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-72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4397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90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1166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6628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11200" y="1"/>
            <a:ext cx="10636250" cy="6089650"/>
          </a:xfrm>
        </p:spPr>
        <p:txBody>
          <a:bodyPr/>
          <a:lstStyle>
            <a:lvl1pPr marL="0" indent="0" algn="ctr">
              <a:buNone/>
              <a:defRPr sz="1600" baseline="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hr-HR" dirty="0" smtClean="0"/>
          </a:p>
          <a:p>
            <a:pPr lvl="0"/>
            <a:endParaRPr lang="hr-HR" dirty="0" smtClean="0"/>
          </a:p>
          <a:p>
            <a:pPr lvl="0"/>
            <a:endParaRPr lang="hr-HR" dirty="0" smtClean="0"/>
          </a:p>
          <a:p>
            <a:pPr lvl="0"/>
            <a:endParaRPr lang="hr-HR" sz="1600" dirty="0" smtClean="0">
              <a:latin typeface="Comic Sans MS" panose="030F0702030302020204" pitchFamily="66" charset="0"/>
            </a:endParaRPr>
          </a:p>
          <a:p>
            <a:pPr lvl="0"/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01708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069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23621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44008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1585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1644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12395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1241946" y="365125"/>
            <a:ext cx="10111854" cy="45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41445" y="410844"/>
            <a:ext cx="10712355" cy="6434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6F36C-8242-4D5E-92A8-E4AA5050AA36}" type="datetimeFigureOut">
              <a:rPr lang="hr-HR" smtClean="0"/>
              <a:pPr/>
              <a:t>30.4.2015.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9E2D-6715-4579-BB28-CEF78BB1280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622" y="410844"/>
            <a:ext cx="9000000" cy="450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586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300251"/>
            <a:ext cx="11540358" cy="6904590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sz="1600" dirty="0" smtClean="0"/>
          </a:p>
          <a:p>
            <a:r>
              <a:rPr lang="hr-HR" sz="1600" dirty="0" smtClean="0">
                <a:latin typeface="AR BLANCA" panose="02000000000000000000" pitchFamily="2" charset="0"/>
              </a:rPr>
              <a:t>Slavonijo</a:t>
            </a:r>
            <a:r>
              <a:rPr lang="hr-HR" sz="1600" dirty="0" smtClean="0">
                <a:latin typeface="AR BLANCA" panose="02000000000000000000" pitchFamily="2" charset="0"/>
              </a:rPr>
              <a:t>, </a:t>
            </a:r>
            <a:r>
              <a:rPr lang="hr-HR" sz="1600" dirty="0">
                <a:latin typeface="AR BLANCA" panose="02000000000000000000" pitchFamily="2" charset="0"/>
              </a:rPr>
              <a:t>zemljo plemenita,</a:t>
            </a:r>
            <a:r>
              <a:rPr lang="hr-HR" sz="1600" dirty="0" smtClean="0">
                <a:latin typeface="AR BLANCA" panose="02000000000000000000" pitchFamily="2" charset="0"/>
              </a:rPr>
              <a:t/>
            </a:r>
            <a:br>
              <a:rPr lang="hr-HR" sz="1600" dirty="0" smtClean="0">
                <a:latin typeface="AR BLANCA" panose="02000000000000000000" pitchFamily="2" charset="0"/>
              </a:rPr>
            </a:br>
            <a:r>
              <a:rPr lang="hr-HR" sz="1600" dirty="0">
                <a:latin typeface="AR BLANCA" panose="02000000000000000000" pitchFamily="2" charset="0"/>
              </a:rPr>
              <a:t>   </a:t>
            </a:r>
            <a:r>
              <a:rPr lang="hr-HR" sz="1600" dirty="0" smtClean="0">
                <a:latin typeface="AR BLANCA" panose="02000000000000000000" pitchFamily="2" charset="0"/>
              </a:rPr>
              <a:t>vele </a:t>
            </a:r>
            <a:r>
              <a:rPr lang="hr-HR" sz="1600" dirty="0">
                <a:latin typeface="AR BLANCA" panose="02000000000000000000" pitchFamily="2" charset="0"/>
              </a:rPr>
              <a:t>ti si lipo </a:t>
            </a:r>
            <a:r>
              <a:rPr lang="hr-HR" sz="1600" dirty="0" smtClean="0">
                <a:latin typeface="AR BLANCA" panose="02000000000000000000" pitchFamily="2" charset="0"/>
              </a:rPr>
              <a:t>uzorita…</a:t>
            </a:r>
            <a:r>
              <a:rPr lang="hr-HR" sz="1600" dirty="0" smtClean="0">
                <a:latin typeface="Tempus Sans ITC" panose="04020404030D07020202" pitchFamily="82" charset="0"/>
              </a:rPr>
              <a:t/>
            </a:r>
            <a:br>
              <a:rPr lang="hr-HR" sz="1600" dirty="0" smtClean="0">
                <a:latin typeface="Tempus Sans ITC" panose="04020404030D07020202" pitchFamily="82" charset="0"/>
              </a:rPr>
            </a:br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hr-HR" sz="1600" dirty="0" smtClean="0">
                <a:latin typeface="AR BLANCA" panose="02000000000000000000" pitchFamily="2" charset="0"/>
                <a:cs typeface="Times New Roman" panose="02020603050405020304" pitchFamily="18" charset="0"/>
              </a:rPr>
              <a:t>(Matija Antun </a:t>
            </a:r>
            <a:r>
              <a:rPr lang="hr-HR" sz="1600" dirty="0" err="1" smtClean="0">
                <a:latin typeface="AR BLANCA" panose="02000000000000000000" pitchFamily="2" charset="0"/>
                <a:cs typeface="Times New Roman" panose="02020603050405020304" pitchFamily="18" charset="0"/>
              </a:rPr>
              <a:t>Reljković</a:t>
            </a:r>
            <a:r>
              <a:rPr lang="hr-HR" sz="1600" dirty="0" smtClean="0">
                <a:latin typeface="AR BLANCA" panose="02000000000000000000" pitchFamily="2" charset="0"/>
                <a:cs typeface="Times New Roman" panose="02020603050405020304" pitchFamily="18" charset="0"/>
              </a:rPr>
              <a:t>: Satir iliti </a:t>
            </a:r>
            <a:r>
              <a:rPr lang="hr-HR" sz="1600" dirty="0" err="1" smtClean="0">
                <a:latin typeface="AR BLANCA" panose="02000000000000000000" pitchFamily="2" charset="0"/>
                <a:cs typeface="Times New Roman" panose="02020603050405020304" pitchFamily="18" charset="0"/>
              </a:rPr>
              <a:t>divji</a:t>
            </a:r>
            <a:r>
              <a:rPr lang="hr-HR" sz="1600" dirty="0" smtClean="0">
                <a:latin typeface="AR BLANC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1600" dirty="0" err="1" smtClean="0">
                <a:latin typeface="AR BLANCA" panose="02000000000000000000" pitchFamily="2" charset="0"/>
                <a:cs typeface="Times New Roman" panose="02020603050405020304" pitchFamily="18" charset="0"/>
              </a:rPr>
              <a:t>čovik</a:t>
            </a:r>
            <a:r>
              <a:rPr lang="hr-HR" sz="1600" dirty="0" smtClean="0">
                <a:latin typeface="AR BLANCA" panose="02000000000000000000" pitchFamily="2" charset="0"/>
                <a:cs typeface="Times New Roman" panose="02020603050405020304" pitchFamily="18" charset="0"/>
              </a:rPr>
              <a:t>)</a:t>
            </a:r>
            <a:endParaRPr lang="hr-HR" sz="2000" dirty="0" smtClean="0">
              <a:latin typeface="AR BLANCA" panose="02000000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Poštovani!</a:t>
            </a:r>
          </a:p>
          <a:p>
            <a:pPr algn="ctr"/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zadovoljstvom Vas pozivamo da svojim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dolaskom 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uveličate</a:t>
            </a:r>
          </a:p>
          <a:p>
            <a:pPr algn="ctr"/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zložbu naših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radova, koja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 se održati 7. svibnja 2015. godine u </a:t>
            </a:r>
          </a:p>
          <a:p>
            <a:pPr algn="ctr"/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18:00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h,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Gradskoj knjižnici i čitaonici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Vinkovci. </a:t>
            </a:r>
          </a:p>
          <a:p>
            <a:pPr algn="ctr"/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Učenici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2.f razreda</a:t>
            </a:r>
          </a:p>
          <a:p>
            <a:pPr algn="ctr"/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Tehničke škola Ruđera Boškovića Vinkovci</a:t>
            </a:r>
          </a:p>
          <a:p>
            <a:pPr algn="ctr"/>
            <a:r>
              <a:rPr lang="hr-HR" sz="1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hr-HR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suradnji s Gradskom knjižnicom i </a:t>
            </a:r>
            <a:r>
              <a:rPr lang="hr-HR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čitaonicom Vinkovci</a:t>
            </a:r>
            <a:endParaRPr lang="hr-H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pod vodstvom profesorica Marije Pavić i Marije Barac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66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ilagođeni dizaj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</Words>
  <Application>Microsoft Office PowerPoint</Application>
  <PresentationFormat>Prilagođeno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1_Prilagođeni dizajn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Damir Galić</dc:creator>
  <cp:lastModifiedBy>MBarac</cp:lastModifiedBy>
  <cp:revision>13</cp:revision>
  <dcterms:created xsi:type="dcterms:W3CDTF">2015-04-15T18:00:29Z</dcterms:created>
  <dcterms:modified xsi:type="dcterms:W3CDTF">2015-04-30T12:01:40Z</dcterms:modified>
</cp:coreProperties>
</file>