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0DED0-FF5D-4CF1-9ED5-455A770E8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37A50-A09D-448A-B6B3-C3722FAA9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F5F9-89BA-497B-8ACC-32D12FB5D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54F5-E6EB-4860-8349-F443C1AA7BC1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13BCC-8D9F-49F2-8182-DB1977A48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1E3DD-F039-4CC2-AD30-C52FFD022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E362B-4FEE-4993-915B-47F4F457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5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CD9F1-01C5-450B-A469-0C7699D7A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CE193D-FE86-489E-90C8-DECAF37EA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3417F-A9C2-4058-ABB7-AF5A3BFB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54F5-E6EB-4860-8349-F443C1AA7BC1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6A9E-1946-4CE5-BAA0-AAF23812E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D2ED3-B339-4028-8FBD-7DE7B6E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E362B-4FEE-4993-915B-47F4F457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2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9C590-72E4-4751-AD64-A24F171C8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E9138-7653-405B-8AF7-ED7673BBC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ED5F7-C327-4B6F-88F5-DCBAA59B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54F5-E6EB-4860-8349-F443C1AA7BC1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E040C-5141-41C0-A25E-66EFAFEB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2E297-EE4A-4504-95B4-019529752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E362B-4FEE-4993-915B-47F4F457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1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6D421-4728-4205-8ADA-0E983BBFD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4E899-9B24-4386-9029-7370D9CD5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5B346-9880-4251-90A4-E50D25568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54F5-E6EB-4860-8349-F443C1AA7BC1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2CB0A-9620-4859-BDFE-0675236B7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83796-A6CA-4A27-A8A4-62811F4E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E362B-4FEE-4993-915B-47F4F457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A28EF-5A69-4A39-9269-EC77C66C2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D159A-BE0B-42E1-9918-76222CB81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A7C0A-2207-460D-8682-7A7FFE22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54F5-E6EB-4860-8349-F443C1AA7BC1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C7B00-605E-4218-8323-84D5CE92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D2E3F-D93E-4B30-AE1A-ABE2714C9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E362B-4FEE-4993-915B-47F4F457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2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AEC9B-8AC7-4C97-B3A8-FC97A42C9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DE967-8677-43B3-A2F8-9174B562E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C463-F2DA-4466-B9FC-FE2AE5283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BAF89-0DA2-46A0-BA3D-71562DBC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54F5-E6EB-4860-8349-F443C1AA7BC1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4E531-C9EE-43C0-BED7-B8E6359B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3FBA7-EC14-4734-84C5-D8E6ECCE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E362B-4FEE-4993-915B-47F4F457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8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80636-E9B6-471D-94FE-24AA298DF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CD823-0CE1-4536-80C2-5F25C7118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DCBA8-7CF8-4DF9-80FC-5F6DD3E68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A745CD-8454-415A-A3E7-AE9443C46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60FC2-0674-4C5A-A231-1162D1D78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6B3F99-1FAE-470B-AD03-602F44E1D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54F5-E6EB-4860-8349-F443C1AA7BC1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F818C-F3E0-4F11-9D29-0F7417659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39FECD-7E95-4AA1-912C-2AD1CB83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E362B-4FEE-4993-915B-47F4F457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3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75642-B8EF-49D0-AAC7-0E55CA71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22CE30-4144-4629-B076-A768D05C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54F5-E6EB-4860-8349-F443C1AA7BC1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FAC02-19D8-4BF9-8850-820EE528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87E3A-B366-4943-A2CB-B17E7224E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E362B-4FEE-4993-915B-47F4F457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9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1AFBD4-564C-4D1A-B8CC-5B3AB6127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54F5-E6EB-4860-8349-F443C1AA7BC1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18B102-033A-4C00-9FA8-CF213B10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52DC2-D178-4D78-9560-C938400C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E362B-4FEE-4993-915B-47F4F457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0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40AE-BD48-4E2B-8615-C4C7D782A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1297A-30B3-45F9-B2DA-46C330228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9E1F5-A4E7-48D9-86DB-1C6F8993C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D121E-221B-426D-9FC2-29BDF50AE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54F5-E6EB-4860-8349-F443C1AA7BC1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55A1E-87B9-492A-A48F-147378B8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A8993-8713-4DE0-BBAA-0E1FA6292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E362B-4FEE-4993-915B-47F4F457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4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E964-E240-4B41-85C5-647CA5D0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06DF08-584F-4E0A-9A28-A22AF8105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691C2-7D2D-40EB-8392-410288324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462FC-42E1-4FA7-A221-1D9B774EF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54F5-E6EB-4860-8349-F443C1AA7BC1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B937-7A07-47CC-95A6-2275FC1A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78CB7-7609-4B08-B263-7F7804A7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E362B-4FEE-4993-915B-47F4F457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4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2CF4AE-8160-4DF5-8612-23DED473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DE774-516D-4211-9686-62348EBC7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83076-9B3A-4888-99D3-5E1D9825F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54F5-E6EB-4860-8349-F443C1AA7BC1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7B865-08AF-498C-81DD-5AC512B12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B314-DDEE-4B6E-99A3-A7292C663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E362B-4FEE-4993-915B-47F4F457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7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5D00B145-CBD1-454B-8282-AB2BA641B5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2" y="0"/>
            <a:ext cx="12186798" cy="6791417"/>
          </a:xfrm>
          <a:prstGeom prst="rect">
            <a:avLst/>
          </a:prstGeom>
        </p:spPr>
      </p:pic>
      <p:pic>
        <p:nvPicPr>
          <p:cNvPr id="3" name="Beethoven's 5th Symphony">
            <a:hlinkClick r:id="" action="ppaction://media"/>
            <a:extLst>
              <a:ext uri="{FF2B5EF4-FFF2-40B4-BE49-F238E27FC236}">
                <a16:creationId xmlns:a16="http://schemas.microsoft.com/office/drawing/2014/main" id="{EFC413E2-F941-4D05-B31B-D429651F5F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6904" y="219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0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Široki zaslon</PresentationFormat>
  <Paragraphs>0</Paragraphs>
  <Slides>1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Gabrijela Antolović</dc:creator>
  <cp:lastModifiedBy>Korisnik</cp:lastModifiedBy>
  <cp:revision>3</cp:revision>
  <dcterms:created xsi:type="dcterms:W3CDTF">2021-02-24T22:29:38Z</dcterms:created>
  <dcterms:modified xsi:type="dcterms:W3CDTF">2021-03-01T11:51:56Z</dcterms:modified>
</cp:coreProperties>
</file>