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7C6CF-5BE3-4851-B964-6FAD426B7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70961B-10A7-4179-A85F-C0A22C05A5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7E5F0-368A-4071-A5B7-0DE9955B3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E168-668A-42BE-8CD7-DEEC5F45845C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CE0D5-0395-4C8A-BB89-D7782B3CD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2EAE4-83FB-4503-8908-1B2DF4F2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C87A-D69C-4B20-9314-2ED18FD28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92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B825D-EC29-447D-9463-F10B8B21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D8459-FE8C-457F-BC25-A577F7891E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DEA50-BDC7-45A2-8EC4-3F05197E5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E168-668A-42BE-8CD7-DEEC5F45845C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7BF5D-523B-4701-8EC6-6013DD2D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7D0FE-AC7A-4501-9E66-6738F6D03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C87A-D69C-4B20-9314-2ED18FD28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895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B19610-D9F3-4506-A119-E2AFA638CD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51F283-25BF-438F-B022-A89D1798B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0AC3E-8325-4A09-936F-374CF0DFC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E168-668A-42BE-8CD7-DEEC5F45845C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5B633-D752-4A57-878E-592A8FF69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135B8-CB71-4461-BE49-9EBD4E9DD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C87A-D69C-4B20-9314-2ED18FD28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59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F77B-4C6F-4CBA-99B7-1806D3CCF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5A4CE-96A3-4807-B84F-9A9EC2766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F418E-5DC9-4F18-8E8E-97F1EB211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E168-668A-42BE-8CD7-DEEC5F45845C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271A6-2165-40B0-B80B-1F6929CCC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7DE5D-899C-4B45-824A-2E10B7784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C87A-D69C-4B20-9314-2ED18FD28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23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14BD-29EA-438A-8A62-1D6F77639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C2476-B459-414C-B8CB-C34307A51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E3DE6-D26D-45E4-A6F4-B3AA71D9F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E168-668A-42BE-8CD7-DEEC5F45845C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466D4-9102-439A-9AAE-3BAD110C0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F834D-3BD9-4858-8998-FAE8B47CC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C87A-D69C-4B20-9314-2ED18FD28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56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285B2-B7E4-4949-A303-3B6014B40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D58C6-A44F-4334-A481-409397962C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06B3F6-0E36-462A-9942-3EF839FCC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48BD7A-5468-4190-BDD9-CE9625B52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E168-668A-42BE-8CD7-DEEC5F45845C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C94790-1DDB-4B0B-8F73-0F2596A1A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E06563-D9F4-49DE-8E63-A08A598D0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C87A-D69C-4B20-9314-2ED18FD28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27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AD867-C1EB-4809-AE88-9CCD410C1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9EB34-1A16-4E3B-BAE1-1B994E099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C76E6E-D486-4776-B6EA-C40418A86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CD66DA-855A-4268-8C1A-1B6387D6E9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A14633-E91F-484A-BD07-394C7C0E63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F8BFC4-E53E-4526-A716-2DE8E4FB6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E168-668A-42BE-8CD7-DEEC5F45845C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CD2A1A-697F-4590-9102-EAB3650F4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897F39-0959-4039-A2CB-E5AF5863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C87A-D69C-4B20-9314-2ED18FD28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08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76C1-CB2B-4706-9399-B203EE36E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0316D3-A49F-4EDB-BC15-2314D9EF0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E168-668A-42BE-8CD7-DEEC5F45845C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752CD-DC70-4314-874F-7CFB06327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C1B1B6-1475-4D4C-BE26-FC0A7E6F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C87A-D69C-4B20-9314-2ED18FD28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04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2BC979-EB7F-415E-938F-7E2F15C2D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E168-668A-42BE-8CD7-DEEC5F45845C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E7ECAF-2562-446B-9E17-E13AD95D8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CE7A1-B066-4464-A24D-FF0F1485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C87A-D69C-4B20-9314-2ED18FD28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59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FE646-EFC5-406C-A738-5F788690E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F540B-83BA-4986-BE7B-35E35A38A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86912-123B-490E-AAB2-2C2A6771F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707C2D-127F-444A-AA6C-47AD2C41F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E168-668A-42BE-8CD7-DEEC5F45845C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7762E-C157-413D-898C-5374B4072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95530-3181-46BC-8A58-16D32E7EF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C87A-D69C-4B20-9314-2ED18FD28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16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13495-4B58-4154-A8F5-5D4DB441F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4464F5-B690-4872-8146-289B3B1B2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35BE43-B2FD-4B0F-8916-C8D793315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EC4762-C9D2-44C3-B461-C696D8FF3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E168-668A-42BE-8CD7-DEEC5F45845C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4328D-D996-4641-8BE2-64C7B2D14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0E6CD2-3061-404E-BDEC-D51AA3122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C87A-D69C-4B20-9314-2ED18FD28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80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FA148B-6ED4-4382-A7BB-6324FC2E6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1A032-12C0-4FC4-9701-F4E35098A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C77E1-5618-4F73-B69E-CD2E85C5C6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3E168-668A-42BE-8CD7-DEEC5F45845C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148F6-2891-44BA-A4FD-9DF5E0EDC0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F27B3-2D9C-473D-9D87-6C4735D947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EC87A-D69C-4B20-9314-2ED18FD28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32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87A3AF34-C739-48B5-A201-2C6AAE62DB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86798" cy="6791417"/>
          </a:xfrm>
          <a:prstGeom prst="rect">
            <a:avLst/>
          </a:prstGeom>
        </p:spPr>
      </p:pic>
      <p:pic>
        <p:nvPicPr>
          <p:cNvPr id="4" name="Beethoven's 5th Symphony">
            <a:hlinkClick r:id="" action="ppaction://media"/>
            <a:extLst>
              <a:ext uri="{FF2B5EF4-FFF2-40B4-BE49-F238E27FC236}">
                <a16:creationId xmlns:a16="http://schemas.microsoft.com/office/drawing/2014/main" id="{E6B8A750-FAB9-4E6D-B556-D97A2D26DF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3536" y="2105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3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96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Široki zaslon</PresentationFormat>
  <Paragraphs>0</Paragraphs>
  <Slides>1</Slides>
  <Notes>0</Notes>
  <HiddenSlides>0</HiddenSlides>
  <MMClips>2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Gabrijela Antolović</dc:creator>
  <cp:lastModifiedBy>Korisnik</cp:lastModifiedBy>
  <cp:revision>2</cp:revision>
  <dcterms:created xsi:type="dcterms:W3CDTF">2021-02-24T22:32:47Z</dcterms:created>
  <dcterms:modified xsi:type="dcterms:W3CDTF">2021-03-01T11:32:24Z</dcterms:modified>
</cp:coreProperties>
</file>