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3DC9-11BE-4175-A5A4-74C84DACC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437B1-C476-4FA8-91BA-FD235F9EB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1F5A1-E9D8-4F0E-B32E-CA8FCB8D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DE58-430E-4D4A-94FF-94AB7BCE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FA2BD-B066-4376-B7D1-FE587725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9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B76E-1BE7-48D3-B850-B94457F3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63B58-701D-4D60-B4E5-6EF618558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72E38-7094-417B-8776-D3F3BC83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D2312-B689-49D7-8E41-CB3E6B1C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FBAB-D758-4AA7-9B3B-0D8B8EF4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6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C8FC9-AAF6-4711-84E8-5FA271BAB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0EA28-1F79-4568-AD56-6E3A98E4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F1A0-F201-47B6-A989-6843C9EF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15212-1205-487C-B865-6D07A69F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1986C-23DB-415D-8F38-D1B77B03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5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08BE-B46E-4D1D-82E8-FA1D6560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FF7A-40AE-4D82-AE2E-FBE860455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ACFB2-2757-4E4A-962A-4D00F9CE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FF14-108E-427C-A0C9-93CC67FA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23775-E384-4025-AAEF-F4698002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6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7EF2-1E6C-4483-B660-D3D344EF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23571-36FB-47D8-880C-7F91C37D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3F9C-F436-4F94-A53B-C7ADBCE3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E5E3E-82B2-4A6F-8845-EAFC3E55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F4DE4-871B-4C3A-847E-E4693D2F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8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9A5B-CC84-4337-9D6F-254D4904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95B8-FDEB-4BDF-B853-8C94B0AE7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2499C-3D45-4161-BC85-3FF170DDD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B77B-581A-4896-9852-2A4DCF87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7ED2B-972D-4492-BB80-C6CF997D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16DEB-CA93-451F-AB84-88C2E8A2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5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FBE6-47A2-4415-89C0-C51A06F6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EC715-4CB2-4196-BB43-9A95E9F1B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78683-410D-4CF8-9A0C-35094528B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183CA-583B-4A0F-BA76-6E5499D11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3EED9-55D1-4400-AC18-08318BD64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0F102-59C4-43C5-8A22-8F7003E3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44C82-0217-4082-A511-2A2A034D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9B246E-52D1-482F-A0D0-9023ED52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E78E-008D-4324-AE21-AD6F7A61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33BBA-2E9B-4DBF-A21C-B7F69638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D861B-5094-451E-95B6-44A62F3D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536C8-DCD7-432F-B0D4-8F01EEE0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8DE5C-6295-4DE2-BBB4-4C698C82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DC5A31-05D8-4B73-9BE8-48C60877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18EEB-12ED-4B22-968F-CC1638AE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7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0CD2-39A2-48B3-8C0F-2E7778C5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775B-BC4B-4413-B49E-C684CB0B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482BA-F409-47DE-BA6A-6B120A2FC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40E1A-6B8B-4B75-80F9-D9E119A9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FA55C-E3F8-4FFE-BC92-00ADF086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29B42-1D50-4637-9843-E86DB15B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6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B7A3-BDE3-4252-ABFE-813D8F5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FCE41-1A5E-418C-80FB-CBE43D3B1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A336F-B0E1-472E-B114-D17A0E3D4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0882-B5BA-4007-98AF-344A19FC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5195B-4FE5-49A5-BFC2-F148CF6E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B54EE-AE23-47EC-A4CA-5A30E688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510E7-7ECE-4B3A-9F18-7395E68E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83B6A-C798-40B4-AE00-60F3ED2B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11BE-2B85-4BE4-9E1B-A511806C3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F26C-AD75-46B8-AD4A-C43484D3F5D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3A555-7A5A-4E74-B549-38409FAC0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15ED-1E51-44D6-9217-CF8F1CE70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9F11-B70D-404C-BF09-8E8D5433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F283356E-35C9-41F5-99BC-2B69920468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71021"/>
            <a:ext cx="12259096" cy="6858000"/>
          </a:xfrm>
          <a:prstGeom prst="rect">
            <a:avLst/>
          </a:prstGeom>
        </p:spPr>
      </p:pic>
      <p:pic>
        <p:nvPicPr>
          <p:cNvPr id="3" name="Beethoven's 5th Symphony">
            <a:hlinkClick r:id="" action="ppaction://media"/>
            <a:extLst>
              <a:ext uri="{FF2B5EF4-FFF2-40B4-BE49-F238E27FC236}">
                <a16:creationId xmlns:a16="http://schemas.microsoft.com/office/drawing/2014/main" id="{F85B899A-C9DD-48A6-91A7-FFCF11B3CE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2111" y="2904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Široki zaslon</PresentationFormat>
  <Paragraphs>0</Paragraphs>
  <Slides>1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Gabrijela Antolović</dc:creator>
  <cp:lastModifiedBy>Korisnik</cp:lastModifiedBy>
  <cp:revision>1</cp:revision>
  <dcterms:created xsi:type="dcterms:W3CDTF">2021-03-02T11:52:15Z</dcterms:created>
  <dcterms:modified xsi:type="dcterms:W3CDTF">2021-04-25T14:50:02Z</dcterms:modified>
</cp:coreProperties>
</file>