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A9A6C-F75C-4CCB-B305-9F57623C1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EF4CA4-EBD0-4EA7-9622-12F9B246EB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B35F2-6E3C-41E1-99C0-DEF0B519D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881A0-F82F-45E5-A93D-CB93CE52AAE4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E66EE-63F4-45C1-A05B-793658D2A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6164B-1E06-4131-A488-CC67DBA09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31851-6C6E-4E87-B8A4-92B4C59D0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17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EDB32-A4BB-45EA-A67B-7DBF0B303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DFBD3D-AFAA-4D37-BA12-5ECD49FE5B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4F987-C2FF-4B1E-83FE-2107E4102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881A0-F82F-45E5-A93D-CB93CE52AAE4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BA705-0794-42F9-A037-AF6457747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DFB35-F72C-449E-9AC9-39D2642CE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31851-6C6E-4E87-B8A4-92B4C59D0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47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3ED803-044F-4D62-B7D3-D3AD371254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ADB0EF-95D4-4837-B96D-B6EB8A756F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01C93-A6DD-45B5-AE2B-A7F4B6E0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881A0-F82F-45E5-A93D-CB93CE52AAE4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1F30B-0496-4AB1-BB7C-7ED76C845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6BC03-FF93-4371-A382-BF3FC2ADA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31851-6C6E-4E87-B8A4-92B4C59D0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46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5D573-72DD-49E5-91C9-BE4471589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92DC5-5733-4389-B04D-FB9E77FFCA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B1D51-B057-403F-B97E-AC9167AA9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881A0-F82F-45E5-A93D-CB93CE52AAE4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4289C-97CD-4A10-B903-080F79ACA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F3C77-35FA-4ADA-87EE-9C66DB74B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31851-6C6E-4E87-B8A4-92B4C59D0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90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46A2B-F0EC-43F1-87CA-2F573D8ED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9000DA-1341-42EA-A5E4-8D3B5E833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73097-9D83-41BD-9059-DDC5A1BFF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881A0-F82F-45E5-A93D-CB93CE52AAE4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8CCCA-0301-4473-BB59-62B07E0FF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C09A6-1C4B-42A9-BB8B-AB39E7928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31851-6C6E-4E87-B8A4-92B4C59D0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104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C5CC2-3240-4665-B5F9-F418088FA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6F173-43B9-425F-B652-4B991F34A5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0B5518-A499-4CF7-873E-84F7326A8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AA42B9-A806-4705-90DE-56328C807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881A0-F82F-45E5-A93D-CB93CE52AAE4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F3D06B-CE24-4960-8C37-5C01D9018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C867D3-B1B0-4EE8-AA01-4EA56EB4B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31851-6C6E-4E87-B8A4-92B4C59D0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47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D0F7C-2F4E-4E43-BB84-590ADD9A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53FD29-98E5-45C4-AC21-53FA9B80B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390DCF-4FD7-4689-975A-D75250694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1E1217-6775-4ADC-B146-4DE1C3A4D5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D065E3-08A2-452E-B819-0921799B4D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F7CA5-74F0-4A9D-860B-17398AEBB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881A0-F82F-45E5-A93D-CB93CE52AAE4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6F469A-693F-494D-A364-95C1DD21C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CC6C63-8C62-40BE-9E72-5BD4A37BA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31851-6C6E-4E87-B8A4-92B4C59D0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393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07A6E-F5AB-4655-A17E-61336C55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0FE076-7561-4D53-A0B1-6C44ED18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881A0-F82F-45E5-A93D-CB93CE52AAE4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2FD244-CDB8-437E-BDA6-6B7DD3B9D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C054B9-37BF-433A-B061-781EDBF2A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31851-6C6E-4E87-B8A4-92B4C59D0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678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0CB28F-E00C-4199-9F28-F5BD6F41D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881A0-F82F-45E5-A93D-CB93CE52AAE4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AADEB4-A097-4F34-A577-300D1797E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66F0A4-D78D-4CFD-B4D0-406262C99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31851-6C6E-4E87-B8A4-92B4C59D0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529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9E7B4-CD06-4334-8434-8EBC82EE8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094D8-0E06-48ED-AE54-A105C32F8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9D3881-86C9-430E-B800-C1ED2DC71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2DC863-9156-48EC-BFF3-B02239327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881A0-F82F-45E5-A93D-CB93CE52AAE4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93A49B-74E7-4C81-83E4-12B003A85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C12F6A-D5C3-43A3-A054-AFD106264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31851-6C6E-4E87-B8A4-92B4C59D0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68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5B062-1D74-4296-B24F-C3A971EDD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A4BF82-284A-4FF8-B6A5-DCB57F3CF6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A37BC9-D181-4BEF-B83D-A724B4D2FE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A1744D-96AD-44C2-A118-3B61DF05D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881A0-F82F-45E5-A93D-CB93CE52AAE4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45E16B-19C6-49C3-B06E-1A1C6D4C7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57FB50-7B82-46B5-B5B8-AFE2E3BEE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31851-6C6E-4E87-B8A4-92B4C59D0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55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95F11-08A5-4864-88A4-0646E2D50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20108-6FF0-4951-8EF3-47A6EB6A8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867ED-ADB6-45ED-B44C-08122B7F61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881A0-F82F-45E5-A93D-CB93CE52AAE4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F970C-05D6-41E7-964F-B13355BB5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D1946-BF50-4730-9F6E-B0FB37F03D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31851-6C6E-4E87-B8A4-92B4C59D0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66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microsoft.com/office/2007/relationships/media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10BC3C3D-EBC5-4BCD-A7E6-B5B3F1E4AF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259096" cy="6858000"/>
          </a:xfrm>
          <a:prstGeom prst="rect">
            <a:avLst/>
          </a:prstGeom>
        </p:spPr>
      </p:pic>
      <p:pic>
        <p:nvPicPr>
          <p:cNvPr id="3" name="Beethoven's 5th Symphony">
            <a:hlinkClick r:id="" action="ppaction://media"/>
            <a:extLst>
              <a:ext uri="{FF2B5EF4-FFF2-40B4-BE49-F238E27FC236}">
                <a16:creationId xmlns:a16="http://schemas.microsoft.com/office/drawing/2014/main" id="{EA2A66AA-2173-4316-AD85-B02EC9D5C1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10000" end="250959.958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53335" y="3525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72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45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Široki zaslon</PresentationFormat>
  <Paragraphs>0</Paragraphs>
  <Slides>1</Slides>
  <Notes>0</Notes>
  <HiddenSlides>0</HiddenSlides>
  <MMClips>2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Gabrijela Antolović</dc:creator>
  <cp:lastModifiedBy>Korisnik</cp:lastModifiedBy>
  <cp:revision>1</cp:revision>
  <dcterms:created xsi:type="dcterms:W3CDTF">2021-03-02T11:46:51Z</dcterms:created>
  <dcterms:modified xsi:type="dcterms:W3CDTF">2021-04-25T14:49:17Z</dcterms:modified>
</cp:coreProperties>
</file>