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3" r:id="rId16"/>
    <p:sldId id="270" r:id="rId17"/>
    <p:sldId id="271" r:id="rId18"/>
    <p:sldId id="272" r:id="rId19"/>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FB9B73-EC2A-204D-8C70-1A609968D379}" v="97" dt="2023-01-24T15:48:22.5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108"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essa Tokić" userId="f7e20d64-c881-48f1-985e-c9421ae2c804" providerId="ADAL" clId="{8BFB9B73-EC2A-204D-8C70-1A609968D379}"/>
    <pc:docChg chg="custSel modSld">
      <pc:chgData name="Vanessa Tokić" userId="f7e20d64-c881-48f1-985e-c9421ae2c804" providerId="ADAL" clId="{8BFB9B73-EC2A-204D-8C70-1A609968D379}" dt="2023-01-24T15:48:22.540" v="96" actId="27636"/>
      <pc:docMkLst>
        <pc:docMk/>
      </pc:docMkLst>
      <pc:sldChg chg="modSp">
        <pc:chgData name="Vanessa Tokić" userId="f7e20d64-c881-48f1-985e-c9421ae2c804" providerId="ADAL" clId="{8BFB9B73-EC2A-204D-8C70-1A609968D379}" dt="2023-01-24T15:48:22.540" v="96" actId="27636"/>
        <pc:sldMkLst>
          <pc:docMk/>
          <pc:sldMk cId="3382003507" sldId="256"/>
        </pc:sldMkLst>
        <pc:spChg chg="mod">
          <ac:chgData name="Vanessa Tokić" userId="f7e20d64-c881-48f1-985e-c9421ae2c804" providerId="ADAL" clId="{8BFB9B73-EC2A-204D-8C70-1A609968D379}" dt="2023-01-24T15:48:22.540" v="96" actId="27636"/>
          <ac:spMkLst>
            <pc:docMk/>
            <pc:sldMk cId="3382003507" sldId="256"/>
            <ac:spMk id="3" creationId="{A6EFEE64-4B6B-8144-524F-3C21F6B6FE71}"/>
          </ac:spMkLst>
        </pc:spChg>
      </pc:sldChg>
    </pc:docChg>
  </pc:docChgLst>
  <pc:docChgLst>
    <pc:chgData name="Samantha Tokić" userId="0e49db6c4e933291" providerId="LiveId" clId="{090ECFDD-C643-415C-8586-EC6CF2647611}"/>
    <pc:docChg chg="custSel addSld modSld sldOrd">
      <pc:chgData name="Samantha Tokić" userId="0e49db6c4e933291" providerId="LiveId" clId="{090ECFDD-C643-415C-8586-EC6CF2647611}" dt="2023-01-21T23:03:12.734" v="10" actId="1076"/>
      <pc:docMkLst>
        <pc:docMk/>
      </pc:docMkLst>
      <pc:sldChg chg="addSp delSp modSp new mod ord setBg">
        <pc:chgData name="Samantha Tokić" userId="0e49db6c4e933291" providerId="LiveId" clId="{090ECFDD-C643-415C-8586-EC6CF2647611}" dt="2023-01-21T23:03:12.734" v="10" actId="1076"/>
        <pc:sldMkLst>
          <pc:docMk/>
          <pc:sldMk cId="314216866" sldId="273"/>
        </pc:sldMkLst>
        <pc:spChg chg="del">
          <ac:chgData name="Samantha Tokić" userId="0e49db6c4e933291" providerId="LiveId" clId="{090ECFDD-C643-415C-8586-EC6CF2647611}" dt="2023-01-21T23:02:43.281" v="6" actId="26606"/>
          <ac:spMkLst>
            <pc:docMk/>
            <pc:sldMk cId="314216866" sldId="273"/>
            <ac:spMk id="2" creationId="{4565F340-8121-8F95-F8EB-F060A220243E}"/>
          </ac:spMkLst>
        </pc:spChg>
        <pc:spChg chg="del">
          <ac:chgData name="Samantha Tokić" userId="0e49db6c4e933291" providerId="LiveId" clId="{090ECFDD-C643-415C-8586-EC6CF2647611}" dt="2023-01-21T23:02:37.626" v="3" actId="931"/>
          <ac:spMkLst>
            <pc:docMk/>
            <pc:sldMk cId="314216866" sldId="273"/>
            <ac:spMk id="3" creationId="{21F5B0B0-873A-6BDC-9FBD-10461FD0DDB6}"/>
          </ac:spMkLst>
        </pc:spChg>
        <pc:picChg chg="add mod">
          <ac:chgData name="Samantha Tokić" userId="0e49db6c4e933291" providerId="LiveId" clId="{090ECFDD-C643-415C-8586-EC6CF2647611}" dt="2023-01-21T23:03:12.734" v="10" actId="1076"/>
          <ac:picMkLst>
            <pc:docMk/>
            <pc:sldMk cId="314216866" sldId="273"/>
            <ac:picMk id="5" creationId="{36927D73-D2A5-CF4D-4A7B-764AB57564E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29BC13-EED2-4138-8414-76D977133326}" type="datetimeFigureOut">
              <a:rPr lang="hr-HR" smtClean="0"/>
              <a:t>27.01.2023</a:t>
            </a:fld>
            <a:endParaRPr lang="hr-HR"/>
          </a:p>
        </p:txBody>
      </p:sp>
      <p:sp>
        <p:nvSpPr>
          <p:cNvPr id="4" name="Rezervirano mjesto slike slajd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6" name="Rezervirano mjesto podnožj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BE2A50-A2C2-4A0F-87D6-CF90D769FBDC}" type="slidenum">
              <a:rPr lang="hr-HR" smtClean="0"/>
              <a:t>‹#›</a:t>
            </a:fld>
            <a:endParaRPr lang="hr-HR"/>
          </a:p>
        </p:txBody>
      </p:sp>
    </p:spTree>
    <p:extLst>
      <p:ext uri="{BB962C8B-B14F-4D97-AF65-F5344CB8AC3E}">
        <p14:creationId xmlns:p14="http://schemas.microsoft.com/office/powerpoint/2010/main" val="3290743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5"/>
          </p:nvPr>
        </p:nvSpPr>
        <p:spPr/>
        <p:txBody>
          <a:bodyPr/>
          <a:lstStyle/>
          <a:p>
            <a:fld id="{BABE2A50-A2C2-4A0F-87D6-CF90D769FBDC}" type="slidenum">
              <a:rPr lang="hr-HR" smtClean="0"/>
              <a:t>1</a:t>
            </a:fld>
            <a:endParaRPr lang="hr-HR"/>
          </a:p>
        </p:txBody>
      </p:sp>
    </p:spTree>
    <p:extLst>
      <p:ext uri="{BB962C8B-B14F-4D97-AF65-F5344CB8AC3E}">
        <p14:creationId xmlns:p14="http://schemas.microsoft.com/office/powerpoint/2010/main" val="732693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270AFFA-DBFF-ADF9-8C97-90A46440E033}"/>
              </a:ext>
            </a:extLst>
          </p:cNvPr>
          <p:cNvSpPr>
            <a:spLocks noGrp="1"/>
          </p:cNvSpPr>
          <p:nvPr>
            <p:ph type="ctrTitle"/>
          </p:nvPr>
        </p:nvSpPr>
        <p:spPr>
          <a:xfrm>
            <a:off x="1524000" y="1122363"/>
            <a:ext cx="9144000" cy="2387600"/>
          </a:xfrm>
        </p:spPr>
        <p:txBody>
          <a:bodyPr anchor="b"/>
          <a:lstStyle>
            <a:lvl1pPr algn="ctr">
              <a:defRPr sz="6000"/>
            </a:lvl1pPr>
          </a:lstStyle>
          <a:p>
            <a:r>
              <a:rPr lang="hr-HR"/>
              <a:t>Kliknite da biste uredili stil naslova matrice</a:t>
            </a:r>
          </a:p>
        </p:txBody>
      </p:sp>
      <p:sp>
        <p:nvSpPr>
          <p:cNvPr id="3" name="Podnaslov 2">
            <a:extLst>
              <a:ext uri="{FF2B5EF4-FFF2-40B4-BE49-F238E27FC236}">
                <a16:creationId xmlns:a16="http://schemas.microsoft.com/office/drawing/2014/main" id="{19B76A55-9BEB-9465-1A03-92B07938DC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p>
        </p:txBody>
      </p:sp>
      <p:sp>
        <p:nvSpPr>
          <p:cNvPr id="4" name="Rezervirano mjesto datuma 3">
            <a:extLst>
              <a:ext uri="{FF2B5EF4-FFF2-40B4-BE49-F238E27FC236}">
                <a16:creationId xmlns:a16="http://schemas.microsoft.com/office/drawing/2014/main" id="{9823B66C-AF7F-1CC9-F81D-4C82DFAA63F1}"/>
              </a:ext>
            </a:extLst>
          </p:cNvPr>
          <p:cNvSpPr>
            <a:spLocks noGrp="1"/>
          </p:cNvSpPr>
          <p:nvPr>
            <p:ph type="dt" sz="half" idx="10"/>
          </p:nvPr>
        </p:nvSpPr>
        <p:spPr/>
        <p:txBody>
          <a:bodyPr/>
          <a:lstStyle/>
          <a:p>
            <a:fld id="{7F6C10D1-F613-4494-B736-8CDA0646B18A}" type="datetimeFigureOut">
              <a:rPr lang="hr-HR" smtClean="0"/>
              <a:t>27.01.2023</a:t>
            </a:fld>
            <a:endParaRPr lang="hr-HR"/>
          </a:p>
        </p:txBody>
      </p:sp>
      <p:sp>
        <p:nvSpPr>
          <p:cNvPr id="5" name="Rezervirano mjesto podnožja 4">
            <a:extLst>
              <a:ext uri="{FF2B5EF4-FFF2-40B4-BE49-F238E27FC236}">
                <a16:creationId xmlns:a16="http://schemas.microsoft.com/office/drawing/2014/main" id="{AADB7BB7-8CDF-4684-6479-2F1FCBD0CD67}"/>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BE2F2E0E-F720-F8C5-7D83-F72E702D8926}"/>
              </a:ext>
            </a:extLst>
          </p:cNvPr>
          <p:cNvSpPr>
            <a:spLocks noGrp="1"/>
          </p:cNvSpPr>
          <p:nvPr>
            <p:ph type="sldNum" sz="quarter" idx="12"/>
          </p:nvPr>
        </p:nvSpPr>
        <p:spPr/>
        <p:txBody>
          <a:bodyPr/>
          <a:lstStyle/>
          <a:p>
            <a:fld id="{E6219A63-8797-493E-A83D-C1FA95129BEE}" type="slidenum">
              <a:rPr lang="hr-HR" smtClean="0"/>
              <a:t>‹#›</a:t>
            </a:fld>
            <a:endParaRPr lang="hr-HR"/>
          </a:p>
        </p:txBody>
      </p:sp>
    </p:spTree>
    <p:extLst>
      <p:ext uri="{BB962C8B-B14F-4D97-AF65-F5344CB8AC3E}">
        <p14:creationId xmlns:p14="http://schemas.microsoft.com/office/powerpoint/2010/main" val="357813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4A1A5CE-8240-CE3A-8CA3-34EB887928CA}"/>
              </a:ext>
            </a:extLst>
          </p:cNvPr>
          <p:cNvSpPr>
            <a:spLocks noGrp="1"/>
          </p:cNvSpPr>
          <p:nvPr>
            <p:ph type="title"/>
          </p:nvPr>
        </p:nvSpPr>
        <p:spPr/>
        <p:txBody>
          <a:bodyPr/>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7D7BC68D-20F9-6152-D43B-82C0EF3C1071}"/>
              </a:ext>
            </a:extLst>
          </p:cNvPr>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87A5EA7E-F14F-3FB8-ECEB-48807BC7A263}"/>
              </a:ext>
            </a:extLst>
          </p:cNvPr>
          <p:cNvSpPr>
            <a:spLocks noGrp="1"/>
          </p:cNvSpPr>
          <p:nvPr>
            <p:ph type="dt" sz="half" idx="10"/>
          </p:nvPr>
        </p:nvSpPr>
        <p:spPr/>
        <p:txBody>
          <a:bodyPr/>
          <a:lstStyle/>
          <a:p>
            <a:fld id="{7F6C10D1-F613-4494-B736-8CDA0646B18A}" type="datetimeFigureOut">
              <a:rPr lang="hr-HR" smtClean="0"/>
              <a:t>27.01.2023</a:t>
            </a:fld>
            <a:endParaRPr lang="hr-HR"/>
          </a:p>
        </p:txBody>
      </p:sp>
      <p:sp>
        <p:nvSpPr>
          <p:cNvPr id="5" name="Rezervirano mjesto podnožja 4">
            <a:extLst>
              <a:ext uri="{FF2B5EF4-FFF2-40B4-BE49-F238E27FC236}">
                <a16:creationId xmlns:a16="http://schemas.microsoft.com/office/drawing/2014/main" id="{8F532B5B-7E62-AC10-51B6-9E3F8DF432BA}"/>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5368D2C2-83CD-069C-1C15-83C756ABD8FB}"/>
              </a:ext>
            </a:extLst>
          </p:cNvPr>
          <p:cNvSpPr>
            <a:spLocks noGrp="1"/>
          </p:cNvSpPr>
          <p:nvPr>
            <p:ph type="sldNum" sz="quarter" idx="12"/>
          </p:nvPr>
        </p:nvSpPr>
        <p:spPr/>
        <p:txBody>
          <a:bodyPr/>
          <a:lstStyle/>
          <a:p>
            <a:fld id="{E6219A63-8797-493E-A83D-C1FA95129BEE}" type="slidenum">
              <a:rPr lang="hr-HR" smtClean="0"/>
              <a:t>‹#›</a:t>
            </a:fld>
            <a:endParaRPr lang="hr-HR"/>
          </a:p>
        </p:txBody>
      </p:sp>
    </p:spTree>
    <p:extLst>
      <p:ext uri="{BB962C8B-B14F-4D97-AF65-F5344CB8AC3E}">
        <p14:creationId xmlns:p14="http://schemas.microsoft.com/office/powerpoint/2010/main" val="773431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a:extLst>
              <a:ext uri="{FF2B5EF4-FFF2-40B4-BE49-F238E27FC236}">
                <a16:creationId xmlns:a16="http://schemas.microsoft.com/office/drawing/2014/main" id="{F5A98EFB-15FB-6094-524C-FC25801C0488}"/>
              </a:ext>
            </a:extLst>
          </p:cNvPr>
          <p:cNvSpPr>
            <a:spLocks noGrp="1"/>
          </p:cNvSpPr>
          <p:nvPr>
            <p:ph type="title" orient="vert"/>
          </p:nvPr>
        </p:nvSpPr>
        <p:spPr>
          <a:xfrm>
            <a:off x="8724900" y="365125"/>
            <a:ext cx="2628900" cy="5811838"/>
          </a:xfrm>
        </p:spPr>
        <p:txBody>
          <a:bodyPr vert="eaVert"/>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05819F41-8558-0E59-9E14-5110869243B1}"/>
              </a:ext>
            </a:extLst>
          </p:cNvPr>
          <p:cNvSpPr>
            <a:spLocks noGrp="1"/>
          </p:cNvSpPr>
          <p:nvPr>
            <p:ph type="body" orient="vert" idx="1"/>
          </p:nvPr>
        </p:nvSpPr>
        <p:spPr>
          <a:xfrm>
            <a:off x="838200" y="365125"/>
            <a:ext cx="7734300" cy="5811838"/>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1729D55E-630C-52FA-F962-B1351E44CF5F}"/>
              </a:ext>
            </a:extLst>
          </p:cNvPr>
          <p:cNvSpPr>
            <a:spLocks noGrp="1"/>
          </p:cNvSpPr>
          <p:nvPr>
            <p:ph type="dt" sz="half" idx="10"/>
          </p:nvPr>
        </p:nvSpPr>
        <p:spPr/>
        <p:txBody>
          <a:bodyPr/>
          <a:lstStyle/>
          <a:p>
            <a:fld id="{7F6C10D1-F613-4494-B736-8CDA0646B18A}" type="datetimeFigureOut">
              <a:rPr lang="hr-HR" smtClean="0"/>
              <a:t>27.01.2023</a:t>
            </a:fld>
            <a:endParaRPr lang="hr-HR"/>
          </a:p>
        </p:txBody>
      </p:sp>
      <p:sp>
        <p:nvSpPr>
          <p:cNvPr id="5" name="Rezervirano mjesto podnožja 4">
            <a:extLst>
              <a:ext uri="{FF2B5EF4-FFF2-40B4-BE49-F238E27FC236}">
                <a16:creationId xmlns:a16="http://schemas.microsoft.com/office/drawing/2014/main" id="{8038F96D-E8F8-FE8A-28F2-26B579F7FF21}"/>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8C2569D5-50D3-E664-8D09-9C511249F8AE}"/>
              </a:ext>
            </a:extLst>
          </p:cNvPr>
          <p:cNvSpPr>
            <a:spLocks noGrp="1"/>
          </p:cNvSpPr>
          <p:nvPr>
            <p:ph type="sldNum" sz="quarter" idx="12"/>
          </p:nvPr>
        </p:nvSpPr>
        <p:spPr/>
        <p:txBody>
          <a:bodyPr/>
          <a:lstStyle/>
          <a:p>
            <a:fld id="{E6219A63-8797-493E-A83D-C1FA95129BEE}" type="slidenum">
              <a:rPr lang="hr-HR" smtClean="0"/>
              <a:t>‹#›</a:t>
            </a:fld>
            <a:endParaRPr lang="hr-HR"/>
          </a:p>
        </p:txBody>
      </p:sp>
    </p:spTree>
    <p:extLst>
      <p:ext uri="{BB962C8B-B14F-4D97-AF65-F5344CB8AC3E}">
        <p14:creationId xmlns:p14="http://schemas.microsoft.com/office/powerpoint/2010/main" val="149877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AF6AF9C-CA62-05BD-D5F6-479A442CEB7C}"/>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4C55C313-88A6-1694-6ABE-8AC81A0EAF0D}"/>
              </a:ext>
            </a:extLst>
          </p:cNvPr>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0C841F8C-0D9F-8803-D842-F5BAC957B705}"/>
              </a:ext>
            </a:extLst>
          </p:cNvPr>
          <p:cNvSpPr>
            <a:spLocks noGrp="1"/>
          </p:cNvSpPr>
          <p:nvPr>
            <p:ph type="dt" sz="half" idx="10"/>
          </p:nvPr>
        </p:nvSpPr>
        <p:spPr/>
        <p:txBody>
          <a:bodyPr/>
          <a:lstStyle/>
          <a:p>
            <a:fld id="{7F6C10D1-F613-4494-B736-8CDA0646B18A}" type="datetimeFigureOut">
              <a:rPr lang="hr-HR" smtClean="0"/>
              <a:t>27.01.2023</a:t>
            </a:fld>
            <a:endParaRPr lang="hr-HR"/>
          </a:p>
        </p:txBody>
      </p:sp>
      <p:sp>
        <p:nvSpPr>
          <p:cNvPr id="5" name="Rezervirano mjesto podnožja 4">
            <a:extLst>
              <a:ext uri="{FF2B5EF4-FFF2-40B4-BE49-F238E27FC236}">
                <a16:creationId xmlns:a16="http://schemas.microsoft.com/office/drawing/2014/main" id="{B03FA01B-EB2E-5C0E-ECD0-E60FED5F95F0}"/>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E5C2B826-A9DA-B908-436F-B8E7B6182616}"/>
              </a:ext>
            </a:extLst>
          </p:cNvPr>
          <p:cNvSpPr>
            <a:spLocks noGrp="1"/>
          </p:cNvSpPr>
          <p:nvPr>
            <p:ph type="sldNum" sz="quarter" idx="12"/>
          </p:nvPr>
        </p:nvSpPr>
        <p:spPr/>
        <p:txBody>
          <a:bodyPr/>
          <a:lstStyle/>
          <a:p>
            <a:fld id="{E6219A63-8797-493E-A83D-C1FA95129BEE}" type="slidenum">
              <a:rPr lang="hr-HR" smtClean="0"/>
              <a:t>‹#›</a:t>
            </a:fld>
            <a:endParaRPr lang="hr-HR"/>
          </a:p>
        </p:txBody>
      </p:sp>
    </p:spTree>
    <p:extLst>
      <p:ext uri="{BB962C8B-B14F-4D97-AF65-F5344CB8AC3E}">
        <p14:creationId xmlns:p14="http://schemas.microsoft.com/office/powerpoint/2010/main" val="3093165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B5BF39E-9967-42FC-DAA7-FD8A3D45BD21}"/>
              </a:ext>
            </a:extLst>
          </p:cNvPr>
          <p:cNvSpPr>
            <a:spLocks noGrp="1"/>
          </p:cNvSpPr>
          <p:nvPr>
            <p:ph type="title"/>
          </p:nvPr>
        </p:nvSpPr>
        <p:spPr>
          <a:xfrm>
            <a:off x="831850" y="1709738"/>
            <a:ext cx="10515600" cy="2852737"/>
          </a:xfrm>
        </p:spPr>
        <p:txBody>
          <a:bodyPr anchor="b"/>
          <a:lstStyle>
            <a:lvl1pPr>
              <a:defRPr sz="6000"/>
            </a:lvl1pPr>
          </a:lstStyle>
          <a:p>
            <a:r>
              <a:rPr lang="hr-HR"/>
              <a:t>Kliknite da biste uredili stil naslova matrice</a:t>
            </a:r>
          </a:p>
        </p:txBody>
      </p:sp>
      <p:sp>
        <p:nvSpPr>
          <p:cNvPr id="3" name="Rezervirano mjesto teksta 2">
            <a:extLst>
              <a:ext uri="{FF2B5EF4-FFF2-40B4-BE49-F238E27FC236}">
                <a16:creationId xmlns:a16="http://schemas.microsoft.com/office/drawing/2014/main" id="{7AD8C91C-9744-A7A9-7D7A-4F2C826251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Kliknite da biste uredili matrice</a:t>
            </a:r>
          </a:p>
        </p:txBody>
      </p:sp>
      <p:sp>
        <p:nvSpPr>
          <p:cNvPr id="4" name="Rezervirano mjesto datuma 3">
            <a:extLst>
              <a:ext uri="{FF2B5EF4-FFF2-40B4-BE49-F238E27FC236}">
                <a16:creationId xmlns:a16="http://schemas.microsoft.com/office/drawing/2014/main" id="{54197101-23D6-0601-770E-EDBD67EFFFDE}"/>
              </a:ext>
            </a:extLst>
          </p:cNvPr>
          <p:cNvSpPr>
            <a:spLocks noGrp="1"/>
          </p:cNvSpPr>
          <p:nvPr>
            <p:ph type="dt" sz="half" idx="10"/>
          </p:nvPr>
        </p:nvSpPr>
        <p:spPr/>
        <p:txBody>
          <a:bodyPr/>
          <a:lstStyle/>
          <a:p>
            <a:fld id="{7F6C10D1-F613-4494-B736-8CDA0646B18A}" type="datetimeFigureOut">
              <a:rPr lang="hr-HR" smtClean="0"/>
              <a:t>27.01.2023</a:t>
            </a:fld>
            <a:endParaRPr lang="hr-HR"/>
          </a:p>
        </p:txBody>
      </p:sp>
      <p:sp>
        <p:nvSpPr>
          <p:cNvPr id="5" name="Rezervirano mjesto podnožja 4">
            <a:extLst>
              <a:ext uri="{FF2B5EF4-FFF2-40B4-BE49-F238E27FC236}">
                <a16:creationId xmlns:a16="http://schemas.microsoft.com/office/drawing/2014/main" id="{72B64340-FF0F-E3A8-5EB3-9ED7DC843E87}"/>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FC7F4D0B-41B5-4F95-E54A-22C1D5E82E87}"/>
              </a:ext>
            </a:extLst>
          </p:cNvPr>
          <p:cNvSpPr>
            <a:spLocks noGrp="1"/>
          </p:cNvSpPr>
          <p:nvPr>
            <p:ph type="sldNum" sz="quarter" idx="12"/>
          </p:nvPr>
        </p:nvSpPr>
        <p:spPr/>
        <p:txBody>
          <a:bodyPr/>
          <a:lstStyle/>
          <a:p>
            <a:fld id="{E6219A63-8797-493E-A83D-C1FA95129BEE}" type="slidenum">
              <a:rPr lang="hr-HR" smtClean="0"/>
              <a:t>‹#›</a:t>
            </a:fld>
            <a:endParaRPr lang="hr-HR"/>
          </a:p>
        </p:txBody>
      </p:sp>
    </p:spTree>
    <p:extLst>
      <p:ext uri="{BB962C8B-B14F-4D97-AF65-F5344CB8AC3E}">
        <p14:creationId xmlns:p14="http://schemas.microsoft.com/office/powerpoint/2010/main" val="495157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762336A-36E2-D057-785C-73058CF843A5}"/>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6EB6B88D-CA71-90B3-8EA9-8053B58BEFDA}"/>
              </a:ext>
            </a:extLst>
          </p:cNvPr>
          <p:cNvSpPr>
            <a:spLocks noGrp="1"/>
          </p:cNvSpPr>
          <p:nvPr>
            <p:ph sz="half" idx="1"/>
          </p:nvPr>
        </p:nvSpPr>
        <p:spPr>
          <a:xfrm>
            <a:off x="838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sadržaja 3">
            <a:extLst>
              <a:ext uri="{FF2B5EF4-FFF2-40B4-BE49-F238E27FC236}">
                <a16:creationId xmlns:a16="http://schemas.microsoft.com/office/drawing/2014/main" id="{EF6578D1-CE98-3C93-D52A-E7940DF07429}"/>
              </a:ext>
            </a:extLst>
          </p:cNvPr>
          <p:cNvSpPr>
            <a:spLocks noGrp="1"/>
          </p:cNvSpPr>
          <p:nvPr>
            <p:ph sz="half" idx="2"/>
          </p:nvPr>
        </p:nvSpPr>
        <p:spPr>
          <a:xfrm>
            <a:off x="6172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datuma 4">
            <a:extLst>
              <a:ext uri="{FF2B5EF4-FFF2-40B4-BE49-F238E27FC236}">
                <a16:creationId xmlns:a16="http://schemas.microsoft.com/office/drawing/2014/main" id="{C14C4046-5C80-FF7E-4B88-55D1576A5947}"/>
              </a:ext>
            </a:extLst>
          </p:cNvPr>
          <p:cNvSpPr>
            <a:spLocks noGrp="1"/>
          </p:cNvSpPr>
          <p:nvPr>
            <p:ph type="dt" sz="half" idx="10"/>
          </p:nvPr>
        </p:nvSpPr>
        <p:spPr/>
        <p:txBody>
          <a:bodyPr/>
          <a:lstStyle/>
          <a:p>
            <a:fld id="{7F6C10D1-F613-4494-B736-8CDA0646B18A}" type="datetimeFigureOut">
              <a:rPr lang="hr-HR" smtClean="0"/>
              <a:t>27.01.2023</a:t>
            </a:fld>
            <a:endParaRPr lang="hr-HR"/>
          </a:p>
        </p:txBody>
      </p:sp>
      <p:sp>
        <p:nvSpPr>
          <p:cNvPr id="6" name="Rezervirano mjesto podnožja 5">
            <a:extLst>
              <a:ext uri="{FF2B5EF4-FFF2-40B4-BE49-F238E27FC236}">
                <a16:creationId xmlns:a16="http://schemas.microsoft.com/office/drawing/2014/main" id="{6A21AC39-9625-8E7D-D4D1-F519AB4DA1C3}"/>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D83EE4DF-4C03-9B14-8CF3-C2D845253C2B}"/>
              </a:ext>
            </a:extLst>
          </p:cNvPr>
          <p:cNvSpPr>
            <a:spLocks noGrp="1"/>
          </p:cNvSpPr>
          <p:nvPr>
            <p:ph type="sldNum" sz="quarter" idx="12"/>
          </p:nvPr>
        </p:nvSpPr>
        <p:spPr/>
        <p:txBody>
          <a:bodyPr/>
          <a:lstStyle/>
          <a:p>
            <a:fld id="{E6219A63-8797-493E-A83D-C1FA95129BEE}" type="slidenum">
              <a:rPr lang="hr-HR" smtClean="0"/>
              <a:t>‹#›</a:t>
            </a:fld>
            <a:endParaRPr lang="hr-HR"/>
          </a:p>
        </p:txBody>
      </p:sp>
    </p:spTree>
    <p:extLst>
      <p:ext uri="{BB962C8B-B14F-4D97-AF65-F5344CB8AC3E}">
        <p14:creationId xmlns:p14="http://schemas.microsoft.com/office/powerpoint/2010/main" val="2271339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E704938-557E-62CB-7ED2-FF4BD779F9DC}"/>
              </a:ext>
            </a:extLst>
          </p:cNvPr>
          <p:cNvSpPr>
            <a:spLocks noGrp="1"/>
          </p:cNvSpPr>
          <p:nvPr>
            <p:ph type="title"/>
          </p:nvPr>
        </p:nvSpPr>
        <p:spPr>
          <a:xfrm>
            <a:off x="839788" y="365125"/>
            <a:ext cx="10515600" cy="1325563"/>
          </a:xfrm>
        </p:spPr>
        <p:txBody>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0C756B42-DE62-91D4-109F-9302280A6E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Rezervirano mjesto sadržaja 3">
            <a:extLst>
              <a:ext uri="{FF2B5EF4-FFF2-40B4-BE49-F238E27FC236}">
                <a16:creationId xmlns:a16="http://schemas.microsoft.com/office/drawing/2014/main" id="{98395D7C-FAE0-695E-3ACF-7D485A70C6B8}"/>
              </a:ext>
            </a:extLst>
          </p:cNvPr>
          <p:cNvSpPr>
            <a:spLocks noGrp="1"/>
          </p:cNvSpPr>
          <p:nvPr>
            <p:ph sz="half" idx="2"/>
          </p:nvPr>
        </p:nvSpPr>
        <p:spPr>
          <a:xfrm>
            <a:off x="839788" y="2505075"/>
            <a:ext cx="5157787"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teksta 4">
            <a:extLst>
              <a:ext uri="{FF2B5EF4-FFF2-40B4-BE49-F238E27FC236}">
                <a16:creationId xmlns:a16="http://schemas.microsoft.com/office/drawing/2014/main" id="{FCBA7AE5-836F-F879-0036-6AE4BFDBA1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Rezervirano mjesto sadržaja 5">
            <a:extLst>
              <a:ext uri="{FF2B5EF4-FFF2-40B4-BE49-F238E27FC236}">
                <a16:creationId xmlns:a16="http://schemas.microsoft.com/office/drawing/2014/main" id="{63D6AB40-380F-C8EA-19D7-3104E5D8DE31}"/>
              </a:ext>
            </a:extLst>
          </p:cNvPr>
          <p:cNvSpPr>
            <a:spLocks noGrp="1"/>
          </p:cNvSpPr>
          <p:nvPr>
            <p:ph sz="quarter" idx="4"/>
          </p:nvPr>
        </p:nvSpPr>
        <p:spPr>
          <a:xfrm>
            <a:off x="6172200" y="2505075"/>
            <a:ext cx="5183188"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7" name="Rezervirano mjesto datuma 6">
            <a:extLst>
              <a:ext uri="{FF2B5EF4-FFF2-40B4-BE49-F238E27FC236}">
                <a16:creationId xmlns:a16="http://schemas.microsoft.com/office/drawing/2014/main" id="{1B100C44-EAF2-A40C-EE42-EA0B2F750E97}"/>
              </a:ext>
            </a:extLst>
          </p:cNvPr>
          <p:cNvSpPr>
            <a:spLocks noGrp="1"/>
          </p:cNvSpPr>
          <p:nvPr>
            <p:ph type="dt" sz="half" idx="10"/>
          </p:nvPr>
        </p:nvSpPr>
        <p:spPr/>
        <p:txBody>
          <a:bodyPr/>
          <a:lstStyle/>
          <a:p>
            <a:fld id="{7F6C10D1-F613-4494-B736-8CDA0646B18A}" type="datetimeFigureOut">
              <a:rPr lang="hr-HR" smtClean="0"/>
              <a:t>27.01.2023</a:t>
            </a:fld>
            <a:endParaRPr lang="hr-HR"/>
          </a:p>
        </p:txBody>
      </p:sp>
      <p:sp>
        <p:nvSpPr>
          <p:cNvPr id="8" name="Rezervirano mjesto podnožja 7">
            <a:extLst>
              <a:ext uri="{FF2B5EF4-FFF2-40B4-BE49-F238E27FC236}">
                <a16:creationId xmlns:a16="http://schemas.microsoft.com/office/drawing/2014/main" id="{977F0361-4C4D-E7E0-04D8-191546209A16}"/>
              </a:ext>
            </a:extLst>
          </p:cNvPr>
          <p:cNvSpPr>
            <a:spLocks noGrp="1"/>
          </p:cNvSpPr>
          <p:nvPr>
            <p:ph type="ftr" sz="quarter" idx="11"/>
          </p:nvPr>
        </p:nvSpPr>
        <p:spPr/>
        <p:txBody>
          <a:bodyPr/>
          <a:lstStyle/>
          <a:p>
            <a:endParaRPr lang="hr-HR"/>
          </a:p>
        </p:txBody>
      </p:sp>
      <p:sp>
        <p:nvSpPr>
          <p:cNvPr id="9" name="Rezervirano mjesto broja slajda 8">
            <a:extLst>
              <a:ext uri="{FF2B5EF4-FFF2-40B4-BE49-F238E27FC236}">
                <a16:creationId xmlns:a16="http://schemas.microsoft.com/office/drawing/2014/main" id="{40A733E1-171B-5956-03FF-3B9EA4985F4F}"/>
              </a:ext>
            </a:extLst>
          </p:cNvPr>
          <p:cNvSpPr>
            <a:spLocks noGrp="1"/>
          </p:cNvSpPr>
          <p:nvPr>
            <p:ph type="sldNum" sz="quarter" idx="12"/>
          </p:nvPr>
        </p:nvSpPr>
        <p:spPr/>
        <p:txBody>
          <a:bodyPr/>
          <a:lstStyle/>
          <a:p>
            <a:fld id="{E6219A63-8797-493E-A83D-C1FA95129BEE}" type="slidenum">
              <a:rPr lang="hr-HR" smtClean="0"/>
              <a:t>‹#›</a:t>
            </a:fld>
            <a:endParaRPr lang="hr-HR"/>
          </a:p>
        </p:txBody>
      </p:sp>
    </p:spTree>
    <p:extLst>
      <p:ext uri="{BB962C8B-B14F-4D97-AF65-F5344CB8AC3E}">
        <p14:creationId xmlns:p14="http://schemas.microsoft.com/office/powerpoint/2010/main" val="46024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6A1ECF0-1887-3914-9BE5-E1CB36219687}"/>
              </a:ext>
            </a:extLst>
          </p:cNvPr>
          <p:cNvSpPr>
            <a:spLocks noGrp="1"/>
          </p:cNvSpPr>
          <p:nvPr>
            <p:ph type="title"/>
          </p:nvPr>
        </p:nvSpPr>
        <p:spPr/>
        <p:txBody>
          <a:bodyPr/>
          <a:lstStyle/>
          <a:p>
            <a:r>
              <a:rPr lang="hr-HR"/>
              <a:t>Kliknite da biste uredili stil naslova matrice</a:t>
            </a:r>
          </a:p>
        </p:txBody>
      </p:sp>
      <p:sp>
        <p:nvSpPr>
          <p:cNvPr id="3" name="Rezervirano mjesto datuma 2">
            <a:extLst>
              <a:ext uri="{FF2B5EF4-FFF2-40B4-BE49-F238E27FC236}">
                <a16:creationId xmlns:a16="http://schemas.microsoft.com/office/drawing/2014/main" id="{83173064-0999-3F43-AC74-B58837EBF67A}"/>
              </a:ext>
            </a:extLst>
          </p:cNvPr>
          <p:cNvSpPr>
            <a:spLocks noGrp="1"/>
          </p:cNvSpPr>
          <p:nvPr>
            <p:ph type="dt" sz="half" idx="10"/>
          </p:nvPr>
        </p:nvSpPr>
        <p:spPr/>
        <p:txBody>
          <a:bodyPr/>
          <a:lstStyle/>
          <a:p>
            <a:fld id="{7F6C10D1-F613-4494-B736-8CDA0646B18A}" type="datetimeFigureOut">
              <a:rPr lang="hr-HR" smtClean="0"/>
              <a:t>27.01.2023</a:t>
            </a:fld>
            <a:endParaRPr lang="hr-HR"/>
          </a:p>
        </p:txBody>
      </p:sp>
      <p:sp>
        <p:nvSpPr>
          <p:cNvPr id="4" name="Rezervirano mjesto podnožja 3">
            <a:extLst>
              <a:ext uri="{FF2B5EF4-FFF2-40B4-BE49-F238E27FC236}">
                <a16:creationId xmlns:a16="http://schemas.microsoft.com/office/drawing/2014/main" id="{7630737A-C80A-30A1-619F-6797016726BC}"/>
              </a:ext>
            </a:extLst>
          </p:cNvPr>
          <p:cNvSpPr>
            <a:spLocks noGrp="1"/>
          </p:cNvSpPr>
          <p:nvPr>
            <p:ph type="ftr" sz="quarter" idx="11"/>
          </p:nvPr>
        </p:nvSpPr>
        <p:spPr/>
        <p:txBody>
          <a:bodyPr/>
          <a:lstStyle/>
          <a:p>
            <a:endParaRPr lang="hr-HR"/>
          </a:p>
        </p:txBody>
      </p:sp>
      <p:sp>
        <p:nvSpPr>
          <p:cNvPr id="5" name="Rezervirano mjesto broja slajda 4">
            <a:extLst>
              <a:ext uri="{FF2B5EF4-FFF2-40B4-BE49-F238E27FC236}">
                <a16:creationId xmlns:a16="http://schemas.microsoft.com/office/drawing/2014/main" id="{401F2A62-7AD2-AE3B-1448-B05A6409F798}"/>
              </a:ext>
            </a:extLst>
          </p:cNvPr>
          <p:cNvSpPr>
            <a:spLocks noGrp="1"/>
          </p:cNvSpPr>
          <p:nvPr>
            <p:ph type="sldNum" sz="quarter" idx="12"/>
          </p:nvPr>
        </p:nvSpPr>
        <p:spPr/>
        <p:txBody>
          <a:bodyPr/>
          <a:lstStyle/>
          <a:p>
            <a:fld id="{E6219A63-8797-493E-A83D-C1FA95129BEE}" type="slidenum">
              <a:rPr lang="hr-HR" smtClean="0"/>
              <a:t>‹#›</a:t>
            </a:fld>
            <a:endParaRPr lang="hr-HR"/>
          </a:p>
        </p:txBody>
      </p:sp>
    </p:spTree>
    <p:extLst>
      <p:ext uri="{BB962C8B-B14F-4D97-AF65-F5344CB8AC3E}">
        <p14:creationId xmlns:p14="http://schemas.microsoft.com/office/powerpoint/2010/main" val="3181144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a:extLst>
              <a:ext uri="{FF2B5EF4-FFF2-40B4-BE49-F238E27FC236}">
                <a16:creationId xmlns:a16="http://schemas.microsoft.com/office/drawing/2014/main" id="{7813637F-4494-98B3-42E3-5D0386E4F5C0}"/>
              </a:ext>
            </a:extLst>
          </p:cNvPr>
          <p:cNvSpPr>
            <a:spLocks noGrp="1"/>
          </p:cNvSpPr>
          <p:nvPr>
            <p:ph type="dt" sz="half" idx="10"/>
          </p:nvPr>
        </p:nvSpPr>
        <p:spPr/>
        <p:txBody>
          <a:bodyPr/>
          <a:lstStyle/>
          <a:p>
            <a:fld id="{7F6C10D1-F613-4494-B736-8CDA0646B18A}" type="datetimeFigureOut">
              <a:rPr lang="hr-HR" smtClean="0"/>
              <a:t>27.01.2023</a:t>
            </a:fld>
            <a:endParaRPr lang="hr-HR"/>
          </a:p>
        </p:txBody>
      </p:sp>
      <p:sp>
        <p:nvSpPr>
          <p:cNvPr id="3" name="Rezervirano mjesto podnožja 2">
            <a:extLst>
              <a:ext uri="{FF2B5EF4-FFF2-40B4-BE49-F238E27FC236}">
                <a16:creationId xmlns:a16="http://schemas.microsoft.com/office/drawing/2014/main" id="{D27675B2-93CA-8E39-E38E-3EBC7972188C}"/>
              </a:ext>
            </a:extLst>
          </p:cNvPr>
          <p:cNvSpPr>
            <a:spLocks noGrp="1"/>
          </p:cNvSpPr>
          <p:nvPr>
            <p:ph type="ftr" sz="quarter" idx="11"/>
          </p:nvPr>
        </p:nvSpPr>
        <p:spPr/>
        <p:txBody>
          <a:bodyPr/>
          <a:lstStyle/>
          <a:p>
            <a:endParaRPr lang="hr-HR"/>
          </a:p>
        </p:txBody>
      </p:sp>
      <p:sp>
        <p:nvSpPr>
          <p:cNvPr id="4" name="Rezervirano mjesto broja slajda 3">
            <a:extLst>
              <a:ext uri="{FF2B5EF4-FFF2-40B4-BE49-F238E27FC236}">
                <a16:creationId xmlns:a16="http://schemas.microsoft.com/office/drawing/2014/main" id="{BA03E135-BF4D-D656-67B3-D1D618FD5D51}"/>
              </a:ext>
            </a:extLst>
          </p:cNvPr>
          <p:cNvSpPr>
            <a:spLocks noGrp="1"/>
          </p:cNvSpPr>
          <p:nvPr>
            <p:ph type="sldNum" sz="quarter" idx="12"/>
          </p:nvPr>
        </p:nvSpPr>
        <p:spPr/>
        <p:txBody>
          <a:bodyPr/>
          <a:lstStyle/>
          <a:p>
            <a:fld id="{E6219A63-8797-493E-A83D-C1FA95129BEE}" type="slidenum">
              <a:rPr lang="hr-HR" smtClean="0"/>
              <a:t>‹#›</a:t>
            </a:fld>
            <a:endParaRPr lang="hr-HR"/>
          </a:p>
        </p:txBody>
      </p:sp>
    </p:spTree>
    <p:extLst>
      <p:ext uri="{BB962C8B-B14F-4D97-AF65-F5344CB8AC3E}">
        <p14:creationId xmlns:p14="http://schemas.microsoft.com/office/powerpoint/2010/main" val="3202326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326F28F-B4FF-55DF-207E-CE3644082163}"/>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adržaja 2">
            <a:extLst>
              <a:ext uri="{FF2B5EF4-FFF2-40B4-BE49-F238E27FC236}">
                <a16:creationId xmlns:a16="http://schemas.microsoft.com/office/drawing/2014/main" id="{44E5BDA6-328F-8A1F-F3F5-B68A23768E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teksta 3">
            <a:extLst>
              <a:ext uri="{FF2B5EF4-FFF2-40B4-BE49-F238E27FC236}">
                <a16:creationId xmlns:a16="http://schemas.microsoft.com/office/drawing/2014/main" id="{B57463F3-430F-5C94-7FE4-5697EF468B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D62A96BE-01AE-E52F-2FC4-DBE56DDDDE8E}"/>
              </a:ext>
            </a:extLst>
          </p:cNvPr>
          <p:cNvSpPr>
            <a:spLocks noGrp="1"/>
          </p:cNvSpPr>
          <p:nvPr>
            <p:ph type="dt" sz="half" idx="10"/>
          </p:nvPr>
        </p:nvSpPr>
        <p:spPr/>
        <p:txBody>
          <a:bodyPr/>
          <a:lstStyle/>
          <a:p>
            <a:fld id="{7F6C10D1-F613-4494-B736-8CDA0646B18A}" type="datetimeFigureOut">
              <a:rPr lang="hr-HR" smtClean="0"/>
              <a:t>27.01.2023</a:t>
            </a:fld>
            <a:endParaRPr lang="hr-HR"/>
          </a:p>
        </p:txBody>
      </p:sp>
      <p:sp>
        <p:nvSpPr>
          <p:cNvPr id="6" name="Rezervirano mjesto podnožja 5">
            <a:extLst>
              <a:ext uri="{FF2B5EF4-FFF2-40B4-BE49-F238E27FC236}">
                <a16:creationId xmlns:a16="http://schemas.microsoft.com/office/drawing/2014/main" id="{B6548183-AE36-CF09-4362-5FAC88CEB860}"/>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2826529F-30B5-0D79-4B93-51C0CBE5C2F7}"/>
              </a:ext>
            </a:extLst>
          </p:cNvPr>
          <p:cNvSpPr>
            <a:spLocks noGrp="1"/>
          </p:cNvSpPr>
          <p:nvPr>
            <p:ph type="sldNum" sz="quarter" idx="12"/>
          </p:nvPr>
        </p:nvSpPr>
        <p:spPr/>
        <p:txBody>
          <a:bodyPr/>
          <a:lstStyle/>
          <a:p>
            <a:fld id="{E6219A63-8797-493E-A83D-C1FA95129BEE}" type="slidenum">
              <a:rPr lang="hr-HR" smtClean="0"/>
              <a:t>‹#›</a:t>
            </a:fld>
            <a:endParaRPr lang="hr-HR"/>
          </a:p>
        </p:txBody>
      </p:sp>
    </p:spTree>
    <p:extLst>
      <p:ext uri="{BB962C8B-B14F-4D97-AF65-F5344CB8AC3E}">
        <p14:creationId xmlns:p14="http://schemas.microsoft.com/office/powerpoint/2010/main" val="4050745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587C359-57D4-B641-DC5A-E4BAFD2B7A03}"/>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like 2">
            <a:extLst>
              <a:ext uri="{FF2B5EF4-FFF2-40B4-BE49-F238E27FC236}">
                <a16:creationId xmlns:a16="http://schemas.microsoft.com/office/drawing/2014/main" id="{78BC91FF-E3D2-48C0-1C75-64D9E28172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a:extLst>
              <a:ext uri="{FF2B5EF4-FFF2-40B4-BE49-F238E27FC236}">
                <a16:creationId xmlns:a16="http://schemas.microsoft.com/office/drawing/2014/main" id="{57141D53-65E6-673E-21C4-2D0A441AEA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26096F8F-4819-2A87-8E29-DCE2B96ADAA5}"/>
              </a:ext>
            </a:extLst>
          </p:cNvPr>
          <p:cNvSpPr>
            <a:spLocks noGrp="1"/>
          </p:cNvSpPr>
          <p:nvPr>
            <p:ph type="dt" sz="half" idx="10"/>
          </p:nvPr>
        </p:nvSpPr>
        <p:spPr/>
        <p:txBody>
          <a:bodyPr/>
          <a:lstStyle/>
          <a:p>
            <a:fld id="{7F6C10D1-F613-4494-B736-8CDA0646B18A}" type="datetimeFigureOut">
              <a:rPr lang="hr-HR" smtClean="0"/>
              <a:t>27.01.2023</a:t>
            </a:fld>
            <a:endParaRPr lang="hr-HR"/>
          </a:p>
        </p:txBody>
      </p:sp>
      <p:sp>
        <p:nvSpPr>
          <p:cNvPr id="6" name="Rezervirano mjesto podnožja 5">
            <a:extLst>
              <a:ext uri="{FF2B5EF4-FFF2-40B4-BE49-F238E27FC236}">
                <a16:creationId xmlns:a16="http://schemas.microsoft.com/office/drawing/2014/main" id="{4AF74F33-1E0E-580E-EAAF-84371B8FBA48}"/>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82AFC51A-6FA3-4918-1EE4-43C8CA150C3D}"/>
              </a:ext>
            </a:extLst>
          </p:cNvPr>
          <p:cNvSpPr>
            <a:spLocks noGrp="1"/>
          </p:cNvSpPr>
          <p:nvPr>
            <p:ph type="sldNum" sz="quarter" idx="12"/>
          </p:nvPr>
        </p:nvSpPr>
        <p:spPr/>
        <p:txBody>
          <a:bodyPr/>
          <a:lstStyle/>
          <a:p>
            <a:fld id="{E6219A63-8797-493E-A83D-C1FA95129BEE}" type="slidenum">
              <a:rPr lang="hr-HR" smtClean="0"/>
              <a:t>‹#›</a:t>
            </a:fld>
            <a:endParaRPr lang="hr-HR"/>
          </a:p>
        </p:txBody>
      </p:sp>
    </p:spTree>
    <p:extLst>
      <p:ext uri="{BB962C8B-B14F-4D97-AF65-F5344CB8AC3E}">
        <p14:creationId xmlns:p14="http://schemas.microsoft.com/office/powerpoint/2010/main" val="3334182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a:extLst>
              <a:ext uri="{FF2B5EF4-FFF2-40B4-BE49-F238E27FC236}">
                <a16:creationId xmlns:a16="http://schemas.microsoft.com/office/drawing/2014/main" id="{F51DBDC7-FE39-FA6A-93EC-C3B9795EC4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C6CB424B-4516-5C1C-6C7E-03E3E881CA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C77D4AB7-BC20-A919-D78F-078C0ADC9A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6C10D1-F613-4494-B736-8CDA0646B18A}" type="datetimeFigureOut">
              <a:rPr lang="hr-HR" smtClean="0"/>
              <a:t>27.01.2023</a:t>
            </a:fld>
            <a:endParaRPr lang="hr-HR"/>
          </a:p>
        </p:txBody>
      </p:sp>
      <p:sp>
        <p:nvSpPr>
          <p:cNvPr id="5" name="Rezervirano mjesto podnožja 4">
            <a:extLst>
              <a:ext uri="{FF2B5EF4-FFF2-40B4-BE49-F238E27FC236}">
                <a16:creationId xmlns:a16="http://schemas.microsoft.com/office/drawing/2014/main" id="{A09C6DC4-FCC7-EA56-F4D5-3CF630BA6E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a:extLst>
              <a:ext uri="{FF2B5EF4-FFF2-40B4-BE49-F238E27FC236}">
                <a16:creationId xmlns:a16="http://schemas.microsoft.com/office/drawing/2014/main" id="{F54E02EC-E91B-C61C-8499-D65F0B9C55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219A63-8797-493E-A83D-C1FA95129BEE}" type="slidenum">
              <a:rPr lang="hr-HR" smtClean="0"/>
              <a:t>‹#›</a:t>
            </a:fld>
            <a:endParaRPr lang="hr-HR"/>
          </a:p>
        </p:txBody>
      </p:sp>
    </p:spTree>
    <p:extLst>
      <p:ext uri="{BB962C8B-B14F-4D97-AF65-F5344CB8AC3E}">
        <p14:creationId xmlns:p14="http://schemas.microsoft.com/office/powerpoint/2010/main" val="3409440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www.vecernji.hr/vijesti/rekli-su-nam-ovo-je-auschwitz-logor-za-istrebljenje-pa-su-me-poslali-mengeleu-na-odjel-za-blizance-1374855" TargetMode="External"/><Relationship Id="rId3" Type="http://schemas.openxmlformats.org/officeDocument/2006/relationships/hyperlink" Target="https://sites.google.com/site/holokaust111/sto-je-holokaust" TargetMode="External"/><Relationship Id="rId7" Type="http://schemas.openxmlformats.org/officeDocument/2006/relationships/hyperlink" Target="https://www.dw.com/hr/auschwitz-i-njegova-potresna-povijest/a-60562588"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povijest.net/2018/?p=1582" TargetMode="External"/><Relationship Id="rId5" Type="http://schemas.openxmlformats.org/officeDocument/2006/relationships/hyperlink" Target="https://scindeks.ceon.rs/article.aspx?artid=0353-90082052157H" TargetMode="External"/><Relationship Id="rId10" Type="http://schemas.openxmlformats.org/officeDocument/2006/relationships/hyperlink" Target="http://www.os-vela-luka.skole.hr/upload/os-vela-luka/images/static3/855/File/Dnevnik-Ane-Frank.pdf" TargetMode="External"/><Relationship Id="rId4" Type="http://schemas.openxmlformats.org/officeDocument/2006/relationships/hyperlink" Target="https://vlada.gov.hr/vijesti/zrtve-holokausta-kojih-se-danas-sjecamo-podsjetnik-su-i-upozorenje-na-dimenzije-zla-koje-mogu-proizici-iz-mrznje/33805" TargetMode="External"/><Relationship Id="rId9" Type="http://schemas.openxmlformats.org/officeDocument/2006/relationships/hyperlink" Target="https://nema-kompromisa.com/?p=1896"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povijest.hr/wp-content/uploads/2016/02/alg_hitler.jpg" TargetMode="External"/><Relationship Id="rId3" Type="http://schemas.openxmlformats.org/officeDocument/2006/relationships/hyperlink" Target="https://mobimg.b-cdn.net/v3/fetch/4e/4e62b8a9d69f9eb3cbe971848ad7d189.jpeg" TargetMode="External"/><Relationship Id="rId7" Type="http://schemas.openxmlformats.org/officeDocument/2006/relationships/hyperlink" Target="https://ichef.bbci.co.uk/images/ic/448xn/p02n576b.jpg"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static.jutarnji.hr/images/slike/2021/01/27/o_9976663_1280.jpg" TargetMode="External"/><Relationship Id="rId11" Type="http://schemas.openxmlformats.org/officeDocument/2006/relationships/hyperlink" Target="https://shop.skolskaknjiga.hr/media/catalog/product/cache/1/image/9df78eab33525d08d6e5fb8d27136e95/1/3/138970.jpg" TargetMode="External"/><Relationship Id="rId5" Type="http://schemas.openxmlformats.org/officeDocument/2006/relationships/hyperlink" Target="https://static.euronews.com/articles/stories/05/32/00/36/808x1122_cmsv2_6f1afc68-53ad-5634-8e2e-88df0940626a-5320036.jpg" TargetMode="External"/><Relationship Id="rId10" Type="http://schemas.openxmlformats.org/officeDocument/2006/relationships/hyperlink" Target="https://ip.index.hr/remote/bucket.index.hr/b/index/5f07b0a6-c7bc-4517-9102-fa8eba056651.jpg?width=500" TargetMode="External"/><Relationship Id="rId4" Type="http://schemas.openxmlformats.org/officeDocument/2006/relationships/hyperlink" Target="https://express.24sata.hr/media/img/42/5d/0f0f81ec4c181f05f0f2.jpeg" TargetMode="External"/><Relationship Id="rId9" Type="http://schemas.openxmlformats.org/officeDocument/2006/relationships/hyperlink" Target="https://wjc-dev.imgix.net/about-holocaust/assets/lu8YaFlw/bundesarchiv_b_285_bild-04413_kz_auschwitz_einfahrt.jpg?auto=format&amp;fit=crop&amp;fm=jpg&amp;h=630&amp;lossless=true&amp;q=60&amp;w=1300"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m.media-amazon.com/images/I/51IfDXZwMgL._AC_SY780_.jpg" TargetMode="External"/><Relationship Id="rId3" Type="http://schemas.openxmlformats.org/officeDocument/2006/relationships/hyperlink" Target="https://www.google.com/url?sa=i&amp;url=http%3A%2F%2Fzoomer.rs%2F5-najboljih-filmova-o-holokaustu%2F&amp;psig=AOvVaw0jg4Fu-kLpel9xLMPEKteu&amp;ust=1674423899767000&amp;source=images&amp;cd=vfe&amp;ved=0CBAQjRxqFwoTCMD2jKHR2fwCFQAAAAAdAAAAABAE" TargetMode="External"/><Relationship Id="rId7" Type="http://schemas.openxmlformats.org/officeDocument/2006/relationships/hyperlink" Target="https://images-na.ssl-images-amazon.com/images/S/pv-target-images/34b691f86a1de285fc7ff2044a247b7247385d386d70ae42d806c28bc075cf85._RI_V_TTW_.jpg" TargetMode="External"/><Relationship Id="rId12" Type="http://schemas.openxmlformats.org/officeDocument/2006/relationships/hyperlink" Target="https://rmcu.hr/wp-content/uploads/2020/02/Holokaust-i-koncentracijski-logori-1.jpg"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m.media-amazon.com/images/M/MV5BMGY1YTU0YzQtOWQ2ZS00MWUxLTkxNmMtZjc1NTA1ZWY1NjE3XkEyXkFqcGdeQXVyNjc3MjQzNTI@._V1_FMjpg_UX1000_.jpg" TargetMode="External"/><Relationship Id="rId11" Type="http://schemas.openxmlformats.org/officeDocument/2006/relationships/hyperlink" Target="https://radiogornjigrad.files.wordpress.com/2016/01/1-a-pav.jpg" TargetMode="External"/><Relationship Id="rId5" Type="http://schemas.openxmlformats.org/officeDocument/2006/relationships/hyperlink" Target="https://i0.wp.com/filmonizirani.net/wp-content/uploads/2015/06/the-boy-in-the-striped-pajamas-poster.jpg?ssl=1" TargetMode="External"/><Relationship Id="rId10" Type="http://schemas.openxmlformats.org/officeDocument/2006/relationships/hyperlink" Target="https://m.media-amazon.com/images/I/51VVuJSj7TL._AC_SY780_.jpg" TargetMode="External"/><Relationship Id="rId4" Type="http://schemas.openxmlformats.org/officeDocument/2006/relationships/hyperlink" Target="http://zoomer.rs/wp-content/uploads/2022/01/life-is-beautiful-1024x576.jpeg" TargetMode="External"/><Relationship Id="rId9" Type="http://schemas.openxmlformats.org/officeDocument/2006/relationships/hyperlink" Target="https://cdn.waterstones.com/bookjackets/large/9780/2419/9780241952443.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xwGMp8Fvvk?feature=oembed" TargetMode="Externa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8"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lika 4" descr="Slika na kojoj se prikazuje tekst&#10;&#10;Opis je automatski generiran">
            <a:extLst>
              <a:ext uri="{FF2B5EF4-FFF2-40B4-BE49-F238E27FC236}">
                <a16:creationId xmlns:a16="http://schemas.microsoft.com/office/drawing/2014/main" id="{5F71A8F0-3A5A-AF4C-1E5C-69086C8BA5E0}"/>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10000"/>
          <a:stretch/>
        </p:blipFill>
        <p:spPr>
          <a:xfrm>
            <a:off x="20" y="1"/>
            <a:ext cx="12191980" cy="6857999"/>
          </a:xfrm>
          <a:prstGeom prst="rect">
            <a:avLst/>
          </a:prstGeom>
        </p:spPr>
      </p:pic>
      <p:sp>
        <p:nvSpPr>
          <p:cNvPr id="2" name="Naslov 1">
            <a:extLst>
              <a:ext uri="{FF2B5EF4-FFF2-40B4-BE49-F238E27FC236}">
                <a16:creationId xmlns:a16="http://schemas.microsoft.com/office/drawing/2014/main" id="{42A2E78F-B854-A183-A264-25C287EB2CEE}"/>
              </a:ext>
            </a:extLst>
          </p:cNvPr>
          <p:cNvSpPr>
            <a:spLocks noGrp="1"/>
          </p:cNvSpPr>
          <p:nvPr>
            <p:ph type="ctrTitle"/>
          </p:nvPr>
        </p:nvSpPr>
        <p:spPr>
          <a:xfrm>
            <a:off x="1524000" y="1122362"/>
            <a:ext cx="9144000" cy="2900518"/>
          </a:xfrm>
        </p:spPr>
        <p:txBody>
          <a:bodyPr>
            <a:normAutofit/>
          </a:bodyPr>
          <a:lstStyle/>
          <a:p>
            <a:r>
              <a:rPr lang="hr-HR" sz="7200" err="1">
                <a:solidFill>
                  <a:srgbClr val="FFFFFF"/>
                </a:solidFill>
              </a:rPr>
              <a:t>The</a:t>
            </a:r>
            <a:r>
              <a:rPr lang="hr-HR" sz="7200">
                <a:solidFill>
                  <a:srgbClr val="FFFFFF"/>
                </a:solidFill>
              </a:rPr>
              <a:t> </a:t>
            </a:r>
            <a:r>
              <a:rPr lang="hr-HR" sz="7200" err="1">
                <a:solidFill>
                  <a:srgbClr val="FFFFFF"/>
                </a:solidFill>
              </a:rPr>
              <a:t>Holocaust</a:t>
            </a:r>
            <a:endParaRPr lang="hr-HR" sz="7200">
              <a:solidFill>
                <a:srgbClr val="FFFFFF"/>
              </a:solidFill>
            </a:endParaRPr>
          </a:p>
        </p:txBody>
      </p:sp>
      <p:sp>
        <p:nvSpPr>
          <p:cNvPr id="3" name="Podnaslov 2">
            <a:extLst>
              <a:ext uri="{FF2B5EF4-FFF2-40B4-BE49-F238E27FC236}">
                <a16:creationId xmlns:a16="http://schemas.microsoft.com/office/drawing/2014/main" id="{A6EFEE64-4B6B-8144-524F-3C21F6B6FE71}"/>
              </a:ext>
            </a:extLst>
          </p:cNvPr>
          <p:cNvSpPr>
            <a:spLocks noGrp="1"/>
          </p:cNvSpPr>
          <p:nvPr>
            <p:ph type="subTitle" idx="1"/>
          </p:nvPr>
        </p:nvSpPr>
        <p:spPr>
          <a:xfrm>
            <a:off x="1524000" y="4297987"/>
            <a:ext cx="9144000" cy="529551"/>
          </a:xfrm>
        </p:spPr>
        <p:txBody>
          <a:bodyPr>
            <a:normAutofit/>
          </a:bodyPr>
          <a:lstStyle/>
          <a:p>
            <a:r>
              <a:rPr lang="hr-HR" err="1">
                <a:solidFill>
                  <a:srgbClr val="FFFFFF"/>
                </a:solidFill>
              </a:rPr>
              <a:t>Vanessa</a:t>
            </a:r>
            <a:r>
              <a:rPr lang="hr-HR">
                <a:solidFill>
                  <a:srgbClr val="FFFFFF"/>
                </a:solidFill>
              </a:rPr>
              <a:t> Tokić, Lana Antolović, Lea </a:t>
            </a:r>
            <a:r>
              <a:rPr lang="hr-HR" err="1">
                <a:solidFill>
                  <a:srgbClr val="FFFFFF"/>
                </a:solidFill>
              </a:rPr>
              <a:t>Jonjić</a:t>
            </a:r>
            <a:r>
              <a:rPr lang="hr-HR">
                <a:solidFill>
                  <a:srgbClr val="FFFFFF"/>
                </a:solidFill>
              </a:rPr>
              <a:t>, Matej Mijatović, 1.b</a:t>
            </a:r>
          </a:p>
        </p:txBody>
      </p:sp>
    </p:spTree>
    <p:extLst>
      <p:ext uri="{BB962C8B-B14F-4D97-AF65-F5344CB8AC3E}">
        <p14:creationId xmlns:p14="http://schemas.microsoft.com/office/powerpoint/2010/main" val="33820035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BC4A5C3E-CB70-FC1E-B65D-B3AB7536EC63}"/>
              </a:ext>
            </a:extLst>
          </p:cNvPr>
          <p:cNvSpPr>
            <a:spLocks noGrp="1"/>
          </p:cNvSpPr>
          <p:nvPr>
            <p:ph type="title"/>
          </p:nvPr>
        </p:nvSpPr>
        <p:spPr>
          <a:xfrm>
            <a:off x="307130" y="284900"/>
            <a:ext cx="9810264" cy="4366936"/>
          </a:xfrm>
        </p:spPr>
        <p:txBody>
          <a:bodyPr anchor="t">
            <a:normAutofit/>
          </a:bodyPr>
          <a:lstStyle/>
          <a:p>
            <a:r>
              <a:rPr lang="hr-HR" sz="7200" err="1"/>
              <a:t>Diary</a:t>
            </a:r>
            <a:r>
              <a:rPr lang="hr-HR" sz="7200"/>
              <a:t> </a:t>
            </a:r>
            <a:r>
              <a:rPr lang="hr-HR" sz="7200" err="1"/>
              <a:t>of</a:t>
            </a:r>
            <a:r>
              <a:rPr lang="hr-HR" sz="7200"/>
              <a:t> Anne Frank</a:t>
            </a:r>
          </a:p>
        </p:txBody>
      </p:sp>
      <p:grpSp>
        <p:nvGrpSpPr>
          <p:cNvPr id="10" name="Group 9">
            <a:extLst>
              <a:ext uri="{FF2B5EF4-FFF2-40B4-BE49-F238E27FC236}">
                <a16:creationId xmlns:a16="http://schemas.microsoft.com/office/drawing/2014/main" id="{4728F330-19FB-4D39-BD0F-53032ABFEB7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79015" y="0"/>
            <a:ext cx="712985" cy="6858000"/>
            <a:chOff x="11479015" y="0"/>
            <a:chExt cx="712985" cy="6858000"/>
          </a:xfrm>
          <a:effectLst>
            <a:outerShdw blurRad="381000" dist="152400" dir="10800000" algn="ctr" rotWithShape="0">
              <a:schemeClr val="bg1">
                <a:alpha val="10000"/>
              </a:schemeClr>
            </a:outerShdw>
          </a:effectLst>
        </p:grpSpPr>
        <p:sp>
          <p:nvSpPr>
            <p:cNvPr id="11" name="Freeform: Shape 10">
              <a:extLst>
                <a:ext uri="{FF2B5EF4-FFF2-40B4-BE49-F238E27FC236}">
                  <a16:creationId xmlns:a16="http://schemas.microsoft.com/office/drawing/2014/main" id="{30220D63-6F38-42F9-8AAD-3B1363A4FA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479018" y="0"/>
              <a:ext cx="712982" cy="6858000"/>
            </a:xfrm>
            <a:custGeom>
              <a:avLst/>
              <a:gdLst>
                <a:gd name="connsiteX0" fmla="*/ 280560 w 712982"/>
                <a:gd name="connsiteY0" fmla="*/ 0 h 6858000"/>
                <a:gd name="connsiteX1" fmla="*/ 712982 w 712982"/>
                <a:gd name="connsiteY1" fmla="*/ 0 h 6858000"/>
                <a:gd name="connsiteX2" fmla="*/ 712982 w 712982"/>
                <a:gd name="connsiteY2" fmla="*/ 6858000 h 6858000"/>
                <a:gd name="connsiteX3" fmla="*/ 372527 w 712982"/>
                <a:gd name="connsiteY3" fmla="*/ 6858000 h 6858000"/>
                <a:gd name="connsiteX4" fmla="*/ 372901 w 712982"/>
                <a:gd name="connsiteY4" fmla="*/ 6835810 h 6858000"/>
                <a:gd name="connsiteX5" fmla="*/ 363017 w 712982"/>
                <a:gd name="connsiteY5" fmla="*/ 6518145 h 6858000"/>
                <a:gd name="connsiteX6" fmla="*/ 310498 w 712982"/>
                <a:gd name="connsiteY6" fmla="*/ 6393936 h 6858000"/>
                <a:gd name="connsiteX7" fmla="*/ 305420 w 712982"/>
                <a:gd name="connsiteY7" fmla="*/ 6355564 h 6858000"/>
                <a:gd name="connsiteX8" fmla="*/ 311030 w 712982"/>
                <a:gd name="connsiteY8" fmla="*/ 6267729 h 6858000"/>
                <a:gd name="connsiteX9" fmla="*/ 281440 w 712982"/>
                <a:gd name="connsiteY9" fmla="*/ 6090959 h 6858000"/>
                <a:gd name="connsiteX10" fmla="*/ 258928 w 712982"/>
                <a:gd name="connsiteY10" fmla="*/ 6026981 h 6858000"/>
                <a:gd name="connsiteX11" fmla="*/ 245105 w 712982"/>
                <a:gd name="connsiteY11" fmla="*/ 5991615 h 6858000"/>
                <a:gd name="connsiteX12" fmla="*/ 197441 w 712982"/>
                <a:gd name="connsiteY12" fmla="*/ 5807458 h 6858000"/>
                <a:gd name="connsiteX13" fmla="*/ 159115 w 712982"/>
                <a:gd name="connsiteY13" fmla="*/ 5727356 h 6858000"/>
                <a:gd name="connsiteX14" fmla="*/ 152306 w 712982"/>
                <a:gd name="connsiteY14" fmla="*/ 5705270 h 6858000"/>
                <a:gd name="connsiteX15" fmla="*/ 150939 w 712982"/>
                <a:gd name="connsiteY15" fmla="*/ 5580441 h 6858000"/>
                <a:gd name="connsiteX16" fmla="*/ 187956 w 712982"/>
                <a:gd name="connsiteY16" fmla="*/ 5482729 h 6858000"/>
                <a:gd name="connsiteX17" fmla="*/ 201902 w 712982"/>
                <a:gd name="connsiteY17" fmla="*/ 5463053 h 6858000"/>
                <a:gd name="connsiteX18" fmla="*/ 168174 w 712982"/>
                <a:gd name="connsiteY18" fmla="*/ 5205662 h 6858000"/>
                <a:gd name="connsiteX19" fmla="*/ 157186 w 712982"/>
                <a:gd name="connsiteY19" fmla="*/ 5166766 h 6858000"/>
                <a:gd name="connsiteX20" fmla="*/ 163999 w 712982"/>
                <a:gd name="connsiteY20" fmla="*/ 4972256 h 6858000"/>
                <a:gd name="connsiteX21" fmla="*/ 163388 w 712982"/>
                <a:gd name="connsiteY21" fmla="*/ 4915833 h 6858000"/>
                <a:gd name="connsiteX22" fmla="*/ 166361 w 712982"/>
                <a:gd name="connsiteY22" fmla="*/ 4712964 h 6858000"/>
                <a:gd name="connsiteX23" fmla="*/ 140122 w 712982"/>
                <a:gd name="connsiteY23" fmla="*/ 4687152 h 6858000"/>
                <a:gd name="connsiteX24" fmla="*/ 73058 w 712982"/>
                <a:gd name="connsiteY24" fmla="*/ 4611951 h 6858000"/>
                <a:gd name="connsiteX25" fmla="*/ 3979 w 712982"/>
                <a:gd name="connsiteY25" fmla="*/ 4456771 h 6858000"/>
                <a:gd name="connsiteX26" fmla="*/ 2091 w 712982"/>
                <a:gd name="connsiteY26" fmla="*/ 4412781 h 6858000"/>
                <a:gd name="connsiteX27" fmla="*/ 75905 w 712982"/>
                <a:gd name="connsiteY27" fmla="*/ 4292897 h 6858000"/>
                <a:gd name="connsiteX28" fmla="*/ 104434 w 712982"/>
                <a:gd name="connsiteY28" fmla="*/ 4235333 h 6858000"/>
                <a:gd name="connsiteX29" fmla="*/ 151065 w 712982"/>
                <a:gd name="connsiteY29" fmla="*/ 4075686 h 6858000"/>
                <a:gd name="connsiteX30" fmla="*/ 161243 w 712982"/>
                <a:gd name="connsiteY30" fmla="*/ 4061695 h 6858000"/>
                <a:gd name="connsiteX31" fmla="*/ 286285 w 712982"/>
                <a:gd name="connsiteY31" fmla="*/ 3933862 h 6858000"/>
                <a:gd name="connsiteX32" fmla="*/ 306926 w 712982"/>
                <a:gd name="connsiteY32" fmla="*/ 3905847 h 6858000"/>
                <a:gd name="connsiteX33" fmla="*/ 340015 w 712982"/>
                <a:gd name="connsiteY33" fmla="*/ 3871199 h 6858000"/>
                <a:gd name="connsiteX34" fmla="*/ 400111 w 712982"/>
                <a:gd name="connsiteY34" fmla="*/ 3767743 h 6858000"/>
                <a:gd name="connsiteX35" fmla="*/ 409694 w 712982"/>
                <a:gd name="connsiteY35" fmla="*/ 3646690 h 6858000"/>
                <a:gd name="connsiteX36" fmla="*/ 428447 w 712982"/>
                <a:gd name="connsiteY36" fmla="*/ 3499752 h 6858000"/>
                <a:gd name="connsiteX37" fmla="*/ 445033 w 712982"/>
                <a:gd name="connsiteY37" fmla="*/ 3437349 h 6858000"/>
                <a:gd name="connsiteX38" fmla="*/ 471431 w 712982"/>
                <a:gd name="connsiteY38" fmla="*/ 3272018 h 6858000"/>
                <a:gd name="connsiteX39" fmla="*/ 495919 w 712982"/>
                <a:gd name="connsiteY39" fmla="*/ 3153432 h 6858000"/>
                <a:gd name="connsiteX40" fmla="*/ 499541 w 712982"/>
                <a:gd name="connsiteY40" fmla="*/ 2985907 h 6858000"/>
                <a:gd name="connsiteX41" fmla="*/ 491640 w 712982"/>
                <a:gd name="connsiteY41" fmla="*/ 2905697 h 6858000"/>
                <a:gd name="connsiteX42" fmla="*/ 586592 w 712982"/>
                <a:gd name="connsiteY42" fmla="*/ 2746325 h 6858000"/>
                <a:gd name="connsiteX43" fmla="*/ 647211 w 712982"/>
                <a:gd name="connsiteY43" fmla="*/ 2620857 h 6858000"/>
                <a:gd name="connsiteX44" fmla="*/ 598120 w 712982"/>
                <a:gd name="connsiteY44" fmla="*/ 2501248 h 6858000"/>
                <a:gd name="connsiteX45" fmla="*/ 560897 w 712982"/>
                <a:gd name="connsiteY45" fmla="*/ 2471368 h 6858000"/>
                <a:gd name="connsiteX46" fmla="*/ 506928 w 712982"/>
                <a:gd name="connsiteY46" fmla="*/ 2272389 h 6858000"/>
                <a:gd name="connsiteX47" fmla="*/ 474122 w 712982"/>
                <a:gd name="connsiteY47" fmla="*/ 1983284 h 6858000"/>
                <a:gd name="connsiteX48" fmla="*/ 349180 w 712982"/>
                <a:gd name="connsiteY48" fmla="*/ 1510207 h 6858000"/>
                <a:gd name="connsiteX49" fmla="*/ 306451 w 712982"/>
                <a:gd name="connsiteY49" fmla="*/ 1430003 h 6858000"/>
                <a:gd name="connsiteX50" fmla="*/ 287747 w 712982"/>
                <a:gd name="connsiteY50" fmla="*/ 1336633 h 6858000"/>
                <a:gd name="connsiteX51" fmla="*/ 304326 w 712982"/>
                <a:gd name="connsiteY51" fmla="*/ 1298229 h 6858000"/>
                <a:gd name="connsiteX52" fmla="*/ 317671 w 712982"/>
                <a:gd name="connsiteY52" fmla="*/ 1136667 h 6858000"/>
                <a:gd name="connsiteX53" fmla="*/ 314959 w 712982"/>
                <a:gd name="connsiteY53" fmla="*/ 1106522 h 6858000"/>
                <a:gd name="connsiteX54" fmla="*/ 290675 w 712982"/>
                <a:gd name="connsiteY54" fmla="*/ 1004980 h 6858000"/>
                <a:gd name="connsiteX55" fmla="*/ 272712 w 712982"/>
                <a:gd name="connsiteY55" fmla="*/ 910357 h 6858000"/>
                <a:gd name="connsiteX56" fmla="*/ 270963 w 712982"/>
                <a:gd name="connsiteY56" fmla="*/ 667028 h 6858000"/>
                <a:gd name="connsiteX57" fmla="*/ 244986 w 712982"/>
                <a:gd name="connsiteY57" fmla="*/ 483131 h 6858000"/>
                <a:gd name="connsiteX58" fmla="*/ 241465 w 712982"/>
                <a:gd name="connsiteY58" fmla="*/ 397465 h 6858000"/>
                <a:gd name="connsiteX59" fmla="*/ 244890 w 712982"/>
                <a:gd name="connsiteY59" fmla="*/ 348507 h 6858000"/>
                <a:gd name="connsiteX60" fmla="*/ 293439 w 712982"/>
                <a:gd name="connsiteY60" fmla="*/ 233141 h 6858000"/>
                <a:gd name="connsiteX61" fmla="*/ 300513 w 712982"/>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2" h="6858000">
                  <a:moveTo>
                    <a:pt x="280560" y="0"/>
                  </a:moveTo>
                  <a:lnTo>
                    <a:pt x="712982" y="0"/>
                  </a:lnTo>
                  <a:lnTo>
                    <a:pt x="712982"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97B054CB-4DA3-4EDD-B196-A5DDD1E4E6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479015" y="0"/>
              <a:ext cx="712985" cy="6858000"/>
            </a:xfrm>
            <a:custGeom>
              <a:avLst/>
              <a:gdLst>
                <a:gd name="connsiteX0" fmla="*/ 280560 w 712985"/>
                <a:gd name="connsiteY0" fmla="*/ 0 h 6858000"/>
                <a:gd name="connsiteX1" fmla="*/ 712985 w 712985"/>
                <a:gd name="connsiteY1" fmla="*/ 0 h 6858000"/>
                <a:gd name="connsiteX2" fmla="*/ 712985 w 712985"/>
                <a:gd name="connsiteY2" fmla="*/ 6858000 h 6858000"/>
                <a:gd name="connsiteX3" fmla="*/ 372527 w 712985"/>
                <a:gd name="connsiteY3" fmla="*/ 6858000 h 6858000"/>
                <a:gd name="connsiteX4" fmla="*/ 372901 w 712985"/>
                <a:gd name="connsiteY4" fmla="*/ 6835810 h 6858000"/>
                <a:gd name="connsiteX5" fmla="*/ 363017 w 712985"/>
                <a:gd name="connsiteY5" fmla="*/ 6518145 h 6858000"/>
                <a:gd name="connsiteX6" fmla="*/ 310498 w 712985"/>
                <a:gd name="connsiteY6" fmla="*/ 6393936 h 6858000"/>
                <a:gd name="connsiteX7" fmla="*/ 305420 w 712985"/>
                <a:gd name="connsiteY7" fmla="*/ 6355564 h 6858000"/>
                <a:gd name="connsiteX8" fmla="*/ 311030 w 712985"/>
                <a:gd name="connsiteY8" fmla="*/ 6267729 h 6858000"/>
                <a:gd name="connsiteX9" fmla="*/ 281440 w 712985"/>
                <a:gd name="connsiteY9" fmla="*/ 6090959 h 6858000"/>
                <a:gd name="connsiteX10" fmla="*/ 258928 w 712985"/>
                <a:gd name="connsiteY10" fmla="*/ 6026981 h 6858000"/>
                <a:gd name="connsiteX11" fmla="*/ 245105 w 712985"/>
                <a:gd name="connsiteY11" fmla="*/ 5991615 h 6858000"/>
                <a:gd name="connsiteX12" fmla="*/ 197441 w 712985"/>
                <a:gd name="connsiteY12" fmla="*/ 5807458 h 6858000"/>
                <a:gd name="connsiteX13" fmla="*/ 159115 w 712985"/>
                <a:gd name="connsiteY13" fmla="*/ 5727356 h 6858000"/>
                <a:gd name="connsiteX14" fmla="*/ 152306 w 712985"/>
                <a:gd name="connsiteY14" fmla="*/ 5705270 h 6858000"/>
                <a:gd name="connsiteX15" fmla="*/ 150939 w 712985"/>
                <a:gd name="connsiteY15" fmla="*/ 5580441 h 6858000"/>
                <a:gd name="connsiteX16" fmla="*/ 187956 w 712985"/>
                <a:gd name="connsiteY16" fmla="*/ 5482729 h 6858000"/>
                <a:gd name="connsiteX17" fmla="*/ 201902 w 712985"/>
                <a:gd name="connsiteY17" fmla="*/ 5463053 h 6858000"/>
                <a:gd name="connsiteX18" fmla="*/ 168174 w 712985"/>
                <a:gd name="connsiteY18" fmla="*/ 5205662 h 6858000"/>
                <a:gd name="connsiteX19" fmla="*/ 157186 w 712985"/>
                <a:gd name="connsiteY19" fmla="*/ 5166766 h 6858000"/>
                <a:gd name="connsiteX20" fmla="*/ 163999 w 712985"/>
                <a:gd name="connsiteY20" fmla="*/ 4972256 h 6858000"/>
                <a:gd name="connsiteX21" fmla="*/ 163388 w 712985"/>
                <a:gd name="connsiteY21" fmla="*/ 4915833 h 6858000"/>
                <a:gd name="connsiteX22" fmla="*/ 166361 w 712985"/>
                <a:gd name="connsiteY22" fmla="*/ 4712964 h 6858000"/>
                <a:gd name="connsiteX23" fmla="*/ 140122 w 712985"/>
                <a:gd name="connsiteY23" fmla="*/ 4687152 h 6858000"/>
                <a:gd name="connsiteX24" fmla="*/ 73058 w 712985"/>
                <a:gd name="connsiteY24" fmla="*/ 4611951 h 6858000"/>
                <a:gd name="connsiteX25" fmla="*/ 3979 w 712985"/>
                <a:gd name="connsiteY25" fmla="*/ 4456771 h 6858000"/>
                <a:gd name="connsiteX26" fmla="*/ 2091 w 712985"/>
                <a:gd name="connsiteY26" fmla="*/ 4412781 h 6858000"/>
                <a:gd name="connsiteX27" fmla="*/ 75905 w 712985"/>
                <a:gd name="connsiteY27" fmla="*/ 4292897 h 6858000"/>
                <a:gd name="connsiteX28" fmla="*/ 104434 w 712985"/>
                <a:gd name="connsiteY28" fmla="*/ 4235333 h 6858000"/>
                <a:gd name="connsiteX29" fmla="*/ 151065 w 712985"/>
                <a:gd name="connsiteY29" fmla="*/ 4075686 h 6858000"/>
                <a:gd name="connsiteX30" fmla="*/ 161243 w 712985"/>
                <a:gd name="connsiteY30" fmla="*/ 4061695 h 6858000"/>
                <a:gd name="connsiteX31" fmla="*/ 286285 w 712985"/>
                <a:gd name="connsiteY31" fmla="*/ 3933862 h 6858000"/>
                <a:gd name="connsiteX32" fmla="*/ 306926 w 712985"/>
                <a:gd name="connsiteY32" fmla="*/ 3905847 h 6858000"/>
                <a:gd name="connsiteX33" fmla="*/ 340015 w 712985"/>
                <a:gd name="connsiteY33" fmla="*/ 3871199 h 6858000"/>
                <a:gd name="connsiteX34" fmla="*/ 400111 w 712985"/>
                <a:gd name="connsiteY34" fmla="*/ 3767743 h 6858000"/>
                <a:gd name="connsiteX35" fmla="*/ 409694 w 712985"/>
                <a:gd name="connsiteY35" fmla="*/ 3646690 h 6858000"/>
                <a:gd name="connsiteX36" fmla="*/ 428447 w 712985"/>
                <a:gd name="connsiteY36" fmla="*/ 3499752 h 6858000"/>
                <a:gd name="connsiteX37" fmla="*/ 445033 w 712985"/>
                <a:gd name="connsiteY37" fmla="*/ 3437349 h 6858000"/>
                <a:gd name="connsiteX38" fmla="*/ 471431 w 712985"/>
                <a:gd name="connsiteY38" fmla="*/ 3272018 h 6858000"/>
                <a:gd name="connsiteX39" fmla="*/ 495919 w 712985"/>
                <a:gd name="connsiteY39" fmla="*/ 3153432 h 6858000"/>
                <a:gd name="connsiteX40" fmla="*/ 499541 w 712985"/>
                <a:gd name="connsiteY40" fmla="*/ 2985907 h 6858000"/>
                <a:gd name="connsiteX41" fmla="*/ 491640 w 712985"/>
                <a:gd name="connsiteY41" fmla="*/ 2905697 h 6858000"/>
                <a:gd name="connsiteX42" fmla="*/ 586592 w 712985"/>
                <a:gd name="connsiteY42" fmla="*/ 2746325 h 6858000"/>
                <a:gd name="connsiteX43" fmla="*/ 647211 w 712985"/>
                <a:gd name="connsiteY43" fmla="*/ 2620857 h 6858000"/>
                <a:gd name="connsiteX44" fmla="*/ 598120 w 712985"/>
                <a:gd name="connsiteY44" fmla="*/ 2501248 h 6858000"/>
                <a:gd name="connsiteX45" fmla="*/ 560897 w 712985"/>
                <a:gd name="connsiteY45" fmla="*/ 2471368 h 6858000"/>
                <a:gd name="connsiteX46" fmla="*/ 506928 w 712985"/>
                <a:gd name="connsiteY46" fmla="*/ 2272389 h 6858000"/>
                <a:gd name="connsiteX47" fmla="*/ 474122 w 712985"/>
                <a:gd name="connsiteY47" fmla="*/ 1983284 h 6858000"/>
                <a:gd name="connsiteX48" fmla="*/ 349180 w 712985"/>
                <a:gd name="connsiteY48" fmla="*/ 1510207 h 6858000"/>
                <a:gd name="connsiteX49" fmla="*/ 306451 w 712985"/>
                <a:gd name="connsiteY49" fmla="*/ 1430003 h 6858000"/>
                <a:gd name="connsiteX50" fmla="*/ 287747 w 712985"/>
                <a:gd name="connsiteY50" fmla="*/ 1336633 h 6858000"/>
                <a:gd name="connsiteX51" fmla="*/ 304326 w 712985"/>
                <a:gd name="connsiteY51" fmla="*/ 1298229 h 6858000"/>
                <a:gd name="connsiteX52" fmla="*/ 317671 w 712985"/>
                <a:gd name="connsiteY52" fmla="*/ 1136667 h 6858000"/>
                <a:gd name="connsiteX53" fmla="*/ 314959 w 712985"/>
                <a:gd name="connsiteY53" fmla="*/ 1106522 h 6858000"/>
                <a:gd name="connsiteX54" fmla="*/ 290675 w 712985"/>
                <a:gd name="connsiteY54" fmla="*/ 1004980 h 6858000"/>
                <a:gd name="connsiteX55" fmla="*/ 272712 w 712985"/>
                <a:gd name="connsiteY55" fmla="*/ 910357 h 6858000"/>
                <a:gd name="connsiteX56" fmla="*/ 270963 w 712985"/>
                <a:gd name="connsiteY56" fmla="*/ 667028 h 6858000"/>
                <a:gd name="connsiteX57" fmla="*/ 244986 w 712985"/>
                <a:gd name="connsiteY57" fmla="*/ 483131 h 6858000"/>
                <a:gd name="connsiteX58" fmla="*/ 241465 w 712985"/>
                <a:gd name="connsiteY58" fmla="*/ 397465 h 6858000"/>
                <a:gd name="connsiteX59" fmla="*/ 244890 w 712985"/>
                <a:gd name="connsiteY59" fmla="*/ 348507 h 6858000"/>
                <a:gd name="connsiteX60" fmla="*/ 293439 w 712985"/>
                <a:gd name="connsiteY60" fmla="*/ 233141 h 6858000"/>
                <a:gd name="connsiteX61" fmla="*/ 300513 w 712985"/>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5" h="6858000">
                  <a:moveTo>
                    <a:pt x="280560" y="0"/>
                  </a:moveTo>
                  <a:lnTo>
                    <a:pt x="712985" y="0"/>
                  </a:lnTo>
                  <a:lnTo>
                    <a:pt x="712985"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5" name="Slika 4">
            <a:extLst>
              <a:ext uri="{FF2B5EF4-FFF2-40B4-BE49-F238E27FC236}">
                <a16:creationId xmlns:a16="http://schemas.microsoft.com/office/drawing/2014/main" id="{C879CB89-FC7B-11C0-3751-E388B524CA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4392" y="1376823"/>
            <a:ext cx="5048250" cy="5048250"/>
          </a:xfrm>
          <a:prstGeom prst="rect">
            <a:avLst/>
          </a:prstGeom>
        </p:spPr>
      </p:pic>
    </p:spTree>
    <p:extLst>
      <p:ext uri="{BB962C8B-B14F-4D97-AF65-F5344CB8AC3E}">
        <p14:creationId xmlns:p14="http://schemas.microsoft.com/office/powerpoint/2010/main" val="7147301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BC4A5C3E-CB70-FC1E-B65D-B3AB7536EC63}"/>
              </a:ext>
            </a:extLst>
          </p:cNvPr>
          <p:cNvSpPr>
            <a:spLocks noGrp="1"/>
          </p:cNvSpPr>
          <p:nvPr>
            <p:ph type="title"/>
          </p:nvPr>
        </p:nvSpPr>
        <p:spPr>
          <a:xfrm>
            <a:off x="307130" y="284900"/>
            <a:ext cx="9810264" cy="4366936"/>
          </a:xfrm>
        </p:spPr>
        <p:txBody>
          <a:bodyPr anchor="t">
            <a:normAutofit/>
          </a:bodyPr>
          <a:lstStyle/>
          <a:p>
            <a:r>
              <a:rPr lang="hr-HR" sz="7200" err="1"/>
              <a:t>Books</a:t>
            </a:r>
            <a:r>
              <a:rPr lang="hr-HR" sz="7200"/>
              <a:t> </a:t>
            </a:r>
            <a:r>
              <a:rPr lang="hr-HR" sz="7200" err="1"/>
              <a:t>and</a:t>
            </a:r>
            <a:r>
              <a:rPr lang="hr-HR" sz="7200"/>
              <a:t> </a:t>
            </a:r>
            <a:r>
              <a:rPr lang="hr-HR" sz="7200" err="1"/>
              <a:t>films</a:t>
            </a:r>
            <a:endParaRPr lang="hr-HR" sz="7200"/>
          </a:p>
        </p:txBody>
      </p:sp>
      <p:grpSp>
        <p:nvGrpSpPr>
          <p:cNvPr id="10" name="Group 9">
            <a:extLst>
              <a:ext uri="{FF2B5EF4-FFF2-40B4-BE49-F238E27FC236}">
                <a16:creationId xmlns:a16="http://schemas.microsoft.com/office/drawing/2014/main" id="{4728F330-19FB-4D39-BD0F-53032ABFEB7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79015" y="0"/>
            <a:ext cx="712985" cy="6858000"/>
            <a:chOff x="11479015" y="0"/>
            <a:chExt cx="712985" cy="6858000"/>
          </a:xfrm>
          <a:effectLst>
            <a:outerShdw blurRad="381000" dist="152400" dir="10800000" algn="ctr" rotWithShape="0">
              <a:schemeClr val="bg1">
                <a:alpha val="10000"/>
              </a:schemeClr>
            </a:outerShdw>
          </a:effectLst>
        </p:grpSpPr>
        <p:sp>
          <p:nvSpPr>
            <p:cNvPr id="11" name="Freeform: Shape 10">
              <a:extLst>
                <a:ext uri="{FF2B5EF4-FFF2-40B4-BE49-F238E27FC236}">
                  <a16:creationId xmlns:a16="http://schemas.microsoft.com/office/drawing/2014/main" id="{30220D63-6F38-42F9-8AAD-3B1363A4FA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479018" y="0"/>
              <a:ext cx="712982" cy="6858000"/>
            </a:xfrm>
            <a:custGeom>
              <a:avLst/>
              <a:gdLst>
                <a:gd name="connsiteX0" fmla="*/ 280560 w 712982"/>
                <a:gd name="connsiteY0" fmla="*/ 0 h 6858000"/>
                <a:gd name="connsiteX1" fmla="*/ 712982 w 712982"/>
                <a:gd name="connsiteY1" fmla="*/ 0 h 6858000"/>
                <a:gd name="connsiteX2" fmla="*/ 712982 w 712982"/>
                <a:gd name="connsiteY2" fmla="*/ 6858000 h 6858000"/>
                <a:gd name="connsiteX3" fmla="*/ 372527 w 712982"/>
                <a:gd name="connsiteY3" fmla="*/ 6858000 h 6858000"/>
                <a:gd name="connsiteX4" fmla="*/ 372901 w 712982"/>
                <a:gd name="connsiteY4" fmla="*/ 6835810 h 6858000"/>
                <a:gd name="connsiteX5" fmla="*/ 363017 w 712982"/>
                <a:gd name="connsiteY5" fmla="*/ 6518145 h 6858000"/>
                <a:gd name="connsiteX6" fmla="*/ 310498 w 712982"/>
                <a:gd name="connsiteY6" fmla="*/ 6393936 h 6858000"/>
                <a:gd name="connsiteX7" fmla="*/ 305420 w 712982"/>
                <a:gd name="connsiteY7" fmla="*/ 6355564 h 6858000"/>
                <a:gd name="connsiteX8" fmla="*/ 311030 w 712982"/>
                <a:gd name="connsiteY8" fmla="*/ 6267729 h 6858000"/>
                <a:gd name="connsiteX9" fmla="*/ 281440 w 712982"/>
                <a:gd name="connsiteY9" fmla="*/ 6090959 h 6858000"/>
                <a:gd name="connsiteX10" fmla="*/ 258928 w 712982"/>
                <a:gd name="connsiteY10" fmla="*/ 6026981 h 6858000"/>
                <a:gd name="connsiteX11" fmla="*/ 245105 w 712982"/>
                <a:gd name="connsiteY11" fmla="*/ 5991615 h 6858000"/>
                <a:gd name="connsiteX12" fmla="*/ 197441 w 712982"/>
                <a:gd name="connsiteY12" fmla="*/ 5807458 h 6858000"/>
                <a:gd name="connsiteX13" fmla="*/ 159115 w 712982"/>
                <a:gd name="connsiteY13" fmla="*/ 5727356 h 6858000"/>
                <a:gd name="connsiteX14" fmla="*/ 152306 w 712982"/>
                <a:gd name="connsiteY14" fmla="*/ 5705270 h 6858000"/>
                <a:gd name="connsiteX15" fmla="*/ 150939 w 712982"/>
                <a:gd name="connsiteY15" fmla="*/ 5580441 h 6858000"/>
                <a:gd name="connsiteX16" fmla="*/ 187956 w 712982"/>
                <a:gd name="connsiteY16" fmla="*/ 5482729 h 6858000"/>
                <a:gd name="connsiteX17" fmla="*/ 201902 w 712982"/>
                <a:gd name="connsiteY17" fmla="*/ 5463053 h 6858000"/>
                <a:gd name="connsiteX18" fmla="*/ 168174 w 712982"/>
                <a:gd name="connsiteY18" fmla="*/ 5205662 h 6858000"/>
                <a:gd name="connsiteX19" fmla="*/ 157186 w 712982"/>
                <a:gd name="connsiteY19" fmla="*/ 5166766 h 6858000"/>
                <a:gd name="connsiteX20" fmla="*/ 163999 w 712982"/>
                <a:gd name="connsiteY20" fmla="*/ 4972256 h 6858000"/>
                <a:gd name="connsiteX21" fmla="*/ 163388 w 712982"/>
                <a:gd name="connsiteY21" fmla="*/ 4915833 h 6858000"/>
                <a:gd name="connsiteX22" fmla="*/ 166361 w 712982"/>
                <a:gd name="connsiteY22" fmla="*/ 4712964 h 6858000"/>
                <a:gd name="connsiteX23" fmla="*/ 140122 w 712982"/>
                <a:gd name="connsiteY23" fmla="*/ 4687152 h 6858000"/>
                <a:gd name="connsiteX24" fmla="*/ 73058 w 712982"/>
                <a:gd name="connsiteY24" fmla="*/ 4611951 h 6858000"/>
                <a:gd name="connsiteX25" fmla="*/ 3979 w 712982"/>
                <a:gd name="connsiteY25" fmla="*/ 4456771 h 6858000"/>
                <a:gd name="connsiteX26" fmla="*/ 2091 w 712982"/>
                <a:gd name="connsiteY26" fmla="*/ 4412781 h 6858000"/>
                <a:gd name="connsiteX27" fmla="*/ 75905 w 712982"/>
                <a:gd name="connsiteY27" fmla="*/ 4292897 h 6858000"/>
                <a:gd name="connsiteX28" fmla="*/ 104434 w 712982"/>
                <a:gd name="connsiteY28" fmla="*/ 4235333 h 6858000"/>
                <a:gd name="connsiteX29" fmla="*/ 151065 w 712982"/>
                <a:gd name="connsiteY29" fmla="*/ 4075686 h 6858000"/>
                <a:gd name="connsiteX30" fmla="*/ 161243 w 712982"/>
                <a:gd name="connsiteY30" fmla="*/ 4061695 h 6858000"/>
                <a:gd name="connsiteX31" fmla="*/ 286285 w 712982"/>
                <a:gd name="connsiteY31" fmla="*/ 3933862 h 6858000"/>
                <a:gd name="connsiteX32" fmla="*/ 306926 w 712982"/>
                <a:gd name="connsiteY32" fmla="*/ 3905847 h 6858000"/>
                <a:gd name="connsiteX33" fmla="*/ 340015 w 712982"/>
                <a:gd name="connsiteY33" fmla="*/ 3871199 h 6858000"/>
                <a:gd name="connsiteX34" fmla="*/ 400111 w 712982"/>
                <a:gd name="connsiteY34" fmla="*/ 3767743 h 6858000"/>
                <a:gd name="connsiteX35" fmla="*/ 409694 w 712982"/>
                <a:gd name="connsiteY35" fmla="*/ 3646690 h 6858000"/>
                <a:gd name="connsiteX36" fmla="*/ 428447 w 712982"/>
                <a:gd name="connsiteY36" fmla="*/ 3499752 h 6858000"/>
                <a:gd name="connsiteX37" fmla="*/ 445033 w 712982"/>
                <a:gd name="connsiteY37" fmla="*/ 3437349 h 6858000"/>
                <a:gd name="connsiteX38" fmla="*/ 471431 w 712982"/>
                <a:gd name="connsiteY38" fmla="*/ 3272018 h 6858000"/>
                <a:gd name="connsiteX39" fmla="*/ 495919 w 712982"/>
                <a:gd name="connsiteY39" fmla="*/ 3153432 h 6858000"/>
                <a:gd name="connsiteX40" fmla="*/ 499541 w 712982"/>
                <a:gd name="connsiteY40" fmla="*/ 2985907 h 6858000"/>
                <a:gd name="connsiteX41" fmla="*/ 491640 w 712982"/>
                <a:gd name="connsiteY41" fmla="*/ 2905697 h 6858000"/>
                <a:gd name="connsiteX42" fmla="*/ 586592 w 712982"/>
                <a:gd name="connsiteY42" fmla="*/ 2746325 h 6858000"/>
                <a:gd name="connsiteX43" fmla="*/ 647211 w 712982"/>
                <a:gd name="connsiteY43" fmla="*/ 2620857 h 6858000"/>
                <a:gd name="connsiteX44" fmla="*/ 598120 w 712982"/>
                <a:gd name="connsiteY44" fmla="*/ 2501248 h 6858000"/>
                <a:gd name="connsiteX45" fmla="*/ 560897 w 712982"/>
                <a:gd name="connsiteY45" fmla="*/ 2471368 h 6858000"/>
                <a:gd name="connsiteX46" fmla="*/ 506928 w 712982"/>
                <a:gd name="connsiteY46" fmla="*/ 2272389 h 6858000"/>
                <a:gd name="connsiteX47" fmla="*/ 474122 w 712982"/>
                <a:gd name="connsiteY47" fmla="*/ 1983284 h 6858000"/>
                <a:gd name="connsiteX48" fmla="*/ 349180 w 712982"/>
                <a:gd name="connsiteY48" fmla="*/ 1510207 h 6858000"/>
                <a:gd name="connsiteX49" fmla="*/ 306451 w 712982"/>
                <a:gd name="connsiteY49" fmla="*/ 1430003 h 6858000"/>
                <a:gd name="connsiteX50" fmla="*/ 287747 w 712982"/>
                <a:gd name="connsiteY50" fmla="*/ 1336633 h 6858000"/>
                <a:gd name="connsiteX51" fmla="*/ 304326 w 712982"/>
                <a:gd name="connsiteY51" fmla="*/ 1298229 h 6858000"/>
                <a:gd name="connsiteX52" fmla="*/ 317671 w 712982"/>
                <a:gd name="connsiteY52" fmla="*/ 1136667 h 6858000"/>
                <a:gd name="connsiteX53" fmla="*/ 314959 w 712982"/>
                <a:gd name="connsiteY53" fmla="*/ 1106522 h 6858000"/>
                <a:gd name="connsiteX54" fmla="*/ 290675 w 712982"/>
                <a:gd name="connsiteY54" fmla="*/ 1004980 h 6858000"/>
                <a:gd name="connsiteX55" fmla="*/ 272712 w 712982"/>
                <a:gd name="connsiteY55" fmla="*/ 910357 h 6858000"/>
                <a:gd name="connsiteX56" fmla="*/ 270963 w 712982"/>
                <a:gd name="connsiteY56" fmla="*/ 667028 h 6858000"/>
                <a:gd name="connsiteX57" fmla="*/ 244986 w 712982"/>
                <a:gd name="connsiteY57" fmla="*/ 483131 h 6858000"/>
                <a:gd name="connsiteX58" fmla="*/ 241465 w 712982"/>
                <a:gd name="connsiteY58" fmla="*/ 397465 h 6858000"/>
                <a:gd name="connsiteX59" fmla="*/ 244890 w 712982"/>
                <a:gd name="connsiteY59" fmla="*/ 348507 h 6858000"/>
                <a:gd name="connsiteX60" fmla="*/ 293439 w 712982"/>
                <a:gd name="connsiteY60" fmla="*/ 233141 h 6858000"/>
                <a:gd name="connsiteX61" fmla="*/ 300513 w 712982"/>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2" h="6858000">
                  <a:moveTo>
                    <a:pt x="280560" y="0"/>
                  </a:moveTo>
                  <a:lnTo>
                    <a:pt x="712982" y="0"/>
                  </a:lnTo>
                  <a:lnTo>
                    <a:pt x="712982"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97B054CB-4DA3-4EDD-B196-A5DDD1E4E6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479015" y="0"/>
              <a:ext cx="712985" cy="6858000"/>
            </a:xfrm>
            <a:custGeom>
              <a:avLst/>
              <a:gdLst>
                <a:gd name="connsiteX0" fmla="*/ 280560 w 712985"/>
                <a:gd name="connsiteY0" fmla="*/ 0 h 6858000"/>
                <a:gd name="connsiteX1" fmla="*/ 712985 w 712985"/>
                <a:gd name="connsiteY1" fmla="*/ 0 h 6858000"/>
                <a:gd name="connsiteX2" fmla="*/ 712985 w 712985"/>
                <a:gd name="connsiteY2" fmla="*/ 6858000 h 6858000"/>
                <a:gd name="connsiteX3" fmla="*/ 372527 w 712985"/>
                <a:gd name="connsiteY3" fmla="*/ 6858000 h 6858000"/>
                <a:gd name="connsiteX4" fmla="*/ 372901 w 712985"/>
                <a:gd name="connsiteY4" fmla="*/ 6835810 h 6858000"/>
                <a:gd name="connsiteX5" fmla="*/ 363017 w 712985"/>
                <a:gd name="connsiteY5" fmla="*/ 6518145 h 6858000"/>
                <a:gd name="connsiteX6" fmla="*/ 310498 w 712985"/>
                <a:gd name="connsiteY6" fmla="*/ 6393936 h 6858000"/>
                <a:gd name="connsiteX7" fmla="*/ 305420 w 712985"/>
                <a:gd name="connsiteY7" fmla="*/ 6355564 h 6858000"/>
                <a:gd name="connsiteX8" fmla="*/ 311030 w 712985"/>
                <a:gd name="connsiteY8" fmla="*/ 6267729 h 6858000"/>
                <a:gd name="connsiteX9" fmla="*/ 281440 w 712985"/>
                <a:gd name="connsiteY9" fmla="*/ 6090959 h 6858000"/>
                <a:gd name="connsiteX10" fmla="*/ 258928 w 712985"/>
                <a:gd name="connsiteY10" fmla="*/ 6026981 h 6858000"/>
                <a:gd name="connsiteX11" fmla="*/ 245105 w 712985"/>
                <a:gd name="connsiteY11" fmla="*/ 5991615 h 6858000"/>
                <a:gd name="connsiteX12" fmla="*/ 197441 w 712985"/>
                <a:gd name="connsiteY12" fmla="*/ 5807458 h 6858000"/>
                <a:gd name="connsiteX13" fmla="*/ 159115 w 712985"/>
                <a:gd name="connsiteY13" fmla="*/ 5727356 h 6858000"/>
                <a:gd name="connsiteX14" fmla="*/ 152306 w 712985"/>
                <a:gd name="connsiteY14" fmla="*/ 5705270 h 6858000"/>
                <a:gd name="connsiteX15" fmla="*/ 150939 w 712985"/>
                <a:gd name="connsiteY15" fmla="*/ 5580441 h 6858000"/>
                <a:gd name="connsiteX16" fmla="*/ 187956 w 712985"/>
                <a:gd name="connsiteY16" fmla="*/ 5482729 h 6858000"/>
                <a:gd name="connsiteX17" fmla="*/ 201902 w 712985"/>
                <a:gd name="connsiteY17" fmla="*/ 5463053 h 6858000"/>
                <a:gd name="connsiteX18" fmla="*/ 168174 w 712985"/>
                <a:gd name="connsiteY18" fmla="*/ 5205662 h 6858000"/>
                <a:gd name="connsiteX19" fmla="*/ 157186 w 712985"/>
                <a:gd name="connsiteY19" fmla="*/ 5166766 h 6858000"/>
                <a:gd name="connsiteX20" fmla="*/ 163999 w 712985"/>
                <a:gd name="connsiteY20" fmla="*/ 4972256 h 6858000"/>
                <a:gd name="connsiteX21" fmla="*/ 163388 w 712985"/>
                <a:gd name="connsiteY21" fmla="*/ 4915833 h 6858000"/>
                <a:gd name="connsiteX22" fmla="*/ 166361 w 712985"/>
                <a:gd name="connsiteY22" fmla="*/ 4712964 h 6858000"/>
                <a:gd name="connsiteX23" fmla="*/ 140122 w 712985"/>
                <a:gd name="connsiteY23" fmla="*/ 4687152 h 6858000"/>
                <a:gd name="connsiteX24" fmla="*/ 73058 w 712985"/>
                <a:gd name="connsiteY24" fmla="*/ 4611951 h 6858000"/>
                <a:gd name="connsiteX25" fmla="*/ 3979 w 712985"/>
                <a:gd name="connsiteY25" fmla="*/ 4456771 h 6858000"/>
                <a:gd name="connsiteX26" fmla="*/ 2091 w 712985"/>
                <a:gd name="connsiteY26" fmla="*/ 4412781 h 6858000"/>
                <a:gd name="connsiteX27" fmla="*/ 75905 w 712985"/>
                <a:gd name="connsiteY27" fmla="*/ 4292897 h 6858000"/>
                <a:gd name="connsiteX28" fmla="*/ 104434 w 712985"/>
                <a:gd name="connsiteY28" fmla="*/ 4235333 h 6858000"/>
                <a:gd name="connsiteX29" fmla="*/ 151065 w 712985"/>
                <a:gd name="connsiteY29" fmla="*/ 4075686 h 6858000"/>
                <a:gd name="connsiteX30" fmla="*/ 161243 w 712985"/>
                <a:gd name="connsiteY30" fmla="*/ 4061695 h 6858000"/>
                <a:gd name="connsiteX31" fmla="*/ 286285 w 712985"/>
                <a:gd name="connsiteY31" fmla="*/ 3933862 h 6858000"/>
                <a:gd name="connsiteX32" fmla="*/ 306926 w 712985"/>
                <a:gd name="connsiteY32" fmla="*/ 3905847 h 6858000"/>
                <a:gd name="connsiteX33" fmla="*/ 340015 w 712985"/>
                <a:gd name="connsiteY33" fmla="*/ 3871199 h 6858000"/>
                <a:gd name="connsiteX34" fmla="*/ 400111 w 712985"/>
                <a:gd name="connsiteY34" fmla="*/ 3767743 h 6858000"/>
                <a:gd name="connsiteX35" fmla="*/ 409694 w 712985"/>
                <a:gd name="connsiteY35" fmla="*/ 3646690 h 6858000"/>
                <a:gd name="connsiteX36" fmla="*/ 428447 w 712985"/>
                <a:gd name="connsiteY36" fmla="*/ 3499752 h 6858000"/>
                <a:gd name="connsiteX37" fmla="*/ 445033 w 712985"/>
                <a:gd name="connsiteY37" fmla="*/ 3437349 h 6858000"/>
                <a:gd name="connsiteX38" fmla="*/ 471431 w 712985"/>
                <a:gd name="connsiteY38" fmla="*/ 3272018 h 6858000"/>
                <a:gd name="connsiteX39" fmla="*/ 495919 w 712985"/>
                <a:gd name="connsiteY39" fmla="*/ 3153432 h 6858000"/>
                <a:gd name="connsiteX40" fmla="*/ 499541 w 712985"/>
                <a:gd name="connsiteY40" fmla="*/ 2985907 h 6858000"/>
                <a:gd name="connsiteX41" fmla="*/ 491640 w 712985"/>
                <a:gd name="connsiteY41" fmla="*/ 2905697 h 6858000"/>
                <a:gd name="connsiteX42" fmla="*/ 586592 w 712985"/>
                <a:gd name="connsiteY42" fmla="*/ 2746325 h 6858000"/>
                <a:gd name="connsiteX43" fmla="*/ 647211 w 712985"/>
                <a:gd name="connsiteY43" fmla="*/ 2620857 h 6858000"/>
                <a:gd name="connsiteX44" fmla="*/ 598120 w 712985"/>
                <a:gd name="connsiteY44" fmla="*/ 2501248 h 6858000"/>
                <a:gd name="connsiteX45" fmla="*/ 560897 w 712985"/>
                <a:gd name="connsiteY45" fmla="*/ 2471368 h 6858000"/>
                <a:gd name="connsiteX46" fmla="*/ 506928 w 712985"/>
                <a:gd name="connsiteY46" fmla="*/ 2272389 h 6858000"/>
                <a:gd name="connsiteX47" fmla="*/ 474122 w 712985"/>
                <a:gd name="connsiteY47" fmla="*/ 1983284 h 6858000"/>
                <a:gd name="connsiteX48" fmla="*/ 349180 w 712985"/>
                <a:gd name="connsiteY48" fmla="*/ 1510207 h 6858000"/>
                <a:gd name="connsiteX49" fmla="*/ 306451 w 712985"/>
                <a:gd name="connsiteY49" fmla="*/ 1430003 h 6858000"/>
                <a:gd name="connsiteX50" fmla="*/ 287747 w 712985"/>
                <a:gd name="connsiteY50" fmla="*/ 1336633 h 6858000"/>
                <a:gd name="connsiteX51" fmla="*/ 304326 w 712985"/>
                <a:gd name="connsiteY51" fmla="*/ 1298229 h 6858000"/>
                <a:gd name="connsiteX52" fmla="*/ 317671 w 712985"/>
                <a:gd name="connsiteY52" fmla="*/ 1136667 h 6858000"/>
                <a:gd name="connsiteX53" fmla="*/ 314959 w 712985"/>
                <a:gd name="connsiteY53" fmla="*/ 1106522 h 6858000"/>
                <a:gd name="connsiteX54" fmla="*/ 290675 w 712985"/>
                <a:gd name="connsiteY54" fmla="*/ 1004980 h 6858000"/>
                <a:gd name="connsiteX55" fmla="*/ 272712 w 712985"/>
                <a:gd name="connsiteY55" fmla="*/ 910357 h 6858000"/>
                <a:gd name="connsiteX56" fmla="*/ 270963 w 712985"/>
                <a:gd name="connsiteY56" fmla="*/ 667028 h 6858000"/>
                <a:gd name="connsiteX57" fmla="*/ 244986 w 712985"/>
                <a:gd name="connsiteY57" fmla="*/ 483131 h 6858000"/>
                <a:gd name="connsiteX58" fmla="*/ 241465 w 712985"/>
                <a:gd name="connsiteY58" fmla="*/ 397465 h 6858000"/>
                <a:gd name="connsiteX59" fmla="*/ 244890 w 712985"/>
                <a:gd name="connsiteY59" fmla="*/ 348507 h 6858000"/>
                <a:gd name="connsiteX60" fmla="*/ 293439 w 712985"/>
                <a:gd name="connsiteY60" fmla="*/ 233141 h 6858000"/>
                <a:gd name="connsiteX61" fmla="*/ 300513 w 712985"/>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5" h="6858000">
                  <a:moveTo>
                    <a:pt x="280560" y="0"/>
                  </a:moveTo>
                  <a:lnTo>
                    <a:pt x="712985" y="0"/>
                  </a:lnTo>
                  <a:lnTo>
                    <a:pt x="712985"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TekstniOkvir 2">
            <a:extLst>
              <a:ext uri="{FF2B5EF4-FFF2-40B4-BE49-F238E27FC236}">
                <a16:creationId xmlns:a16="http://schemas.microsoft.com/office/drawing/2014/main" id="{748327FD-E8A5-E9E1-FC31-446AB62BC9C1}"/>
              </a:ext>
            </a:extLst>
          </p:cNvPr>
          <p:cNvSpPr txBox="1"/>
          <p:nvPr/>
        </p:nvSpPr>
        <p:spPr>
          <a:xfrm>
            <a:off x="307130" y="1432755"/>
            <a:ext cx="7771995" cy="830997"/>
          </a:xfrm>
          <a:prstGeom prst="rect">
            <a:avLst/>
          </a:prstGeom>
          <a:noFill/>
        </p:spPr>
        <p:txBody>
          <a:bodyPr wrap="square" rtlCol="0">
            <a:spAutoFit/>
          </a:bodyPr>
          <a:lstStyle/>
          <a:p>
            <a:r>
              <a:rPr lang="en-US" sz="2400"/>
              <a:t>Many films have been made and books written about that terrible genocide.</a:t>
            </a:r>
            <a:endParaRPr lang="hr-HR" sz="2400"/>
          </a:p>
        </p:txBody>
      </p:sp>
      <p:sp>
        <p:nvSpPr>
          <p:cNvPr id="4" name="TekstniOkvir 3">
            <a:extLst>
              <a:ext uri="{FF2B5EF4-FFF2-40B4-BE49-F238E27FC236}">
                <a16:creationId xmlns:a16="http://schemas.microsoft.com/office/drawing/2014/main" id="{D317FA8D-5E93-FA42-24E1-9CE00839B8DC}"/>
              </a:ext>
            </a:extLst>
          </p:cNvPr>
          <p:cNvSpPr txBox="1"/>
          <p:nvPr/>
        </p:nvSpPr>
        <p:spPr>
          <a:xfrm>
            <a:off x="307131" y="2263752"/>
            <a:ext cx="9810263" cy="1569660"/>
          </a:xfrm>
          <a:prstGeom prst="rect">
            <a:avLst/>
          </a:prstGeom>
          <a:noFill/>
        </p:spPr>
        <p:txBody>
          <a:bodyPr wrap="square" rtlCol="0">
            <a:spAutoFit/>
          </a:bodyPr>
          <a:lstStyle/>
          <a:p>
            <a:r>
              <a:rPr lang="en-US" sz="2400"/>
              <a:t>Films: "Life Is Beautiful", </a:t>
            </a:r>
            <a:r>
              <a:rPr lang="hr-HR" sz="2400"/>
              <a:t>„</a:t>
            </a:r>
            <a:r>
              <a:rPr lang="hr-HR" sz="2400" err="1"/>
              <a:t>The</a:t>
            </a:r>
            <a:r>
              <a:rPr lang="hr-HR" sz="2400"/>
              <a:t> Boy </a:t>
            </a:r>
            <a:r>
              <a:rPr lang="hr-HR" sz="2400" err="1"/>
              <a:t>in</a:t>
            </a:r>
            <a:r>
              <a:rPr lang="hr-HR" sz="2400"/>
              <a:t> </a:t>
            </a:r>
            <a:r>
              <a:rPr lang="hr-HR" sz="2400" err="1"/>
              <a:t>the</a:t>
            </a:r>
            <a:r>
              <a:rPr lang="hr-HR" sz="2400"/>
              <a:t> </a:t>
            </a:r>
            <a:r>
              <a:rPr lang="hr-HR" sz="2400" err="1"/>
              <a:t>Striped</a:t>
            </a:r>
            <a:r>
              <a:rPr lang="hr-HR" sz="2400"/>
              <a:t> </a:t>
            </a:r>
            <a:r>
              <a:rPr lang="hr-HR" sz="2400" err="1"/>
              <a:t>Pyjamas</a:t>
            </a:r>
            <a:r>
              <a:rPr lang="hr-HR" sz="2400"/>
              <a:t>”, </a:t>
            </a:r>
            <a:r>
              <a:rPr lang="en-US" sz="2400"/>
              <a:t>"A Love to Hide" and "Sophie's Choice" are films worth spending time on because they are very emotional and educational, they show us the harsh truth of the Holocaust.</a:t>
            </a:r>
            <a:endParaRPr lang="hr-HR" sz="2400"/>
          </a:p>
        </p:txBody>
      </p:sp>
      <p:sp>
        <p:nvSpPr>
          <p:cNvPr id="6" name="TekstniOkvir 5">
            <a:extLst>
              <a:ext uri="{FF2B5EF4-FFF2-40B4-BE49-F238E27FC236}">
                <a16:creationId xmlns:a16="http://schemas.microsoft.com/office/drawing/2014/main" id="{9680720A-6D57-A022-EBCB-4D1B47728B41}"/>
              </a:ext>
            </a:extLst>
          </p:cNvPr>
          <p:cNvSpPr txBox="1"/>
          <p:nvPr/>
        </p:nvSpPr>
        <p:spPr>
          <a:xfrm>
            <a:off x="307129" y="3702813"/>
            <a:ext cx="10523248" cy="830997"/>
          </a:xfrm>
          <a:prstGeom prst="rect">
            <a:avLst/>
          </a:prstGeom>
          <a:noFill/>
        </p:spPr>
        <p:txBody>
          <a:bodyPr wrap="square" rtlCol="0">
            <a:spAutoFit/>
          </a:bodyPr>
          <a:lstStyle/>
          <a:p>
            <a:r>
              <a:rPr lang="en-US" sz="2400"/>
              <a:t>Books: "Last St</a:t>
            </a:r>
            <a:r>
              <a:rPr lang="hr-HR" sz="2400" err="1"/>
              <a:t>op</a:t>
            </a:r>
            <a:r>
              <a:rPr lang="en-US" sz="2400"/>
              <a:t> Auschwitz", "Diary of Anne Frank", "Women from the Castle" are also very moving books for everyone who likes emotional books</a:t>
            </a:r>
            <a:r>
              <a:rPr lang="en-US"/>
              <a:t>.</a:t>
            </a:r>
            <a:endParaRPr lang="hr-HR"/>
          </a:p>
        </p:txBody>
      </p:sp>
    </p:spTree>
    <p:extLst>
      <p:ext uri="{BB962C8B-B14F-4D97-AF65-F5344CB8AC3E}">
        <p14:creationId xmlns:p14="http://schemas.microsoft.com/office/powerpoint/2010/main" val="16930878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7">
            <a:extLst>
              <a:ext uri="{FF2B5EF4-FFF2-40B4-BE49-F238E27FC236}">
                <a16:creationId xmlns:a16="http://schemas.microsoft.com/office/drawing/2014/main" id="{787F4F1C-8D3D-4EC1-B72D-A0470A5A08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9">
            <a:extLst>
              <a:ext uri="{FF2B5EF4-FFF2-40B4-BE49-F238E27FC236}">
                <a16:creationId xmlns:a16="http://schemas.microsoft.com/office/drawing/2014/main" id="{D1E3DD61-64DB-46AD-B249-E273CD86B05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1" name="Group 10">
              <a:extLst>
                <a:ext uri="{FF2B5EF4-FFF2-40B4-BE49-F238E27FC236}">
                  <a16:creationId xmlns:a16="http://schemas.microsoft.com/office/drawing/2014/main" id="{0D7053D3-590A-4E94-B092-C96EAF744C33}"/>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41" name="Freeform: Shape 14">
                <a:extLst>
                  <a:ext uri="{FF2B5EF4-FFF2-40B4-BE49-F238E27FC236}">
                    <a16:creationId xmlns:a16="http://schemas.microsoft.com/office/drawing/2014/main" id="{2EB67199-6FF0-4DED-89D1-BAEA95F9F5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15">
                <a:extLst>
                  <a:ext uri="{FF2B5EF4-FFF2-40B4-BE49-F238E27FC236}">
                    <a16:creationId xmlns:a16="http://schemas.microsoft.com/office/drawing/2014/main" id="{D1A0BEEB-C008-4150-A935-C6AAF537DA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05148B0F-801C-45A1-80C1-EEC25A22A7C6}"/>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E7715ED9-C8CE-4651-82AA-1C4B5F14A0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Shape 13">
                <a:extLst>
                  <a:ext uri="{FF2B5EF4-FFF2-40B4-BE49-F238E27FC236}">
                    <a16:creationId xmlns:a16="http://schemas.microsoft.com/office/drawing/2014/main" id="{B911230A-EF3B-4760-9087-E4FBE05BDC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3074" name="Picture 2" descr="5 najboljih filmova o Holokaustu - Zoomer">
            <a:extLst>
              <a:ext uri="{FF2B5EF4-FFF2-40B4-BE49-F238E27FC236}">
                <a16:creationId xmlns:a16="http://schemas.microsoft.com/office/drawing/2014/main" id="{3647C0EA-7C78-78C9-892F-40A94968AF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18" y="121707"/>
            <a:ext cx="3292595" cy="185208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20 najboljih filmova o Holokaustu - Filmonizirani">
            <a:extLst>
              <a:ext uri="{FF2B5EF4-FFF2-40B4-BE49-F238E27FC236}">
                <a16:creationId xmlns:a16="http://schemas.microsoft.com/office/drawing/2014/main" id="{3FE16D23-9433-396F-D602-126E7DEBB7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15" y="3176298"/>
            <a:ext cx="2028508" cy="297321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Un amour à taire (TV Movie 2005) - IMDb">
            <a:extLst>
              <a:ext uri="{FF2B5EF4-FFF2-40B4-BE49-F238E27FC236}">
                <a16:creationId xmlns:a16="http://schemas.microsoft.com/office/drawing/2014/main" id="{0B44A0D1-5843-2225-14A8-630389C9BA33}"/>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2220697" y="2002249"/>
            <a:ext cx="2089508" cy="297321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Prime Video: Sophie's Choice">
            <a:extLst>
              <a:ext uri="{FF2B5EF4-FFF2-40B4-BE49-F238E27FC236}">
                <a16:creationId xmlns:a16="http://schemas.microsoft.com/office/drawing/2014/main" id="{CE3C4416-3596-62F0-20BD-B491DFAE96BA}"/>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4360119" y="319273"/>
            <a:ext cx="2229910" cy="2973213"/>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Last Stop Auschwitz: My Story of Survival from within the Camp: de Wind,  Eddy: 9781538701430: Amazon.com: Books">
            <a:extLst>
              <a:ext uri="{FF2B5EF4-FFF2-40B4-BE49-F238E27FC236}">
                <a16:creationId xmlns:a16="http://schemas.microsoft.com/office/drawing/2014/main" id="{F7CBAC43-60A2-3717-B5D4-712E42D99E8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4501" y="2042174"/>
            <a:ext cx="1968267" cy="2973213"/>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The Diary of a Young Girl by Anne Frank, Mirjam Pressler | Waterstones">
            <a:extLst>
              <a:ext uri="{FF2B5EF4-FFF2-40B4-BE49-F238E27FC236}">
                <a16:creationId xmlns:a16="http://schemas.microsoft.com/office/drawing/2014/main" id="{C539A6E8-89DA-BDC1-2689-7CBC32CB81F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22768" y="3172773"/>
            <a:ext cx="1938535" cy="2973213"/>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The Women in the Castle: A Novel: 9780062563668: Shattuck, Jessica: Books -  Amazon.com">
            <a:extLst>
              <a:ext uri="{FF2B5EF4-FFF2-40B4-BE49-F238E27FC236}">
                <a16:creationId xmlns:a16="http://schemas.microsoft.com/office/drawing/2014/main" id="{A468FF8B-82F0-B1B1-3654-F098A942755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37115" y="121707"/>
            <a:ext cx="1968267" cy="2973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0768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6"/>
                                        </p:tgtEl>
                                        <p:attrNameLst>
                                          <p:attrName>style.visibility</p:attrName>
                                        </p:attrNameLst>
                                      </p:cBhvr>
                                      <p:to>
                                        <p:strVal val="visible"/>
                                      </p:to>
                                    </p:set>
                                    <p:animEffect transition="in" filter="fade">
                                      <p:cBhvr>
                                        <p:cTn id="14" dur="1000"/>
                                        <p:tgtEl>
                                          <p:spTgt spid="3076"/>
                                        </p:tgtEl>
                                      </p:cBhvr>
                                    </p:animEffect>
                                    <p:anim calcmode="lin" valueType="num">
                                      <p:cBhvr>
                                        <p:cTn id="15" dur="1000" fill="hold"/>
                                        <p:tgtEl>
                                          <p:spTgt spid="3076"/>
                                        </p:tgtEl>
                                        <p:attrNameLst>
                                          <p:attrName>ppt_x</p:attrName>
                                        </p:attrNameLst>
                                      </p:cBhvr>
                                      <p:tavLst>
                                        <p:tav tm="0">
                                          <p:val>
                                            <p:strVal val="#ppt_x"/>
                                          </p:val>
                                        </p:tav>
                                        <p:tav tm="100000">
                                          <p:val>
                                            <p:strVal val="#ppt_x"/>
                                          </p:val>
                                        </p:tav>
                                      </p:tavLst>
                                    </p:anim>
                                    <p:anim calcmode="lin" valueType="num">
                                      <p:cBhvr>
                                        <p:cTn id="16"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8"/>
                                        </p:tgtEl>
                                        <p:attrNameLst>
                                          <p:attrName>style.visibility</p:attrName>
                                        </p:attrNameLst>
                                      </p:cBhvr>
                                      <p:to>
                                        <p:strVal val="visible"/>
                                      </p:to>
                                    </p:set>
                                    <p:animEffect transition="in" filter="fade">
                                      <p:cBhvr>
                                        <p:cTn id="21" dur="1000"/>
                                        <p:tgtEl>
                                          <p:spTgt spid="3078"/>
                                        </p:tgtEl>
                                      </p:cBhvr>
                                    </p:animEffect>
                                    <p:anim calcmode="lin" valueType="num">
                                      <p:cBhvr>
                                        <p:cTn id="22" dur="1000" fill="hold"/>
                                        <p:tgtEl>
                                          <p:spTgt spid="3078"/>
                                        </p:tgtEl>
                                        <p:attrNameLst>
                                          <p:attrName>ppt_x</p:attrName>
                                        </p:attrNameLst>
                                      </p:cBhvr>
                                      <p:tavLst>
                                        <p:tav tm="0">
                                          <p:val>
                                            <p:strVal val="#ppt_x"/>
                                          </p:val>
                                        </p:tav>
                                        <p:tav tm="100000">
                                          <p:val>
                                            <p:strVal val="#ppt_x"/>
                                          </p:val>
                                        </p:tav>
                                      </p:tavLst>
                                    </p:anim>
                                    <p:anim calcmode="lin" valueType="num">
                                      <p:cBhvr>
                                        <p:cTn id="23"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80"/>
                                        </p:tgtEl>
                                        <p:attrNameLst>
                                          <p:attrName>style.visibility</p:attrName>
                                        </p:attrNameLst>
                                      </p:cBhvr>
                                      <p:to>
                                        <p:strVal val="visible"/>
                                      </p:to>
                                    </p:set>
                                    <p:animEffect transition="in" filter="fade">
                                      <p:cBhvr>
                                        <p:cTn id="28" dur="1000"/>
                                        <p:tgtEl>
                                          <p:spTgt spid="3080"/>
                                        </p:tgtEl>
                                      </p:cBhvr>
                                    </p:animEffect>
                                    <p:anim calcmode="lin" valueType="num">
                                      <p:cBhvr>
                                        <p:cTn id="29" dur="1000" fill="hold"/>
                                        <p:tgtEl>
                                          <p:spTgt spid="3080"/>
                                        </p:tgtEl>
                                        <p:attrNameLst>
                                          <p:attrName>ppt_x</p:attrName>
                                        </p:attrNameLst>
                                      </p:cBhvr>
                                      <p:tavLst>
                                        <p:tav tm="0">
                                          <p:val>
                                            <p:strVal val="#ppt_x"/>
                                          </p:val>
                                        </p:tav>
                                        <p:tav tm="100000">
                                          <p:val>
                                            <p:strVal val="#ppt_x"/>
                                          </p:val>
                                        </p:tav>
                                      </p:tavLst>
                                    </p:anim>
                                    <p:anim calcmode="lin" valueType="num">
                                      <p:cBhvr>
                                        <p:cTn id="30" dur="1000" fill="hold"/>
                                        <p:tgtEl>
                                          <p:spTgt spid="308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82"/>
                                        </p:tgtEl>
                                        <p:attrNameLst>
                                          <p:attrName>style.visibility</p:attrName>
                                        </p:attrNameLst>
                                      </p:cBhvr>
                                      <p:to>
                                        <p:strVal val="visible"/>
                                      </p:to>
                                    </p:set>
                                    <p:animEffect transition="in" filter="fade">
                                      <p:cBhvr>
                                        <p:cTn id="35" dur="1000"/>
                                        <p:tgtEl>
                                          <p:spTgt spid="3082"/>
                                        </p:tgtEl>
                                      </p:cBhvr>
                                    </p:animEffect>
                                    <p:anim calcmode="lin" valueType="num">
                                      <p:cBhvr>
                                        <p:cTn id="36" dur="1000" fill="hold"/>
                                        <p:tgtEl>
                                          <p:spTgt spid="3082"/>
                                        </p:tgtEl>
                                        <p:attrNameLst>
                                          <p:attrName>ppt_x</p:attrName>
                                        </p:attrNameLst>
                                      </p:cBhvr>
                                      <p:tavLst>
                                        <p:tav tm="0">
                                          <p:val>
                                            <p:strVal val="#ppt_x"/>
                                          </p:val>
                                        </p:tav>
                                        <p:tav tm="100000">
                                          <p:val>
                                            <p:strVal val="#ppt_x"/>
                                          </p:val>
                                        </p:tav>
                                      </p:tavLst>
                                    </p:anim>
                                    <p:anim calcmode="lin" valueType="num">
                                      <p:cBhvr>
                                        <p:cTn id="37" dur="1000" fill="hold"/>
                                        <p:tgtEl>
                                          <p:spTgt spid="308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084"/>
                                        </p:tgtEl>
                                        <p:attrNameLst>
                                          <p:attrName>style.visibility</p:attrName>
                                        </p:attrNameLst>
                                      </p:cBhvr>
                                      <p:to>
                                        <p:strVal val="visible"/>
                                      </p:to>
                                    </p:set>
                                    <p:animEffect transition="in" filter="fade">
                                      <p:cBhvr>
                                        <p:cTn id="42" dur="1000"/>
                                        <p:tgtEl>
                                          <p:spTgt spid="3084"/>
                                        </p:tgtEl>
                                      </p:cBhvr>
                                    </p:animEffect>
                                    <p:anim calcmode="lin" valueType="num">
                                      <p:cBhvr>
                                        <p:cTn id="43" dur="1000" fill="hold"/>
                                        <p:tgtEl>
                                          <p:spTgt spid="3084"/>
                                        </p:tgtEl>
                                        <p:attrNameLst>
                                          <p:attrName>ppt_x</p:attrName>
                                        </p:attrNameLst>
                                      </p:cBhvr>
                                      <p:tavLst>
                                        <p:tav tm="0">
                                          <p:val>
                                            <p:strVal val="#ppt_x"/>
                                          </p:val>
                                        </p:tav>
                                        <p:tav tm="100000">
                                          <p:val>
                                            <p:strVal val="#ppt_x"/>
                                          </p:val>
                                        </p:tav>
                                      </p:tavLst>
                                    </p:anim>
                                    <p:anim calcmode="lin" valueType="num">
                                      <p:cBhvr>
                                        <p:cTn id="44" dur="1000" fill="hold"/>
                                        <p:tgtEl>
                                          <p:spTgt spid="308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086"/>
                                        </p:tgtEl>
                                        <p:attrNameLst>
                                          <p:attrName>style.visibility</p:attrName>
                                        </p:attrNameLst>
                                      </p:cBhvr>
                                      <p:to>
                                        <p:strVal val="visible"/>
                                      </p:to>
                                    </p:set>
                                    <p:animEffect transition="in" filter="fade">
                                      <p:cBhvr>
                                        <p:cTn id="49" dur="1000"/>
                                        <p:tgtEl>
                                          <p:spTgt spid="3086"/>
                                        </p:tgtEl>
                                      </p:cBhvr>
                                    </p:animEffect>
                                    <p:anim calcmode="lin" valueType="num">
                                      <p:cBhvr>
                                        <p:cTn id="50" dur="1000" fill="hold"/>
                                        <p:tgtEl>
                                          <p:spTgt spid="3086"/>
                                        </p:tgtEl>
                                        <p:attrNameLst>
                                          <p:attrName>ppt_x</p:attrName>
                                        </p:attrNameLst>
                                      </p:cBhvr>
                                      <p:tavLst>
                                        <p:tav tm="0">
                                          <p:val>
                                            <p:strVal val="#ppt_x"/>
                                          </p:val>
                                        </p:tav>
                                        <p:tav tm="100000">
                                          <p:val>
                                            <p:strVal val="#ppt_x"/>
                                          </p:val>
                                        </p:tav>
                                      </p:tavLst>
                                    </p:anim>
                                    <p:anim calcmode="lin" valueType="num">
                                      <p:cBhvr>
                                        <p:cTn id="51" dur="1000" fill="hold"/>
                                        <p:tgtEl>
                                          <p:spTgt spid="30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6D09588-9668-4D38-8AD4-C27CF2B2D4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95A28492-272D-4814-AE2C-61575C989EA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142518"/>
            <a:ext cx="10455568" cy="715482"/>
            <a:chOff x="0" y="6142518"/>
            <a:chExt cx="10455568" cy="715482"/>
          </a:xfrm>
          <a:effectLst>
            <a:outerShdw blurRad="381000" dist="152400" dir="16200000" algn="ctr" rotWithShape="0">
              <a:srgbClr val="000000">
                <a:alpha val="10000"/>
              </a:srgbClr>
            </a:outerShdw>
          </a:effectLst>
        </p:grpSpPr>
        <p:sp>
          <p:nvSpPr>
            <p:cNvPr id="11" name="Freeform: Shape 10">
              <a:extLst>
                <a:ext uri="{FF2B5EF4-FFF2-40B4-BE49-F238E27FC236}">
                  <a16:creationId xmlns:a16="http://schemas.microsoft.com/office/drawing/2014/main" id="{4F778866-9933-4309-8E11-F83DDDBB10C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17789" y="6848400"/>
              <a:ext cx="153399" cy="9600"/>
            </a:xfrm>
            <a:custGeom>
              <a:avLst/>
              <a:gdLst>
                <a:gd name="connsiteX0" fmla="*/ 92746 w 153399"/>
                <a:gd name="connsiteY0" fmla="*/ 43 h 9600"/>
                <a:gd name="connsiteX1" fmla="*/ 144918 w 153399"/>
                <a:gd name="connsiteY1" fmla="*/ 6433 h 9600"/>
                <a:gd name="connsiteX2" fmla="*/ 153399 w 153399"/>
                <a:gd name="connsiteY2" fmla="*/ 9600 h 9600"/>
                <a:gd name="connsiteX3" fmla="*/ 0 w 153399"/>
                <a:gd name="connsiteY3" fmla="*/ 9600 h 9600"/>
                <a:gd name="connsiteX4" fmla="*/ 26678 w 153399"/>
                <a:gd name="connsiteY4" fmla="*/ 6286 h 9600"/>
                <a:gd name="connsiteX5" fmla="*/ 92746 w 153399"/>
                <a:gd name="connsiteY5" fmla="*/ 43 h 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99" h="9600">
                  <a:moveTo>
                    <a:pt x="92746" y="43"/>
                  </a:moveTo>
                  <a:cubicBezTo>
                    <a:pt x="111004" y="-358"/>
                    <a:pt x="128295" y="2072"/>
                    <a:pt x="144918" y="6433"/>
                  </a:cubicBezTo>
                  <a:lnTo>
                    <a:pt x="153399" y="9600"/>
                  </a:lnTo>
                  <a:lnTo>
                    <a:pt x="0" y="9600"/>
                  </a:lnTo>
                  <a:lnTo>
                    <a:pt x="26678" y="6286"/>
                  </a:lnTo>
                  <a:cubicBezTo>
                    <a:pt x="48667" y="3255"/>
                    <a:pt x="70647" y="552"/>
                    <a:pt x="92746" y="43"/>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 name="Group 11">
              <a:extLst>
                <a:ext uri="{FF2B5EF4-FFF2-40B4-BE49-F238E27FC236}">
                  <a16:creationId xmlns:a16="http://schemas.microsoft.com/office/drawing/2014/main" id="{6D21D106-ABCB-4A50-84B3-D35C3B2B67B8}"/>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rot="10800000" flipH="1">
              <a:off x="0" y="6142518"/>
              <a:ext cx="10455568" cy="715481"/>
              <a:chOff x="0" y="0"/>
              <a:chExt cx="10455568" cy="715481"/>
            </a:xfrm>
          </p:grpSpPr>
          <p:sp>
            <p:nvSpPr>
              <p:cNvPr id="13" name="Freeform: Shape 12">
                <a:extLst>
                  <a:ext uri="{FF2B5EF4-FFF2-40B4-BE49-F238E27FC236}">
                    <a16:creationId xmlns:a16="http://schemas.microsoft.com/office/drawing/2014/main" id="{65E4ED97-1207-4104-A25F-8791916BF2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solidFill>
                <a:schemeClr val="l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B190-EFCD-4B40-9CDD-E3C0EB4B3C2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TekstniOkvir 15">
            <a:extLst>
              <a:ext uri="{FF2B5EF4-FFF2-40B4-BE49-F238E27FC236}">
                <a16:creationId xmlns:a16="http://schemas.microsoft.com/office/drawing/2014/main" id="{F95B44E2-CFAE-7E3B-0686-9339807BEAFE}"/>
              </a:ext>
            </a:extLst>
          </p:cNvPr>
          <p:cNvSpPr txBox="1"/>
          <p:nvPr/>
        </p:nvSpPr>
        <p:spPr>
          <a:xfrm>
            <a:off x="629264" y="875070"/>
            <a:ext cx="6754761" cy="830997"/>
          </a:xfrm>
          <a:prstGeom prst="rect">
            <a:avLst/>
          </a:prstGeom>
          <a:noFill/>
        </p:spPr>
        <p:txBody>
          <a:bodyPr wrap="square" rtlCol="0">
            <a:spAutoFit/>
          </a:bodyPr>
          <a:lstStyle/>
          <a:p>
            <a:r>
              <a:rPr lang="en-US" sz="2400"/>
              <a:t>We can only learn from the holocaust how evil people can be.</a:t>
            </a:r>
            <a:endParaRPr lang="hr-HR" sz="2400"/>
          </a:p>
        </p:txBody>
      </p:sp>
      <p:sp>
        <p:nvSpPr>
          <p:cNvPr id="17" name="TekstniOkvir 16">
            <a:extLst>
              <a:ext uri="{FF2B5EF4-FFF2-40B4-BE49-F238E27FC236}">
                <a16:creationId xmlns:a16="http://schemas.microsoft.com/office/drawing/2014/main" id="{849D68DB-8556-8875-B09B-B2AB3FC5A540}"/>
              </a:ext>
            </a:extLst>
          </p:cNvPr>
          <p:cNvSpPr txBox="1"/>
          <p:nvPr/>
        </p:nvSpPr>
        <p:spPr>
          <a:xfrm>
            <a:off x="629264" y="1706067"/>
            <a:ext cx="7875639" cy="461665"/>
          </a:xfrm>
          <a:prstGeom prst="rect">
            <a:avLst/>
          </a:prstGeom>
          <a:noFill/>
        </p:spPr>
        <p:txBody>
          <a:bodyPr wrap="square" rtlCol="0">
            <a:spAutoFit/>
          </a:bodyPr>
          <a:lstStyle/>
          <a:p>
            <a:r>
              <a:rPr lang="en-US" sz="2400"/>
              <a:t>Hitler is proof of how selfish and insensitive a person can be.</a:t>
            </a:r>
            <a:endParaRPr lang="hr-HR" sz="2400"/>
          </a:p>
        </p:txBody>
      </p:sp>
      <p:sp>
        <p:nvSpPr>
          <p:cNvPr id="18" name="TekstniOkvir 17">
            <a:extLst>
              <a:ext uri="{FF2B5EF4-FFF2-40B4-BE49-F238E27FC236}">
                <a16:creationId xmlns:a16="http://schemas.microsoft.com/office/drawing/2014/main" id="{7517C41F-0F42-A24E-E105-A9A59BD96613}"/>
              </a:ext>
            </a:extLst>
          </p:cNvPr>
          <p:cNvSpPr txBox="1"/>
          <p:nvPr/>
        </p:nvSpPr>
        <p:spPr>
          <a:xfrm>
            <a:off x="629264" y="2167732"/>
            <a:ext cx="8141110" cy="830997"/>
          </a:xfrm>
          <a:prstGeom prst="rect">
            <a:avLst/>
          </a:prstGeom>
          <a:noFill/>
        </p:spPr>
        <p:txBody>
          <a:bodyPr wrap="square" rtlCol="0">
            <a:spAutoFit/>
          </a:bodyPr>
          <a:lstStyle/>
          <a:p>
            <a:r>
              <a:rPr lang="en-US" sz="2400"/>
              <a:t>We can all agree that the Holocaust is something that should never happen again.</a:t>
            </a:r>
            <a:endParaRPr lang="hr-HR" sz="2400"/>
          </a:p>
        </p:txBody>
      </p:sp>
      <p:pic>
        <p:nvPicPr>
          <p:cNvPr id="4100" name="Picture 4" descr="Dan sjećanja na Holokaust | radio gornji grad">
            <a:extLst>
              <a:ext uri="{FF2B5EF4-FFF2-40B4-BE49-F238E27FC236}">
                <a16:creationId xmlns:a16="http://schemas.microsoft.com/office/drawing/2014/main" id="{D5296B21-9877-1585-30E3-A71EDFBF82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7784" y="2873612"/>
            <a:ext cx="6286500"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6476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animEffect transition="in" filter="fade">
                                      <p:cBhvr>
                                        <p:cTn id="21" dur="1000"/>
                                        <p:tgtEl>
                                          <p:spTgt spid="18">
                                            <p:txEl>
                                              <p:pRg st="0" end="0"/>
                                            </p:txEl>
                                          </p:spTgt>
                                        </p:tgtEl>
                                      </p:cBhvr>
                                    </p:animEffect>
                                    <p:anim calcmode="lin" valueType="num">
                                      <p:cBhvr>
                                        <p:cTn id="22"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100"/>
                                        </p:tgtEl>
                                        <p:attrNameLst>
                                          <p:attrName>style.visibility</p:attrName>
                                        </p:attrNameLst>
                                      </p:cBhvr>
                                      <p:to>
                                        <p:strVal val="visible"/>
                                      </p:to>
                                    </p:set>
                                    <p:animEffect transition="in" filter="fade">
                                      <p:cBhvr>
                                        <p:cTn id="28" dur="1000"/>
                                        <p:tgtEl>
                                          <p:spTgt spid="4100"/>
                                        </p:tgtEl>
                                      </p:cBhvr>
                                    </p:animEffect>
                                    <p:anim calcmode="lin" valueType="num">
                                      <p:cBhvr>
                                        <p:cTn id="29" dur="1000" fill="hold"/>
                                        <p:tgtEl>
                                          <p:spTgt spid="4100"/>
                                        </p:tgtEl>
                                        <p:attrNameLst>
                                          <p:attrName>ppt_x</p:attrName>
                                        </p:attrNameLst>
                                      </p:cBhvr>
                                      <p:tavLst>
                                        <p:tav tm="0">
                                          <p:val>
                                            <p:strVal val="#ppt_x"/>
                                          </p:val>
                                        </p:tav>
                                        <p:tav tm="100000">
                                          <p:val>
                                            <p:strVal val="#ppt_x"/>
                                          </p:val>
                                        </p:tav>
                                      </p:tavLst>
                                    </p:anim>
                                    <p:anim calcmode="lin" valueType="num">
                                      <p:cBhvr>
                                        <p:cTn id="30"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24">
            <a:extLst>
              <a:ext uri="{FF2B5EF4-FFF2-40B4-BE49-F238E27FC236}">
                <a16:creationId xmlns:a16="http://schemas.microsoft.com/office/drawing/2014/main" id="{B95B9BA8-1D69-4796-85F5-B6D0BD52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26">
            <a:extLst>
              <a:ext uri="{FF2B5EF4-FFF2-40B4-BE49-F238E27FC236}">
                <a16:creationId xmlns:a16="http://schemas.microsoft.com/office/drawing/2014/main" id="{5F892E19-92E7-4BB2-8C3F-DBDFE8D9D32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grpSp>
          <p:nvGrpSpPr>
            <p:cNvPr id="28" name="Group 27">
              <a:extLst>
                <a:ext uri="{FF2B5EF4-FFF2-40B4-BE49-F238E27FC236}">
                  <a16:creationId xmlns:a16="http://schemas.microsoft.com/office/drawing/2014/main" id="{81E493D3-31D9-4B80-9798-EEA082E12A84}"/>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2" y="-1"/>
              <a:ext cx="4572002" cy="6858002"/>
              <a:chOff x="-2" y="-1"/>
              <a:chExt cx="4572002" cy="6858002"/>
            </a:xfrm>
            <a:effectLst/>
          </p:grpSpPr>
          <p:sp>
            <p:nvSpPr>
              <p:cNvPr id="53" name="Freeform: Shape 35">
                <a:extLst>
                  <a:ext uri="{FF2B5EF4-FFF2-40B4-BE49-F238E27FC236}">
                    <a16:creationId xmlns:a16="http://schemas.microsoft.com/office/drawing/2014/main" id="{62E6AA4D-EC17-45B5-B621-DF0FD91FD4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D56F11D0-7966-41FE-AAB9-EC0C54F11F6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9" name="Group 28">
              <a:extLst>
                <a:ext uri="{FF2B5EF4-FFF2-40B4-BE49-F238E27FC236}">
                  <a16:creationId xmlns:a16="http://schemas.microsoft.com/office/drawing/2014/main" id="{CEDE579A-0A12-4A10-85D4-A8DA1663B89B}"/>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30" name="Group 29">
                <a:extLst>
                  <a:ext uri="{FF2B5EF4-FFF2-40B4-BE49-F238E27FC236}">
                    <a16:creationId xmlns:a16="http://schemas.microsoft.com/office/drawing/2014/main" id="{15CA79E3-BA58-419A-8541-7498AC2633F2}"/>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34" name="Freeform: Shape 33">
                  <a:extLst>
                    <a:ext uri="{FF2B5EF4-FFF2-40B4-BE49-F238E27FC236}">
                      <a16:creationId xmlns:a16="http://schemas.microsoft.com/office/drawing/2014/main" id="{2348C622-BC44-4959-B64E-427015FD1F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34">
                  <a:extLst>
                    <a:ext uri="{FF2B5EF4-FFF2-40B4-BE49-F238E27FC236}">
                      <a16:creationId xmlns:a16="http://schemas.microsoft.com/office/drawing/2014/main" id="{F8841A98-AA1D-4F65-A368-EF31110B07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5" name="Group 30">
                <a:extLst>
                  <a:ext uri="{FF2B5EF4-FFF2-40B4-BE49-F238E27FC236}">
                    <a16:creationId xmlns:a16="http://schemas.microsoft.com/office/drawing/2014/main" id="{E6609F08-9B2C-4879-AC68-E3E537BED78C}"/>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2">
                  <a:alphaModFix amt="57000"/>
                </a:blip>
                <a:tile tx="0" ty="0" sx="100000" sy="100000" flip="none" algn="tl"/>
              </a:blipFill>
              <a:effectLst/>
            </p:grpSpPr>
            <p:sp>
              <p:nvSpPr>
                <p:cNvPr id="56" name="Freeform: Shape 31">
                  <a:extLst>
                    <a:ext uri="{FF2B5EF4-FFF2-40B4-BE49-F238E27FC236}">
                      <a16:creationId xmlns:a16="http://schemas.microsoft.com/office/drawing/2014/main" id="{6910EFC9-D70D-42FD-BCCD-AB1F710BFD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32">
                  <a:extLst>
                    <a:ext uri="{FF2B5EF4-FFF2-40B4-BE49-F238E27FC236}">
                      <a16:creationId xmlns:a16="http://schemas.microsoft.com/office/drawing/2014/main" id="{83BEF371-1E22-4C4F-A62F-AC6B92CAE0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7" name="TekstniOkvir 6">
            <a:extLst>
              <a:ext uri="{FF2B5EF4-FFF2-40B4-BE49-F238E27FC236}">
                <a16:creationId xmlns:a16="http://schemas.microsoft.com/office/drawing/2014/main" id="{9FB41733-8D7C-24CE-E74D-B94A8C672A11}"/>
              </a:ext>
            </a:extLst>
          </p:cNvPr>
          <p:cNvSpPr txBox="1"/>
          <p:nvPr/>
        </p:nvSpPr>
        <p:spPr>
          <a:xfrm>
            <a:off x="4463893" y="481781"/>
            <a:ext cx="7256160" cy="1200329"/>
          </a:xfrm>
          <a:prstGeom prst="rect">
            <a:avLst/>
          </a:prstGeom>
          <a:noFill/>
        </p:spPr>
        <p:txBody>
          <a:bodyPr wrap="square" rtlCol="0">
            <a:spAutoFit/>
          </a:bodyPr>
          <a:lstStyle/>
          <a:p>
            <a:r>
              <a:rPr lang="en-US" sz="2400"/>
              <a:t>Innocent people, many children, women, invalids were killed because they were in the wrong place at the wrong time.</a:t>
            </a:r>
            <a:endParaRPr lang="hr-HR" sz="2400"/>
          </a:p>
        </p:txBody>
      </p:sp>
      <p:sp>
        <p:nvSpPr>
          <p:cNvPr id="8" name="TekstniOkvir 7">
            <a:extLst>
              <a:ext uri="{FF2B5EF4-FFF2-40B4-BE49-F238E27FC236}">
                <a16:creationId xmlns:a16="http://schemas.microsoft.com/office/drawing/2014/main" id="{B19B57E7-CC82-577A-93E1-138B5C3529A4}"/>
              </a:ext>
            </a:extLst>
          </p:cNvPr>
          <p:cNvSpPr txBox="1"/>
          <p:nvPr/>
        </p:nvSpPr>
        <p:spPr>
          <a:xfrm>
            <a:off x="5054135" y="1887794"/>
            <a:ext cx="6430296" cy="1938992"/>
          </a:xfrm>
          <a:prstGeom prst="rect">
            <a:avLst/>
          </a:prstGeom>
          <a:noFill/>
        </p:spPr>
        <p:txBody>
          <a:bodyPr wrap="square" rtlCol="0">
            <a:spAutoFit/>
          </a:bodyPr>
          <a:lstStyle/>
          <a:p>
            <a:r>
              <a:rPr lang="en-US" sz="2400"/>
              <a:t>Unfortunately, we cannot change the past and bring back the murdered people, but we can change the future, although that may be difficult because we are like little pawns in the hands of politics.</a:t>
            </a:r>
            <a:endParaRPr lang="hr-HR" sz="2400"/>
          </a:p>
        </p:txBody>
      </p:sp>
      <p:pic>
        <p:nvPicPr>
          <p:cNvPr id="5122" name="Picture 2" descr="Holokaust i nacistički koncentracijski logori - Romski Memorijalni Centar  Uštica">
            <a:extLst>
              <a:ext uri="{FF2B5EF4-FFF2-40B4-BE49-F238E27FC236}">
                <a16:creationId xmlns:a16="http://schemas.microsoft.com/office/drawing/2014/main" id="{62C3B17A-B5AA-036A-CF0D-FD90FE64E9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675" y="2249527"/>
            <a:ext cx="3628564" cy="2381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759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122"/>
                                        </p:tgtEl>
                                        <p:attrNameLst>
                                          <p:attrName>style.visibility</p:attrName>
                                        </p:attrNameLst>
                                      </p:cBhvr>
                                      <p:to>
                                        <p:strVal val="visible"/>
                                      </p:to>
                                    </p:set>
                                    <p:animEffect transition="in" filter="fade">
                                      <p:cBhvr>
                                        <p:cTn id="21" dur="1000"/>
                                        <p:tgtEl>
                                          <p:spTgt spid="5122"/>
                                        </p:tgtEl>
                                      </p:cBhvr>
                                    </p:animEffect>
                                    <p:anim calcmode="lin" valueType="num">
                                      <p:cBhvr>
                                        <p:cTn id="22" dur="1000" fill="hold"/>
                                        <p:tgtEl>
                                          <p:spTgt spid="5122"/>
                                        </p:tgtEl>
                                        <p:attrNameLst>
                                          <p:attrName>ppt_x</p:attrName>
                                        </p:attrNameLst>
                                      </p:cBhvr>
                                      <p:tavLst>
                                        <p:tav tm="0">
                                          <p:val>
                                            <p:strVal val="#ppt_x"/>
                                          </p:val>
                                        </p:tav>
                                        <p:tav tm="100000">
                                          <p:val>
                                            <p:strVal val="#ppt_x"/>
                                          </p:val>
                                        </p:tav>
                                      </p:tavLst>
                                    </p:anim>
                                    <p:anim calcmode="lin" valueType="num">
                                      <p:cBhvr>
                                        <p:cTn id="23"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Rezervirano mjesto sadržaja 4" descr="Slika na kojoj se prikazuje tekst&#10;&#10;Opis je automatski generiran">
            <a:extLst>
              <a:ext uri="{FF2B5EF4-FFF2-40B4-BE49-F238E27FC236}">
                <a16:creationId xmlns:a16="http://schemas.microsoft.com/office/drawing/2014/main" id="{36927D73-D2A5-CF4D-4A7B-764AB57564E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1955" y="643466"/>
            <a:ext cx="7428089" cy="55710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4216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728F330-19FB-4D39-BD0F-53032ABFEB7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79015" y="0"/>
            <a:ext cx="712985" cy="6858000"/>
            <a:chOff x="11479015" y="0"/>
            <a:chExt cx="712985" cy="6858000"/>
          </a:xfrm>
          <a:effectLst>
            <a:outerShdw blurRad="381000" dist="152400" dir="10800000" algn="ctr" rotWithShape="0">
              <a:schemeClr val="bg1">
                <a:alpha val="10000"/>
              </a:schemeClr>
            </a:outerShdw>
          </a:effectLst>
        </p:grpSpPr>
        <p:sp>
          <p:nvSpPr>
            <p:cNvPr id="11" name="Freeform: Shape 10">
              <a:extLst>
                <a:ext uri="{FF2B5EF4-FFF2-40B4-BE49-F238E27FC236}">
                  <a16:creationId xmlns:a16="http://schemas.microsoft.com/office/drawing/2014/main" id="{30220D63-6F38-42F9-8AAD-3B1363A4FA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479018" y="0"/>
              <a:ext cx="712982" cy="6858000"/>
            </a:xfrm>
            <a:custGeom>
              <a:avLst/>
              <a:gdLst>
                <a:gd name="connsiteX0" fmla="*/ 280560 w 712982"/>
                <a:gd name="connsiteY0" fmla="*/ 0 h 6858000"/>
                <a:gd name="connsiteX1" fmla="*/ 712982 w 712982"/>
                <a:gd name="connsiteY1" fmla="*/ 0 h 6858000"/>
                <a:gd name="connsiteX2" fmla="*/ 712982 w 712982"/>
                <a:gd name="connsiteY2" fmla="*/ 6858000 h 6858000"/>
                <a:gd name="connsiteX3" fmla="*/ 372527 w 712982"/>
                <a:gd name="connsiteY3" fmla="*/ 6858000 h 6858000"/>
                <a:gd name="connsiteX4" fmla="*/ 372901 w 712982"/>
                <a:gd name="connsiteY4" fmla="*/ 6835810 h 6858000"/>
                <a:gd name="connsiteX5" fmla="*/ 363017 w 712982"/>
                <a:gd name="connsiteY5" fmla="*/ 6518145 h 6858000"/>
                <a:gd name="connsiteX6" fmla="*/ 310498 w 712982"/>
                <a:gd name="connsiteY6" fmla="*/ 6393936 h 6858000"/>
                <a:gd name="connsiteX7" fmla="*/ 305420 w 712982"/>
                <a:gd name="connsiteY7" fmla="*/ 6355564 h 6858000"/>
                <a:gd name="connsiteX8" fmla="*/ 311030 w 712982"/>
                <a:gd name="connsiteY8" fmla="*/ 6267729 h 6858000"/>
                <a:gd name="connsiteX9" fmla="*/ 281440 w 712982"/>
                <a:gd name="connsiteY9" fmla="*/ 6090959 h 6858000"/>
                <a:gd name="connsiteX10" fmla="*/ 258928 w 712982"/>
                <a:gd name="connsiteY10" fmla="*/ 6026981 h 6858000"/>
                <a:gd name="connsiteX11" fmla="*/ 245105 w 712982"/>
                <a:gd name="connsiteY11" fmla="*/ 5991615 h 6858000"/>
                <a:gd name="connsiteX12" fmla="*/ 197441 w 712982"/>
                <a:gd name="connsiteY12" fmla="*/ 5807458 h 6858000"/>
                <a:gd name="connsiteX13" fmla="*/ 159115 w 712982"/>
                <a:gd name="connsiteY13" fmla="*/ 5727356 h 6858000"/>
                <a:gd name="connsiteX14" fmla="*/ 152306 w 712982"/>
                <a:gd name="connsiteY14" fmla="*/ 5705270 h 6858000"/>
                <a:gd name="connsiteX15" fmla="*/ 150939 w 712982"/>
                <a:gd name="connsiteY15" fmla="*/ 5580441 h 6858000"/>
                <a:gd name="connsiteX16" fmla="*/ 187956 w 712982"/>
                <a:gd name="connsiteY16" fmla="*/ 5482729 h 6858000"/>
                <a:gd name="connsiteX17" fmla="*/ 201902 w 712982"/>
                <a:gd name="connsiteY17" fmla="*/ 5463053 h 6858000"/>
                <a:gd name="connsiteX18" fmla="*/ 168174 w 712982"/>
                <a:gd name="connsiteY18" fmla="*/ 5205662 h 6858000"/>
                <a:gd name="connsiteX19" fmla="*/ 157186 w 712982"/>
                <a:gd name="connsiteY19" fmla="*/ 5166766 h 6858000"/>
                <a:gd name="connsiteX20" fmla="*/ 163999 w 712982"/>
                <a:gd name="connsiteY20" fmla="*/ 4972256 h 6858000"/>
                <a:gd name="connsiteX21" fmla="*/ 163388 w 712982"/>
                <a:gd name="connsiteY21" fmla="*/ 4915833 h 6858000"/>
                <a:gd name="connsiteX22" fmla="*/ 166361 w 712982"/>
                <a:gd name="connsiteY22" fmla="*/ 4712964 h 6858000"/>
                <a:gd name="connsiteX23" fmla="*/ 140122 w 712982"/>
                <a:gd name="connsiteY23" fmla="*/ 4687152 h 6858000"/>
                <a:gd name="connsiteX24" fmla="*/ 73058 w 712982"/>
                <a:gd name="connsiteY24" fmla="*/ 4611951 h 6858000"/>
                <a:gd name="connsiteX25" fmla="*/ 3979 w 712982"/>
                <a:gd name="connsiteY25" fmla="*/ 4456771 h 6858000"/>
                <a:gd name="connsiteX26" fmla="*/ 2091 w 712982"/>
                <a:gd name="connsiteY26" fmla="*/ 4412781 h 6858000"/>
                <a:gd name="connsiteX27" fmla="*/ 75905 w 712982"/>
                <a:gd name="connsiteY27" fmla="*/ 4292897 h 6858000"/>
                <a:gd name="connsiteX28" fmla="*/ 104434 w 712982"/>
                <a:gd name="connsiteY28" fmla="*/ 4235333 h 6858000"/>
                <a:gd name="connsiteX29" fmla="*/ 151065 w 712982"/>
                <a:gd name="connsiteY29" fmla="*/ 4075686 h 6858000"/>
                <a:gd name="connsiteX30" fmla="*/ 161243 w 712982"/>
                <a:gd name="connsiteY30" fmla="*/ 4061695 h 6858000"/>
                <a:gd name="connsiteX31" fmla="*/ 286285 w 712982"/>
                <a:gd name="connsiteY31" fmla="*/ 3933862 h 6858000"/>
                <a:gd name="connsiteX32" fmla="*/ 306926 w 712982"/>
                <a:gd name="connsiteY32" fmla="*/ 3905847 h 6858000"/>
                <a:gd name="connsiteX33" fmla="*/ 340015 w 712982"/>
                <a:gd name="connsiteY33" fmla="*/ 3871199 h 6858000"/>
                <a:gd name="connsiteX34" fmla="*/ 400111 w 712982"/>
                <a:gd name="connsiteY34" fmla="*/ 3767743 h 6858000"/>
                <a:gd name="connsiteX35" fmla="*/ 409694 w 712982"/>
                <a:gd name="connsiteY35" fmla="*/ 3646690 h 6858000"/>
                <a:gd name="connsiteX36" fmla="*/ 428447 w 712982"/>
                <a:gd name="connsiteY36" fmla="*/ 3499752 h 6858000"/>
                <a:gd name="connsiteX37" fmla="*/ 445033 w 712982"/>
                <a:gd name="connsiteY37" fmla="*/ 3437349 h 6858000"/>
                <a:gd name="connsiteX38" fmla="*/ 471431 w 712982"/>
                <a:gd name="connsiteY38" fmla="*/ 3272018 h 6858000"/>
                <a:gd name="connsiteX39" fmla="*/ 495919 w 712982"/>
                <a:gd name="connsiteY39" fmla="*/ 3153432 h 6858000"/>
                <a:gd name="connsiteX40" fmla="*/ 499541 w 712982"/>
                <a:gd name="connsiteY40" fmla="*/ 2985907 h 6858000"/>
                <a:gd name="connsiteX41" fmla="*/ 491640 w 712982"/>
                <a:gd name="connsiteY41" fmla="*/ 2905697 h 6858000"/>
                <a:gd name="connsiteX42" fmla="*/ 586592 w 712982"/>
                <a:gd name="connsiteY42" fmla="*/ 2746325 h 6858000"/>
                <a:gd name="connsiteX43" fmla="*/ 647211 w 712982"/>
                <a:gd name="connsiteY43" fmla="*/ 2620857 h 6858000"/>
                <a:gd name="connsiteX44" fmla="*/ 598120 w 712982"/>
                <a:gd name="connsiteY44" fmla="*/ 2501248 h 6858000"/>
                <a:gd name="connsiteX45" fmla="*/ 560897 w 712982"/>
                <a:gd name="connsiteY45" fmla="*/ 2471368 h 6858000"/>
                <a:gd name="connsiteX46" fmla="*/ 506928 w 712982"/>
                <a:gd name="connsiteY46" fmla="*/ 2272389 h 6858000"/>
                <a:gd name="connsiteX47" fmla="*/ 474122 w 712982"/>
                <a:gd name="connsiteY47" fmla="*/ 1983284 h 6858000"/>
                <a:gd name="connsiteX48" fmla="*/ 349180 w 712982"/>
                <a:gd name="connsiteY48" fmla="*/ 1510207 h 6858000"/>
                <a:gd name="connsiteX49" fmla="*/ 306451 w 712982"/>
                <a:gd name="connsiteY49" fmla="*/ 1430003 h 6858000"/>
                <a:gd name="connsiteX50" fmla="*/ 287747 w 712982"/>
                <a:gd name="connsiteY50" fmla="*/ 1336633 h 6858000"/>
                <a:gd name="connsiteX51" fmla="*/ 304326 w 712982"/>
                <a:gd name="connsiteY51" fmla="*/ 1298229 h 6858000"/>
                <a:gd name="connsiteX52" fmla="*/ 317671 w 712982"/>
                <a:gd name="connsiteY52" fmla="*/ 1136667 h 6858000"/>
                <a:gd name="connsiteX53" fmla="*/ 314959 w 712982"/>
                <a:gd name="connsiteY53" fmla="*/ 1106522 h 6858000"/>
                <a:gd name="connsiteX54" fmla="*/ 290675 w 712982"/>
                <a:gd name="connsiteY54" fmla="*/ 1004980 h 6858000"/>
                <a:gd name="connsiteX55" fmla="*/ 272712 w 712982"/>
                <a:gd name="connsiteY55" fmla="*/ 910357 h 6858000"/>
                <a:gd name="connsiteX56" fmla="*/ 270963 w 712982"/>
                <a:gd name="connsiteY56" fmla="*/ 667028 h 6858000"/>
                <a:gd name="connsiteX57" fmla="*/ 244986 w 712982"/>
                <a:gd name="connsiteY57" fmla="*/ 483131 h 6858000"/>
                <a:gd name="connsiteX58" fmla="*/ 241465 w 712982"/>
                <a:gd name="connsiteY58" fmla="*/ 397465 h 6858000"/>
                <a:gd name="connsiteX59" fmla="*/ 244890 w 712982"/>
                <a:gd name="connsiteY59" fmla="*/ 348507 h 6858000"/>
                <a:gd name="connsiteX60" fmla="*/ 293439 w 712982"/>
                <a:gd name="connsiteY60" fmla="*/ 233141 h 6858000"/>
                <a:gd name="connsiteX61" fmla="*/ 300513 w 712982"/>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2" h="6858000">
                  <a:moveTo>
                    <a:pt x="280560" y="0"/>
                  </a:moveTo>
                  <a:lnTo>
                    <a:pt x="712982" y="0"/>
                  </a:lnTo>
                  <a:lnTo>
                    <a:pt x="712982"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97B054CB-4DA3-4EDD-B196-A5DDD1E4E6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479015" y="0"/>
              <a:ext cx="712985" cy="6858000"/>
            </a:xfrm>
            <a:custGeom>
              <a:avLst/>
              <a:gdLst>
                <a:gd name="connsiteX0" fmla="*/ 280560 w 712985"/>
                <a:gd name="connsiteY0" fmla="*/ 0 h 6858000"/>
                <a:gd name="connsiteX1" fmla="*/ 712985 w 712985"/>
                <a:gd name="connsiteY1" fmla="*/ 0 h 6858000"/>
                <a:gd name="connsiteX2" fmla="*/ 712985 w 712985"/>
                <a:gd name="connsiteY2" fmla="*/ 6858000 h 6858000"/>
                <a:gd name="connsiteX3" fmla="*/ 372527 w 712985"/>
                <a:gd name="connsiteY3" fmla="*/ 6858000 h 6858000"/>
                <a:gd name="connsiteX4" fmla="*/ 372901 w 712985"/>
                <a:gd name="connsiteY4" fmla="*/ 6835810 h 6858000"/>
                <a:gd name="connsiteX5" fmla="*/ 363017 w 712985"/>
                <a:gd name="connsiteY5" fmla="*/ 6518145 h 6858000"/>
                <a:gd name="connsiteX6" fmla="*/ 310498 w 712985"/>
                <a:gd name="connsiteY6" fmla="*/ 6393936 h 6858000"/>
                <a:gd name="connsiteX7" fmla="*/ 305420 w 712985"/>
                <a:gd name="connsiteY7" fmla="*/ 6355564 h 6858000"/>
                <a:gd name="connsiteX8" fmla="*/ 311030 w 712985"/>
                <a:gd name="connsiteY8" fmla="*/ 6267729 h 6858000"/>
                <a:gd name="connsiteX9" fmla="*/ 281440 w 712985"/>
                <a:gd name="connsiteY9" fmla="*/ 6090959 h 6858000"/>
                <a:gd name="connsiteX10" fmla="*/ 258928 w 712985"/>
                <a:gd name="connsiteY10" fmla="*/ 6026981 h 6858000"/>
                <a:gd name="connsiteX11" fmla="*/ 245105 w 712985"/>
                <a:gd name="connsiteY11" fmla="*/ 5991615 h 6858000"/>
                <a:gd name="connsiteX12" fmla="*/ 197441 w 712985"/>
                <a:gd name="connsiteY12" fmla="*/ 5807458 h 6858000"/>
                <a:gd name="connsiteX13" fmla="*/ 159115 w 712985"/>
                <a:gd name="connsiteY13" fmla="*/ 5727356 h 6858000"/>
                <a:gd name="connsiteX14" fmla="*/ 152306 w 712985"/>
                <a:gd name="connsiteY14" fmla="*/ 5705270 h 6858000"/>
                <a:gd name="connsiteX15" fmla="*/ 150939 w 712985"/>
                <a:gd name="connsiteY15" fmla="*/ 5580441 h 6858000"/>
                <a:gd name="connsiteX16" fmla="*/ 187956 w 712985"/>
                <a:gd name="connsiteY16" fmla="*/ 5482729 h 6858000"/>
                <a:gd name="connsiteX17" fmla="*/ 201902 w 712985"/>
                <a:gd name="connsiteY17" fmla="*/ 5463053 h 6858000"/>
                <a:gd name="connsiteX18" fmla="*/ 168174 w 712985"/>
                <a:gd name="connsiteY18" fmla="*/ 5205662 h 6858000"/>
                <a:gd name="connsiteX19" fmla="*/ 157186 w 712985"/>
                <a:gd name="connsiteY19" fmla="*/ 5166766 h 6858000"/>
                <a:gd name="connsiteX20" fmla="*/ 163999 w 712985"/>
                <a:gd name="connsiteY20" fmla="*/ 4972256 h 6858000"/>
                <a:gd name="connsiteX21" fmla="*/ 163388 w 712985"/>
                <a:gd name="connsiteY21" fmla="*/ 4915833 h 6858000"/>
                <a:gd name="connsiteX22" fmla="*/ 166361 w 712985"/>
                <a:gd name="connsiteY22" fmla="*/ 4712964 h 6858000"/>
                <a:gd name="connsiteX23" fmla="*/ 140122 w 712985"/>
                <a:gd name="connsiteY23" fmla="*/ 4687152 h 6858000"/>
                <a:gd name="connsiteX24" fmla="*/ 73058 w 712985"/>
                <a:gd name="connsiteY24" fmla="*/ 4611951 h 6858000"/>
                <a:gd name="connsiteX25" fmla="*/ 3979 w 712985"/>
                <a:gd name="connsiteY25" fmla="*/ 4456771 h 6858000"/>
                <a:gd name="connsiteX26" fmla="*/ 2091 w 712985"/>
                <a:gd name="connsiteY26" fmla="*/ 4412781 h 6858000"/>
                <a:gd name="connsiteX27" fmla="*/ 75905 w 712985"/>
                <a:gd name="connsiteY27" fmla="*/ 4292897 h 6858000"/>
                <a:gd name="connsiteX28" fmla="*/ 104434 w 712985"/>
                <a:gd name="connsiteY28" fmla="*/ 4235333 h 6858000"/>
                <a:gd name="connsiteX29" fmla="*/ 151065 w 712985"/>
                <a:gd name="connsiteY29" fmla="*/ 4075686 h 6858000"/>
                <a:gd name="connsiteX30" fmla="*/ 161243 w 712985"/>
                <a:gd name="connsiteY30" fmla="*/ 4061695 h 6858000"/>
                <a:gd name="connsiteX31" fmla="*/ 286285 w 712985"/>
                <a:gd name="connsiteY31" fmla="*/ 3933862 h 6858000"/>
                <a:gd name="connsiteX32" fmla="*/ 306926 w 712985"/>
                <a:gd name="connsiteY32" fmla="*/ 3905847 h 6858000"/>
                <a:gd name="connsiteX33" fmla="*/ 340015 w 712985"/>
                <a:gd name="connsiteY33" fmla="*/ 3871199 h 6858000"/>
                <a:gd name="connsiteX34" fmla="*/ 400111 w 712985"/>
                <a:gd name="connsiteY34" fmla="*/ 3767743 h 6858000"/>
                <a:gd name="connsiteX35" fmla="*/ 409694 w 712985"/>
                <a:gd name="connsiteY35" fmla="*/ 3646690 h 6858000"/>
                <a:gd name="connsiteX36" fmla="*/ 428447 w 712985"/>
                <a:gd name="connsiteY36" fmla="*/ 3499752 h 6858000"/>
                <a:gd name="connsiteX37" fmla="*/ 445033 w 712985"/>
                <a:gd name="connsiteY37" fmla="*/ 3437349 h 6858000"/>
                <a:gd name="connsiteX38" fmla="*/ 471431 w 712985"/>
                <a:gd name="connsiteY38" fmla="*/ 3272018 h 6858000"/>
                <a:gd name="connsiteX39" fmla="*/ 495919 w 712985"/>
                <a:gd name="connsiteY39" fmla="*/ 3153432 h 6858000"/>
                <a:gd name="connsiteX40" fmla="*/ 499541 w 712985"/>
                <a:gd name="connsiteY40" fmla="*/ 2985907 h 6858000"/>
                <a:gd name="connsiteX41" fmla="*/ 491640 w 712985"/>
                <a:gd name="connsiteY41" fmla="*/ 2905697 h 6858000"/>
                <a:gd name="connsiteX42" fmla="*/ 586592 w 712985"/>
                <a:gd name="connsiteY42" fmla="*/ 2746325 h 6858000"/>
                <a:gd name="connsiteX43" fmla="*/ 647211 w 712985"/>
                <a:gd name="connsiteY43" fmla="*/ 2620857 h 6858000"/>
                <a:gd name="connsiteX44" fmla="*/ 598120 w 712985"/>
                <a:gd name="connsiteY44" fmla="*/ 2501248 h 6858000"/>
                <a:gd name="connsiteX45" fmla="*/ 560897 w 712985"/>
                <a:gd name="connsiteY45" fmla="*/ 2471368 h 6858000"/>
                <a:gd name="connsiteX46" fmla="*/ 506928 w 712985"/>
                <a:gd name="connsiteY46" fmla="*/ 2272389 h 6858000"/>
                <a:gd name="connsiteX47" fmla="*/ 474122 w 712985"/>
                <a:gd name="connsiteY47" fmla="*/ 1983284 h 6858000"/>
                <a:gd name="connsiteX48" fmla="*/ 349180 w 712985"/>
                <a:gd name="connsiteY48" fmla="*/ 1510207 h 6858000"/>
                <a:gd name="connsiteX49" fmla="*/ 306451 w 712985"/>
                <a:gd name="connsiteY49" fmla="*/ 1430003 h 6858000"/>
                <a:gd name="connsiteX50" fmla="*/ 287747 w 712985"/>
                <a:gd name="connsiteY50" fmla="*/ 1336633 h 6858000"/>
                <a:gd name="connsiteX51" fmla="*/ 304326 w 712985"/>
                <a:gd name="connsiteY51" fmla="*/ 1298229 h 6858000"/>
                <a:gd name="connsiteX52" fmla="*/ 317671 w 712985"/>
                <a:gd name="connsiteY52" fmla="*/ 1136667 h 6858000"/>
                <a:gd name="connsiteX53" fmla="*/ 314959 w 712985"/>
                <a:gd name="connsiteY53" fmla="*/ 1106522 h 6858000"/>
                <a:gd name="connsiteX54" fmla="*/ 290675 w 712985"/>
                <a:gd name="connsiteY54" fmla="*/ 1004980 h 6858000"/>
                <a:gd name="connsiteX55" fmla="*/ 272712 w 712985"/>
                <a:gd name="connsiteY55" fmla="*/ 910357 h 6858000"/>
                <a:gd name="connsiteX56" fmla="*/ 270963 w 712985"/>
                <a:gd name="connsiteY56" fmla="*/ 667028 h 6858000"/>
                <a:gd name="connsiteX57" fmla="*/ 244986 w 712985"/>
                <a:gd name="connsiteY57" fmla="*/ 483131 h 6858000"/>
                <a:gd name="connsiteX58" fmla="*/ 241465 w 712985"/>
                <a:gd name="connsiteY58" fmla="*/ 397465 h 6858000"/>
                <a:gd name="connsiteX59" fmla="*/ 244890 w 712985"/>
                <a:gd name="connsiteY59" fmla="*/ 348507 h 6858000"/>
                <a:gd name="connsiteX60" fmla="*/ 293439 w 712985"/>
                <a:gd name="connsiteY60" fmla="*/ 233141 h 6858000"/>
                <a:gd name="connsiteX61" fmla="*/ 300513 w 712985"/>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5" h="6858000">
                  <a:moveTo>
                    <a:pt x="280560" y="0"/>
                  </a:moveTo>
                  <a:lnTo>
                    <a:pt x="712985" y="0"/>
                  </a:lnTo>
                  <a:lnTo>
                    <a:pt x="712985"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Naslov 3">
            <a:extLst>
              <a:ext uri="{FF2B5EF4-FFF2-40B4-BE49-F238E27FC236}">
                <a16:creationId xmlns:a16="http://schemas.microsoft.com/office/drawing/2014/main" id="{1E9A317A-707B-3A34-3646-1266BD4E8717}"/>
              </a:ext>
            </a:extLst>
          </p:cNvPr>
          <p:cNvSpPr>
            <a:spLocks noGrp="1"/>
          </p:cNvSpPr>
          <p:nvPr>
            <p:ph type="title"/>
          </p:nvPr>
        </p:nvSpPr>
        <p:spPr/>
        <p:txBody>
          <a:bodyPr>
            <a:normAutofit/>
          </a:bodyPr>
          <a:lstStyle/>
          <a:p>
            <a:r>
              <a:rPr lang="hr-HR" sz="7200"/>
              <a:t>Literature - </a:t>
            </a:r>
            <a:r>
              <a:rPr lang="hr-HR" sz="7200" err="1"/>
              <a:t>sites</a:t>
            </a:r>
            <a:endParaRPr lang="hr-HR" sz="7200"/>
          </a:p>
        </p:txBody>
      </p:sp>
      <p:sp>
        <p:nvSpPr>
          <p:cNvPr id="6" name="TekstniOkvir 5">
            <a:extLst>
              <a:ext uri="{FF2B5EF4-FFF2-40B4-BE49-F238E27FC236}">
                <a16:creationId xmlns:a16="http://schemas.microsoft.com/office/drawing/2014/main" id="{70146FCB-E438-F9B3-A745-2DD501613B20}"/>
              </a:ext>
            </a:extLst>
          </p:cNvPr>
          <p:cNvSpPr txBox="1"/>
          <p:nvPr/>
        </p:nvSpPr>
        <p:spPr>
          <a:xfrm>
            <a:off x="838200" y="1548794"/>
            <a:ext cx="14382208" cy="3100016"/>
          </a:xfrm>
          <a:prstGeom prst="rect">
            <a:avLst/>
          </a:prstGeom>
          <a:noFill/>
        </p:spPr>
        <p:txBody>
          <a:bodyPr wrap="square" rtlCol="0">
            <a:spAutoFit/>
          </a:bodyPr>
          <a:lstStyle/>
          <a:p>
            <a:pPr>
              <a:lnSpc>
                <a:spcPct val="107000"/>
              </a:lnSpc>
              <a:spcAft>
                <a:spcPts val="800"/>
              </a:spcAft>
            </a:pPr>
            <a:r>
              <a:rPr lang="hr-HR" sz="14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https://sites.google.com/site/holokaust111/sto-je-holokaust</a:t>
            </a:r>
            <a:endParaRPr lang="hr-HR"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r-HR" sz="14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https://vlada.gov.hr/vijesti/zrtve-holokausta-kojih-se-danas-sjecamo-podsjetnik-su-i-upozorenje-na-dimenzije-zla-koje-mogu-proizici-iz-mrznje/33805</a:t>
            </a:r>
            <a:endParaRPr lang="hr-HR"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r-HR" sz="14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https://scindeks.ceon.rs/article.aspx?artid=0353-90082052157H</a:t>
            </a:r>
            <a:endParaRPr lang="hr-HR"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3977640" algn="l"/>
              </a:tabLst>
            </a:pPr>
            <a:r>
              <a:rPr lang="hr-HR" sz="14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http://povijest.net/2018/?p=1582</a:t>
            </a:r>
            <a:r>
              <a:rPr lang="hr-HR" sz="14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tabLst>
                <a:tab pos="3977640" algn="l"/>
              </a:tabLst>
            </a:pPr>
            <a:r>
              <a:rPr lang="hr-HR" sz="14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https://www.dw.com/hr/auschwitz-i-njegova-potresna-povijest/a-60562588</a:t>
            </a:r>
            <a:endParaRPr lang="hr-HR"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3977640" algn="l"/>
              </a:tabLst>
            </a:pPr>
            <a:r>
              <a:rPr lang="hr-HR" sz="14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https://www.vecernji.hr/vijesti/rekli-su-nam-ovo-je-auschwitz-logor-za-istrebljenje-pa-su-me-poslali-mengeleu-na-odjel-za-blizance-1374855</a:t>
            </a:r>
            <a:endParaRPr lang="hr-HR"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3977640" algn="l"/>
              </a:tabLst>
            </a:pPr>
            <a:r>
              <a:rPr lang="hr-HR" sz="14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https://nema-kompromisa.com/?p=1896</a:t>
            </a:r>
            <a:endParaRPr lang="hr-HR"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3977640" algn="l"/>
              </a:tabLst>
            </a:pPr>
            <a:r>
              <a:rPr lang="hr-HR" sz="14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0"/>
              </a:rPr>
              <a:t>http://www.os-vela-luka.skole.hr/upload/os-vela-luka/images/static3/855/File/Dnevnik-Ane-Frank.pdf</a:t>
            </a:r>
            <a:endParaRPr lang="hr-HR" sz="1400">
              <a:effectLst/>
              <a:latin typeface="Calibri" panose="020F0502020204030204" pitchFamily="34" charset="0"/>
              <a:ea typeface="Calibri" panose="020F0502020204030204" pitchFamily="34" charset="0"/>
              <a:cs typeface="Times New Roman" panose="02020603050405020304" pitchFamily="18" charset="0"/>
            </a:endParaRPr>
          </a:p>
          <a:p>
            <a:endParaRPr lang="hr-HR"/>
          </a:p>
        </p:txBody>
      </p:sp>
    </p:spTree>
    <p:extLst>
      <p:ext uri="{BB962C8B-B14F-4D97-AF65-F5344CB8AC3E}">
        <p14:creationId xmlns:p14="http://schemas.microsoft.com/office/powerpoint/2010/main" val="11638040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728F330-19FB-4D39-BD0F-53032ABFEB7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79015" y="0"/>
            <a:ext cx="712985" cy="6858000"/>
            <a:chOff x="11479015" y="0"/>
            <a:chExt cx="712985" cy="6858000"/>
          </a:xfrm>
          <a:effectLst>
            <a:outerShdw blurRad="381000" dist="152400" dir="10800000" algn="ctr" rotWithShape="0">
              <a:schemeClr val="bg1">
                <a:alpha val="10000"/>
              </a:schemeClr>
            </a:outerShdw>
          </a:effectLst>
        </p:grpSpPr>
        <p:sp>
          <p:nvSpPr>
            <p:cNvPr id="11" name="Freeform: Shape 10">
              <a:extLst>
                <a:ext uri="{FF2B5EF4-FFF2-40B4-BE49-F238E27FC236}">
                  <a16:creationId xmlns:a16="http://schemas.microsoft.com/office/drawing/2014/main" id="{30220D63-6F38-42F9-8AAD-3B1363A4FA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479018" y="0"/>
              <a:ext cx="712982" cy="6858000"/>
            </a:xfrm>
            <a:custGeom>
              <a:avLst/>
              <a:gdLst>
                <a:gd name="connsiteX0" fmla="*/ 280560 w 712982"/>
                <a:gd name="connsiteY0" fmla="*/ 0 h 6858000"/>
                <a:gd name="connsiteX1" fmla="*/ 712982 w 712982"/>
                <a:gd name="connsiteY1" fmla="*/ 0 h 6858000"/>
                <a:gd name="connsiteX2" fmla="*/ 712982 w 712982"/>
                <a:gd name="connsiteY2" fmla="*/ 6858000 h 6858000"/>
                <a:gd name="connsiteX3" fmla="*/ 372527 w 712982"/>
                <a:gd name="connsiteY3" fmla="*/ 6858000 h 6858000"/>
                <a:gd name="connsiteX4" fmla="*/ 372901 w 712982"/>
                <a:gd name="connsiteY4" fmla="*/ 6835810 h 6858000"/>
                <a:gd name="connsiteX5" fmla="*/ 363017 w 712982"/>
                <a:gd name="connsiteY5" fmla="*/ 6518145 h 6858000"/>
                <a:gd name="connsiteX6" fmla="*/ 310498 w 712982"/>
                <a:gd name="connsiteY6" fmla="*/ 6393936 h 6858000"/>
                <a:gd name="connsiteX7" fmla="*/ 305420 w 712982"/>
                <a:gd name="connsiteY7" fmla="*/ 6355564 h 6858000"/>
                <a:gd name="connsiteX8" fmla="*/ 311030 w 712982"/>
                <a:gd name="connsiteY8" fmla="*/ 6267729 h 6858000"/>
                <a:gd name="connsiteX9" fmla="*/ 281440 w 712982"/>
                <a:gd name="connsiteY9" fmla="*/ 6090959 h 6858000"/>
                <a:gd name="connsiteX10" fmla="*/ 258928 w 712982"/>
                <a:gd name="connsiteY10" fmla="*/ 6026981 h 6858000"/>
                <a:gd name="connsiteX11" fmla="*/ 245105 w 712982"/>
                <a:gd name="connsiteY11" fmla="*/ 5991615 h 6858000"/>
                <a:gd name="connsiteX12" fmla="*/ 197441 w 712982"/>
                <a:gd name="connsiteY12" fmla="*/ 5807458 h 6858000"/>
                <a:gd name="connsiteX13" fmla="*/ 159115 w 712982"/>
                <a:gd name="connsiteY13" fmla="*/ 5727356 h 6858000"/>
                <a:gd name="connsiteX14" fmla="*/ 152306 w 712982"/>
                <a:gd name="connsiteY14" fmla="*/ 5705270 h 6858000"/>
                <a:gd name="connsiteX15" fmla="*/ 150939 w 712982"/>
                <a:gd name="connsiteY15" fmla="*/ 5580441 h 6858000"/>
                <a:gd name="connsiteX16" fmla="*/ 187956 w 712982"/>
                <a:gd name="connsiteY16" fmla="*/ 5482729 h 6858000"/>
                <a:gd name="connsiteX17" fmla="*/ 201902 w 712982"/>
                <a:gd name="connsiteY17" fmla="*/ 5463053 h 6858000"/>
                <a:gd name="connsiteX18" fmla="*/ 168174 w 712982"/>
                <a:gd name="connsiteY18" fmla="*/ 5205662 h 6858000"/>
                <a:gd name="connsiteX19" fmla="*/ 157186 w 712982"/>
                <a:gd name="connsiteY19" fmla="*/ 5166766 h 6858000"/>
                <a:gd name="connsiteX20" fmla="*/ 163999 w 712982"/>
                <a:gd name="connsiteY20" fmla="*/ 4972256 h 6858000"/>
                <a:gd name="connsiteX21" fmla="*/ 163388 w 712982"/>
                <a:gd name="connsiteY21" fmla="*/ 4915833 h 6858000"/>
                <a:gd name="connsiteX22" fmla="*/ 166361 w 712982"/>
                <a:gd name="connsiteY22" fmla="*/ 4712964 h 6858000"/>
                <a:gd name="connsiteX23" fmla="*/ 140122 w 712982"/>
                <a:gd name="connsiteY23" fmla="*/ 4687152 h 6858000"/>
                <a:gd name="connsiteX24" fmla="*/ 73058 w 712982"/>
                <a:gd name="connsiteY24" fmla="*/ 4611951 h 6858000"/>
                <a:gd name="connsiteX25" fmla="*/ 3979 w 712982"/>
                <a:gd name="connsiteY25" fmla="*/ 4456771 h 6858000"/>
                <a:gd name="connsiteX26" fmla="*/ 2091 w 712982"/>
                <a:gd name="connsiteY26" fmla="*/ 4412781 h 6858000"/>
                <a:gd name="connsiteX27" fmla="*/ 75905 w 712982"/>
                <a:gd name="connsiteY27" fmla="*/ 4292897 h 6858000"/>
                <a:gd name="connsiteX28" fmla="*/ 104434 w 712982"/>
                <a:gd name="connsiteY28" fmla="*/ 4235333 h 6858000"/>
                <a:gd name="connsiteX29" fmla="*/ 151065 w 712982"/>
                <a:gd name="connsiteY29" fmla="*/ 4075686 h 6858000"/>
                <a:gd name="connsiteX30" fmla="*/ 161243 w 712982"/>
                <a:gd name="connsiteY30" fmla="*/ 4061695 h 6858000"/>
                <a:gd name="connsiteX31" fmla="*/ 286285 w 712982"/>
                <a:gd name="connsiteY31" fmla="*/ 3933862 h 6858000"/>
                <a:gd name="connsiteX32" fmla="*/ 306926 w 712982"/>
                <a:gd name="connsiteY32" fmla="*/ 3905847 h 6858000"/>
                <a:gd name="connsiteX33" fmla="*/ 340015 w 712982"/>
                <a:gd name="connsiteY33" fmla="*/ 3871199 h 6858000"/>
                <a:gd name="connsiteX34" fmla="*/ 400111 w 712982"/>
                <a:gd name="connsiteY34" fmla="*/ 3767743 h 6858000"/>
                <a:gd name="connsiteX35" fmla="*/ 409694 w 712982"/>
                <a:gd name="connsiteY35" fmla="*/ 3646690 h 6858000"/>
                <a:gd name="connsiteX36" fmla="*/ 428447 w 712982"/>
                <a:gd name="connsiteY36" fmla="*/ 3499752 h 6858000"/>
                <a:gd name="connsiteX37" fmla="*/ 445033 w 712982"/>
                <a:gd name="connsiteY37" fmla="*/ 3437349 h 6858000"/>
                <a:gd name="connsiteX38" fmla="*/ 471431 w 712982"/>
                <a:gd name="connsiteY38" fmla="*/ 3272018 h 6858000"/>
                <a:gd name="connsiteX39" fmla="*/ 495919 w 712982"/>
                <a:gd name="connsiteY39" fmla="*/ 3153432 h 6858000"/>
                <a:gd name="connsiteX40" fmla="*/ 499541 w 712982"/>
                <a:gd name="connsiteY40" fmla="*/ 2985907 h 6858000"/>
                <a:gd name="connsiteX41" fmla="*/ 491640 w 712982"/>
                <a:gd name="connsiteY41" fmla="*/ 2905697 h 6858000"/>
                <a:gd name="connsiteX42" fmla="*/ 586592 w 712982"/>
                <a:gd name="connsiteY42" fmla="*/ 2746325 h 6858000"/>
                <a:gd name="connsiteX43" fmla="*/ 647211 w 712982"/>
                <a:gd name="connsiteY43" fmla="*/ 2620857 h 6858000"/>
                <a:gd name="connsiteX44" fmla="*/ 598120 w 712982"/>
                <a:gd name="connsiteY44" fmla="*/ 2501248 h 6858000"/>
                <a:gd name="connsiteX45" fmla="*/ 560897 w 712982"/>
                <a:gd name="connsiteY45" fmla="*/ 2471368 h 6858000"/>
                <a:gd name="connsiteX46" fmla="*/ 506928 w 712982"/>
                <a:gd name="connsiteY46" fmla="*/ 2272389 h 6858000"/>
                <a:gd name="connsiteX47" fmla="*/ 474122 w 712982"/>
                <a:gd name="connsiteY47" fmla="*/ 1983284 h 6858000"/>
                <a:gd name="connsiteX48" fmla="*/ 349180 w 712982"/>
                <a:gd name="connsiteY48" fmla="*/ 1510207 h 6858000"/>
                <a:gd name="connsiteX49" fmla="*/ 306451 w 712982"/>
                <a:gd name="connsiteY49" fmla="*/ 1430003 h 6858000"/>
                <a:gd name="connsiteX50" fmla="*/ 287747 w 712982"/>
                <a:gd name="connsiteY50" fmla="*/ 1336633 h 6858000"/>
                <a:gd name="connsiteX51" fmla="*/ 304326 w 712982"/>
                <a:gd name="connsiteY51" fmla="*/ 1298229 h 6858000"/>
                <a:gd name="connsiteX52" fmla="*/ 317671 w 712982"/>
                <a:gd name="connsiteY52" fmla="*/ 1136667 h 6858000"/>
                <a:gd name="connsiteX53" fmla="*/ 314959 w 712982"/>
                <a:gd name="connsiteY53" fmla="*/ 1106522 h 6858000"/>
                <a:gd name="connsiteX54" fmla="*/ 290675 w 712982"/>
                <a:gd name="connsiteY54" fmla="*/ 1004980 h 6858000"/>
                <a:gd name="connsiteX55" fmla="*/ 272712 w 712982"/>
                <a:gd name="connsiteY55" fmla="*/ 910357 h 6858000"/>
                <a:gd name="connsiteX56" fmla="*/ 270963 w 712982"/>
                <a:gd name="connsiteY56" fmla="*/ 667028 h 6858000"/>
                <a:gd name="connsiteX57" fmla="*/ 244986 w 712982"/>
                <a:gd name="connsiteY57" fmla="*/ 483131 h 6858000"/>
                <a:gd name="connsiteX58" fmla="*/ 241465 w 712982"/>
                <a:gd name="connsiteY58" fmla="*/ 397465 h 6858000"/>
                <a:gd name="connsiteX59" fmla="*/ 244890 w 712982"/>
                <a:gd name="connsiteY59" fmla="*/ 348507 h 6858000"/>
                <a:gd name="connsiteX60" fmla="*/ 293439 w 712982"/>
                <a:gd name="connsiteY60" fmla="*/ 233141 h 6858000"/>
                <a:gd name="connsiteX61" fmla="*/ 300513 w 712982"/>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2" h="6858000">
                  <a:moveTo>
                    <a:pt x="280560" y="0"/>
                  </a:moveTo>
                  <a:lnTo>
                    <a:pt x="712982" y="0"/>
                  </a:lnTo>
                  <a:lnTo>
                    <a:pt x="712982"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97B054CB-4DA3-4EDD-B196-A5DDD1E4E6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479015" y="0"/>
              <a:ext cx="712985" cy="6858000"/>
            </a:xfrm>
            <a:custGeom>
              <a:avLst/>
              <a:gdLst>
                <a:gd name="connsiteX0" fmla="*/ 280560 w 712985"/>
                <a:gd name="connsiteY0" fmla="*/ 0 h 6858000"/>
                <a:gd name="connsiteX1" fmla="*/ 712985 w 712985"/>
                <a:gd name="connsiteY1" fmla="*/ 0 h 6858000"/>
                <a:gd name="connsiteX2" fmla="*/ 712985 w 712985"/>
                <a:gd name="connsiteY2" fmla="*/ 6858000 h 6858000"/>
                <a:gd name="connsiteX3" fmla="*/ 372527 w 712985"/>
                <a:gd name="connsiteY3" fmla="*/ 6858000 h 6858000"/>
                <a:gd name="connsiteX4" fmla="*/ 372901 w 712985"/>
                <a:gd name="connsiteY4" fmla="*/ 6835810 h 6858000"/>
                <a:gd name="connsiteX5" fmla="*/ 363017 w 712985"/>
                <a:gd name="connsiteY5" fmla="*/ 6518145 h 6858000"/>
                <a:gd name="connsiteX6" fmla="*/ 310498 w 712985"/>
                <a:gd name="connsiteY6" fmla="*/ 6393936 h 6858000"/>
                <a:gd name="connsiteX7" fmla="*/ 305420 w 712985"/>
                <a:gd name="connsiteY7" fmla="*/ 6355564 h 6858000"/>
                <a:gd name="connsiteX8" fmla="*/ 311030 w 712985"/>
                <a:gd name="connsiteY8" fmla="*/ 6267729 h 6858000"/>
                <a:gd name="connsiteX9" fmla="*/ 281440 w 712985"/>
                <a:gd name="connsiteY9" fmla="*/ 6090959 h 6858000"/>
                <a:gd name="connsiteX10" fmla="*/ 258928 w 712985"/>
                <a:gd name="connsiteY10" fmla="*/ 6026981 h 6858000"/>
                <a:gd name="connsiteX11" fmla="*/ 245105 w 712985"/>
                <a:gd name="connsiteY11" fmla="*/ 5991615 h 6858000"/>
                <a:gd name="connsiteX12" fmla="*/ 197441 w 712985"/>
                <a:gd name="connsiteY12" fmla="*/ 5807458 h 6858000"/>
                <a:gd name="connsiteX13" fmla="*/ 159115 w 712985"/>
                <a:gd name="connsiteY13" fmla="*/ 5727356 h 6858000"/>
                <a:gd name="connsiteX14" fmla="*/ 152306 w 712985"/>
                <a:gd name="connsiteY14" fmla="*/ 5705270 h 6858000"/>
                <a:gd name="connsiteX15" fmla="*/ 150939 w 712985"/>
                <a:gd name="connsiteY15" fmla="*/ 5580441 h 6858000"/>
                <a:gd name="connsiteX16" fmla="*/ 187956 w 712985"/>
                <a:gd name="connsiteY16" fmla="*/ 5482729 h 6858000"/>
                <a:gd name="connsiteX17" fmla="*/ 201902 w 712985"/>
                <a:gd name="connsiteY17" fmla="*/ 5463053 h 6858000"/>
                <a:gd name="connsiteX18" fmla="*/ 168174 w 712985"/>
                <a:gd name="connsiteY18" fmla="*/ 5205662 h 6858000"/>
                <a:gd name="connsiteX19" fmla="*/ 157186 w 712985"/>
                <a:gd name="connsiteY19" fmla="*/ 5166766 h 6858000"/>
                <a:gd name="connsiteX20" fmla="*/ 163999 w 712985"/>
                <a:gd name="connsiteY20" fmla="*/ 4972256 h 6858000"/>
                <a:gd name="connsiteX21" fmla="*/ 163388 w 712985"/>
                <a:gd name="connsiteY21" fmla="*/ 4915833 h 6858000"/>
                <a:gd name="connsiteX22" fmla="*/ 166361 w 712985"/>
                <a:gd name="connsiteY22" fmla="*/ 4712964 h 6858000"/>
                <a:gd name="connsiteX23" fmla="*/ 140122 w 712985"/>
                <a:gd name="connsiteY23" fmla="*/ 4687152 h 6858000"/>
                <a:gd name="connsiteX24" fmla="*/ 73058 w 712985"/>
                <a:gd name="connsiteY24" fmla="*/ 4611951 h 6858000"/>
                <a:gd name="connsiteX25" fmla="*/ 3979 w 712985"/>
                <a:gd name="connsiteY25" fmla="*/ 4456771 h 6858000"/>
                <a:gd name="connsiteX26" fmla="*/ 2091 w 712985"/>
                <a:gd name="connsiteY26" fmla="*/ 4412781 h 6858000"/>
                <a:gd name="connsiteX27" fmla="*/ 75905 w 712985"/>
                <a:gd name="connsiteY27" fmla="*/ 4292897 h 6858000"/>
                <a:gd name="connsiteX28" fmla="*/ 104434 w 712985"/>
                <a:gd name="connsiteY28" fmla="*/ 4235333 h 6858000"/>
                <a:gd name="connsiteX29" fmla="*/ 151065 w 712985"/>
                <a:gd name="connsiteY29" fmla="*/ 4075686 h 6858000"/>
                <a:gd name="connsiteX30" fmla="*/ 161243 w 712985"/>
                <a:gd name="connsiteY30" fmla="*/ 4061695 h 6858000"/>
                <a:gd name="connsiteX31" fmla="*/ 286285 w 712985"/>
                <a:gd name="connsiteY31" fmla="*/ 3933862 h 6858000"/>
                <a:gd name="connsiteX32" fmla="*/ 306926 w 712985"/>
                <a:gd name="connsiteY32" fmla="*/ 3905847 h 6858000"/>
                <a:gd name="connsiteX33" fmla="*/ 340015 w 712985"/>
                <a:gd name="connsiteY33" fmla="*/ 3871199 h 6858000"/>
                <a:gd name="connsiteX34" fmla="*/ 400111 w 712985"/>
                <a:gd name="connsiteY34" fmla="*/ 3767743 h 6858000"/>
                <a:gd name="connsiteX35" fmla="*/ 409694 w 712985"/>
                <a:gd name="connsiteY35" fmla="*/ 3646690 h 6858000"/>
                <a:gd name="connsiteX36" fmla="*/ 428447 w 712985"/>
                <a:gd name="connsiteY36" fmla="*/ 3499752 h 6858000"/>
                <a:gd name="connsiteX37" fmla="*/ 445033 w 712985"/>
                <a:gd name="connsiteY37" fmla="*/ 3437349 h 6858000"/>
                <a:gd name="connsiteX38" fmla="*/ 471431 w 712985"/>
                <a:gd name="connsiteY38" fmla="*/ 3272018 h 6858000"/>
                <a:gd name="connsiteX39" fmla="*/ 495919 w 712985"/>
                <a:gd name="connsiteY39" fmla="*/ 3153432 h 6858000"/>
                <a:gd name="connsiteX40" fmla="*/ 499541 w 712985"/>
                <a:gd name="connsiteY40" fmla="*/ 2985907 h 6858000"/>
                <a:gd name="connsiteX41" fmla="*/ 491640 w 712985"/>
                <a:gd name="connsiteY41" fmla="*/ 2905697 h 6858000"/>
                <a:gd name="connsiteX42" fmla="*/ 586592 w 712985"/>
                <a:gd name="connsiteY42" fmla="*/ 2746325 h 6858000"/>
                <a:gd name="connsiteX43" fmla="*/ 647211 w 712985"/>
                <a:gd name="connsiteY43" fmla="*/ 2620857 h 6858000"/>
                <a:gd name="connsiteX44" fmla="*/ 598120 w 712985"/>
                <a:gd name="connsiteY44" fmla="*/ 2501248 h 6858000"/>
                <a:gd name="connsiteX45" fmla="*/ 560897 w 712985"/>
                <a:gd name="connsiteY45" fmla="*/ 2471368 h 6858000"/>
                <a:gd name="connsiteX46" fmla="*/ 506928 w 712985"/>
                <a:gd name="connsiteY46" fmla="*/ 2272389 h 6858000"/>
                <a:gd name="connsiteX47" fmla="*/ 474122 w 712985"/>
                <a:gd name="connsiteY47" fmla="*/ 1983284 h 6858000"/>
                <a:gd name="connsiteX48" fmla="*/ 349180 w 712985"/>
                <a:gd name="connsiteY48" fmla="*/ 1510207 h 6858000"/>
                <a:gd name="connsiteX49" fmla="*/ 306451 w 712985"/>
                <a:gd name="connsiteY49" fmla="*/ 1430003 h 6858000"/>
                <a:gd name="connsiteX50" fmla="*/ 287747 w 712985"/>
                <a:gd name="connsiteY50" fmla="*/ 1336633 h 6858000"/>
                <a:gd name="connsiteX51" fmla="*/ 304326 w 712985"/>
                <a:gd name="connsiteY51" fmla="*/ 1298229 h 6858000"/>
                <a:gd name="connsiteX52" fmla="*/ 317671 w 712985"/>
                <a:gd name="connsiteY52" fmla="*/ 1136667 h 6858000"/>
                <a:gd name="connsiteX53" fmla="*/ 314959 w 712985"/>
                <a:gd name="connsiteY53" fmla="*/ 1106522 h 6858000"/>
                <a:gd name="connsiteX54" fmla="*/ 290675 w 712985"/>
                <a:gd name="connsiteY54" fmla="*/ 1004980 h 6858000"/>
                <a:gd name="connsiteX55" fmla="*/ 272712 w 712985"/>
                <a:gd name="connsiteY55" fmla="*/ 910357 h 6858000"/>
                <a:gd name="connsiteX56" fmla="*/ 270963 w 712985"/>
                <a:gd name="connsiteY56" fmla="*/ 667028 h 6858000"/>
                <a:gd name="connsiteX57" fmla="*/ 244986 w 712985"/>
                <a:gd name="connsiteY57" fmla="*/ 483131 h 6858000"/>
                <a:gd name="connsiteX58" fmla="*/ 241465 w 712985"/>
                <a:gd name="connsiteY58" fmla="*/ 397465 h 6858000"/>
                <a:gd name="connsiteX59" fmla="*/ 244890 w 712985"/>
                <a:gd name="connsiteY59" fmla="*/ 348507 h 6858000"/>
                <a:gd name="connsiteX60" fmla="*/ 293439 w 712985"/>
                <a:gd name="connsiteY60" fmla="*/ 233141 h 6858000"/>
                <a:gd name="connsiteX61" fmla="*/ 300513 w 712985"/>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5" h="6858000">
                  <a:moveTo>
                    <a:pt x="280560" y="0"/>
                  </a:moveTo>
                  <a:lnTo>
                    <a:pt x="712985" y="0"/>
                  </a:lnTo>
                  <a:lnTo>
                    <a:pt x="712985"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Naslov 3">
            <a:extLst>
              <a:ext uri="{FF2B5EF4-FFF2-40B4-BE49-F238E27FC236}">
                <a16:creationId xmlns:a16="http://schemas.microsoft.com/office/drawing/2014/main" id="{1E9A317A-707B-3A34-3646-1266BD4E8717}"/>
              </a:ext>
            </a:extLst>
          </p:cNvPr>
          <p:cNvSpPr>
            <a:spLocks noGrp="1"/>
          </p:cNvSpPr>
          <p:nvPr>
            <p:ph type="title"/>
          </p:nvPr>
        </p:nvSpPr>
        <p:spPr/>
        <p:txBody>
          <a:bodyPr>
            <a:normAutofit/>
          </a:bodyPr>
          <a:lstStyle/>
          <a:p>
            <a:r>
              <a:rPr lang="hr-HR" sz="7200"/>
              <a:t>Literature - </a:t>
            </a:r>
            <a:r>
              <a:rPr lang="hr-HR" sz="7200" err="1"/>
              <a:t>images</a:t>
            </a:r>
            <a:endParaRPr lang="hr-HR" sz="7200"/>
          </a:p>
        </p:txBody>
      </p:sp>
      <p:sp>
        <p:nvSpPr>
          <p:cNvPr id="2" name="TekstniOkvir 1">
            <a:extLst>
              <a:ext uri="{FF2B5EF4-FFF2-40B4-BE49-F238E27FC236}">
                <a16:creationId xmlns:a16="http://schemas.microsoft.com/office/drawing/2014/main" id="{532A50D0-5573-B918-6406-345D1C0C3A1E}"/>
              </a:ext>
            </a:extLst>
          </p:cNvPr>
          <p:cNvSpPr txBox="1"/>
          <p:nvPr/>
        </p:nvSpPr>
        <p:spPr>
          <a:xfrm>
            <a:off x="838200" y="1474378"/>
            <a:ext cx="10736826" cy="3203121"/>
          </a:xfrm>
          <a:prstGeom prst="rect">
            <a:avLst/>
          </a:prstGeom>
          <a:noFill/>
        </p:spPr>
        <p:txBody>
          <a:bodyPr wrap="square" rtlCol="0">
            <a:spAutoFit/>
          </a:bodyPr>
          <a:lstStyle/>
          <a:p>
            <a:pPr>
              <a:lnSpc>
                <a:spcPct val="107000"/>
              </a:lnSpc>
              <a:spcAft>
                <a:spcPts val="800"/>
              </a:spcAft>
            </a:pPr>
            <a:r>
              <a:rPr lang="hr-HR" sz="14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https://mobimg.b-cdn.net/v3/fetch/4e/4e62b8a9d69f9eb3cbe971848ad7d189.jpeg</a:t>
            </a:r>
            <a:endParaRPr lang="hr-HR"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r-HR" sz="14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https://express.24sata.hr/media/img/42/5d/0f0f81ec4c181f05f0f2.jpeg</a:t>
            </a:r>
            <a:endParaRPr lang="hr-HR"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r-HR" sz="14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https://static.euronews.com/articles/stories/05/32/00/36/808x1122_cmsv2_6f1afc68-53ad-5634-8e2e-88df0940626a-5320036.jpg</a:t>
            </a:r>
            <a:endParaRPr lang="hr-HR"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r-HR" sz="14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https://static.jutarnji.hr/images/slike/2021/01/27/o_9976663_1280.jpg</a:t>
            </a:r>
            <a:endParaRPr lang="hr-HR"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r-HR" sz="14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https://ichef.bbci.co.uk/images/ic/448xn/p02n576b.jpg</a:t>
            </a:r>
            <a:endParaRPr lang="hr-HR"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r-HR" sz="14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https://povijest.hr/wp-content/uploads/2016/02/alg_hitler.jpg</a:t>
            </a:r>
            <a:endParaRPr lang="hr-HR"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r-HR" sz="14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https://wjc-dev.imgix.net/about-holocaust/assets/lu8YaFlw/bundesarchiv_b_285_bild-04413_kz_auschwitz_einfahrt.jpg?auto=format&amp;fit=crop&amp;fm=jpg&amp;h=630&amp;lossless=true&amp;q=60&amp;w=1300</a:t>
            </a:r>
            <a:endParaRPr lang="hr-HR"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r-HR" sz="14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0"/>
              </a:rPr>
              <a:t>https://ip.index.hr/remote/bucket.index.hr/b/index/5f07b0a6-c7bc-4517-9102-fa8eba056651.jpg?width=500</a:t>
            </a:r>
            <a:endParaRPr lang="hr-HR" sz="1400">
              <a:effectLst/>
              <a:latin typeface="Calibri" panose="020F0502020204030204" pitchFamily="34" charset="0"/>
              <a:ea typeface="Calibri" panose="020F0502020204030204" pitchFamily="34" charset="0"/>
              <a:cs typeface="Times New Roman" panose="02020603050405020304" pitchFamily="18" charset="0"/>
            </a:endParaRPr>
          </a:p>
          <a:p>
            <a:r>
              <a:rPr lang="hr-HR" sz="14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1"/>
              </a:rPr>
              <a:t>https://shop.skolskaknjiga.hr/media/catalog/product/cache/1/image/9df78eab33525d08d6e5fb8d27136e95/1/3/138970.jpg</a:t>
            </a:r>
            <a:endParaRPr lang="hr-HR" sz="1400"/>
          </a:p>
        </p:txBody>
      </p:sp>
    </p:spTree>
    <p:extLst>
      <p:ext uri="{BB962C8B-B14F-4D97-AF65-F5344CB8AC3E}">
        <p14:creationId xmlns:p14="http://schemas.microsoft.com/office/powerpoint/2010/main" val="23733073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728F330-19FB-4D39-BD0F-53032ABFEB7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79015" y="0"/>
            <a:ext cx="712985" cy="6858000"/>
            <a:chOff x="11479015" y="0"/>
            <a:chExt cx="712985" cy="6858000"/>
          </a:xfrm>
          <a:effectLst>
            <a:outerShdw blurRad="381000" dist="152400" dir="10800000" algn="ctr" rotWithShape="0">
              <a:schemeClr val="bg1">
                <a:alpha val="10000"/>
              </a:schemeClr>
            </a:outerShdw>
          </a:effectLst>
        </p:grpSpPr>
        <p:sp>
          <p:nvSpPr>
            <p:cNvPr id="11" name="Freeform: Shape 10">
              <a:extLst>
                <a:ext uri="{FF2B5EF4-FFF2-40B4-BE49-F238E27FC236}">
                  <a16:creationId xmlns:a16="http://schemas.microsoft.com/office/drawing/2014/main" id="{30220D63-6F38-42F9-8AAD-3B1363A4FA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479018" y="0"/>
              <a:ext cx="712982" cy="6858000"/>
            </a:xfrm>
            <a:custGeom>
              <a:avLst/>
              <a:gdLst>
                <a:gd name="connsiteX0" fmla="*/ 280560 w 712982"/>
                <a:gd name="connsiteY0" fmla="*/ 0 h 6858000"/>
                <a:gd name="connsiteX1" fmla="*/ 712982 w 712982"/>
                <a:gd name="connsiteY1" fmla="*/ 0 h 6858000"/>
                <a:gd name="connsiteX2" fmla="*/ 712982 w 712982"/>
                <a:gd name="connsiteY2" fmla="*/ 6858000 h 6858000"/>
                <a:gd name="connsiteX3" fmla="*/ 372527 w 712982"/>
                <a:gd name="connsiteY3" fmla="*/ 6858000 h 6858000"/>
                <a:gd name="connsiteX4" fmla="*/ 372901 w 712982"/>
                <a:gd name="connsiteY4" fmla="*/ 6835810 h 6858000"/>
                <a:gd name="connsiteX5" fmla="*/ 363017 w 712982"/>
                <a:gd name="connsiteY5" fmla="*/ 6518145 h 6858000"/>
                <a:gd name="connsiteX6" fmla="*/ 310498 w 712982"/>
                <a:gd name="connsiteY6" fmla="*/ 6393936 h 6858000"/>
                <a:gd name="connsiteX7" fmla="*/ 305420 w 712982"/>
                <a:gd name="connsiteY7" fmla="*/ 6355564 h 6858000"/>
                <a:gd name="connsiteX8" fmla="*/ 311030 w 712982"/>
                <a:gd name="connsiteY8" fmla="*/ 6267729 h 6858000"/>
                <a:gd name="connsiteX9" fmla="*/ 281440 w 712982"/>
                <a:gd name="connsiteY9" fmla="*/ 6090959 h 6858000"/>
                <a:gd name="connsiteX10" fmla="*/ 258928 w 712982"/>
                <a:gd name="connsiteY10" fmla="*/ 6026981 h 6858000"/>
                <a:gd name="connsiteX11" fmla="*/ 245105 w 712982"/>
                <a:gd name="connsiteY11" fmla="*/ 5991615 h 6858000"/>
                <a:gd name="connsiteX12" fmla="*/ 197441 w 712982"/>
                <a:gd name="connsiteY12" fmla="*/ 5807458 h 6858000"/>
                <a:gd name="connsiteX13" fmla="*/ 159115 w 712982"/>
                <a:gd name="connsiteY13" fmla="*/ 5727356 h 6858000"/>
                <a:gd name="connsiteX14" fmla="*/ 152306 w 712982"/>
                <a:gd name="connsiteY14" fmla="*/ 5705270 h 6858000"/>
                <a:gd name="connsiteX15" fmla="*/ 150939 w 712982"/>
                <a:gd name="connsiteY15" fmla="*/ 5580441 h 6858000"/>
                <a:gd name="connsiteX16" fmla="*/ 187956 w 712982"/>
                <a:gd name="connsiteY16" fmla="*/ 5482729 h 6858000"/>
                <a:gd name="connsiteX17" fmla="*/ 201902 w 712982"/>
                <a:gd name="connsiteY17" fmla="*/ 5463053 h 6858000"/>
                <a:gd name="connsiteX18" fmla="*/ 168174 w 712982"/>
                <a:gd name="connsiteY18" fmla="*/ 5205662 h 6858000"/>
                <a:gd name="connsiteX19" fmla="*/ 157186 w 712982"/>
                <a:gd name="connsiteY19" fmla="*/ 5166766 h 6858000"/>
                <a:gd name="connsiteX20" fmla="*/ 163999 w 712982"/>
                <a:gd name="connsiteY20" fmla="*/ 4972256 h 6858000"/>
                <a:gd name="connsiteX21" fmla="*/ 163388 w 712982"/>
                <a:gd name="connsiteY21" fmla="*/ 4915833 h 6858000"/>
                <a:gd name="connsiteX22" fmla="*/ 166361 w 712982"/>
                <a:gd name="connsiteY22" fmla="*/ 4712964 h 6858000"/>
                <a:gd name="connsiteX23" fmla="*/ 140122 w 712982"/>
                <a:gd name="connsiteY23" fmla="*/ 4687152 h 6858000"/>
                <a:gd name="connsiteX24" fmla="*/ 73058 w 712982"/>
                <a:gd name="connsiteY24" fmla="*/ 4611951 h 6858000"/>
                <a:gd name="connsiteX25" fmla="*/ 3979 w 712982"/>
                <a:gd name="connsiteY25" fmla="*/ 4456771 h 6858000"/>
                <a:gd name="connsiteX26" fmla="*/ 2091 w 712982"/>
                <a:gd name="connsiteY26" fmla="*/ 4412781 h 6858000"/>
                <a:gd name="connsiteX27" fmla="*/ 75905 w 712982"/>
                <a:gd name="connsiteY27" fmla="*/ 4292897 h 6858000"/>
                <a:gd name="connsiteX28" fmla="*/ 104434 w 712982"/>
                <a:gd name="connsiteY28" fmla="*/ 4235333 h 6858000"/>
                <a:gd name="connsiteX29" fmla="*/ 151065 w 712982"/>
                <a:gd name="connsiteY29" fmla="*/ 4075686 h 6858000"/>
                <a:gd name="connsiteX30" fmla="*/ 161243 w 712982"/>
                <a:gd name="connsiteY30" fmla="*/ 4061695 h 6858000"/>
                <a:gd name="connsiteX31" fmla="*/ 286285 w 712982"/>
                <a:gd name="connsiteY31" fmla="*/ 3933862 h 6858000"/>
                <a:gd name="connsiteX32" fmla="*/ 306926 w 712982"/>
                <a:gd name="connsiteY32" fmla="*/ 3905847 h 6858000"/>
                <a:gd name="connsiteX33" fmla="*/ 340015 w 712982"/>
                <a:gd name="connsiteY33" fmla="*/ 3871199 h 6858000"/>
                <a:gd name="connsiteX34" fmla="*/ 400111 w 712982"/>
                <a:gd name="connsiteY34" fmla="*/ 3767743 h 6858000"/>
                <a:gd name="connsiteX35" fmla="*/ 409694 w 712982"/>
                <a:gd name="connsiteY35" fmla="*/ 3646690 h 6858000"/>
                <a:gd name="connsiteX36" fmla="*/ 428447 w 712982"/>
                <a:gd name="connsiteY36" fmla="*/ 3499752 h 6858000"/>
                <a:gd name="connsiteX37" fmla="*/ 445033 w 712982"/>
                <a:gd name="connsiteY37" fmla="*/ 3437349 h 6858000"/>
                <a:gd name="connsiteX38" fmla="*/ 471431 w 712982"/>
                <a:gd name="connsiteY38" fmla="*/ 3272018 h 6858000"/>
                <a:gd name="connsiteX39" fmla="*/ 495919 w 712982"/>
                <a:gd name="connsiteY39" fmla="*/ 3153432 h 6858000"/>
                <a:gd name="connsiteX40" fmla="*/ 499541 w 712982"/>
                <a:gd name="connsiteY40" fmla="*/ 2985907 h 6858000"/>
                <a:gd name="connsiteX41" fmla="*/ 491640 w 712982"/>
                <a:gd name="connsiteY41" fmla="*/ 2905697 h 6858000"/>
                <a:gd name="connsiteX42" fmla="*/ 586592 w 712982"/>
                <a:gd name="connsiteY42" fmla="*/ 2746325 h 6858000"/>
                <a:gd name="connsiteX43" fmla="*/ 647211 w 712982"/>
                <a:gd name="connsiteY43" fmla="*/ 2620857 h 6858000"/>
                <a:gd name="connsiteX44" fmla="*/ 598120 w 712982"/>
                <a:gd name="connsiteY44" fmla="*/ 2501248 h 6858000"/>
                <a:gd name="connsiteX45" fmla="*/ 560897 w 712982"/>
                <a:gd name="connsiteY45" fmla="*/ 2471368 h 6858000"/>
                <a:gd name="connsiteX46" fmla="*/ 506928 w 712982"/>
                <a:gd name="connsiteY46" fmla="*/ 2272389 h 6858000"/>
                <a:gd name="connsiteX47" fmla="*/ 474122 w 712982"/>
                <a:gd name="connsiteY47" fmla="*/ 1983284 h 6858000"/>
                <a:gd name="connsiteX48" fmla="*/ 349180 w 712982"/>
                <a:gd name="connsiteY48" fmla="*/ 1510207 h 6858000"/>
                <a:gd name="connsiteX49" fmla="*/ 306451 w 712982"/>
                <a:gd name="connsiteY49" fmla="*/ 1430003 h 6858000"/>
                <a:gd name="connsiteX50" fmla="*/ 287747 w 712982"/>
                <a:gd name="connsiteY50" fmla="*/ 1336633 h 6858000"/>
                <a:gd name="connsiteX51" fmla="*/ 304326 w 712982"/>
                <a:gd name="connsiteY51" fmla="*/ 1298229 h 6858000"/>
                <a:gd name="connsiteX52" fmla="*/ 317671 w 712982"/>
                <a:gd name="connsiteY52" fmla="*/ 1136667 h 6858000"/>
                <a:gd name="connsiteX53" fmla="*/ 314959 w 712982"/>
                <a:gd name="connsiteY53" fmla="*/ 1106522 h 6858000"/>
                <a:gd name="connsiteX54" fmla="*/ 290675 w 712982"/>
                <a:gd name="connsiteY54" fmla="*/ 1004980 h 6858000"/>
                <a:gd name="connsiteX55" fmla="*/ 272712 w 712982"/>
                <a:gd name="connsiteY55" fmla="*/ 910357 h 6858000"/>
                <a:gd name="connsiteX56" fmla="*/ 270963 w 712982"/>
                <a:gd name="connsiteY56" fmla="*/ 667028 h 6858000"/>
                <a:gd name="connsiteX57" fmla="*/ 244986 w 712982"/>
                <a:gd name="connsiteY57" fmla="*/ 483131 h 6858000"/>
                <a:gd name="connsiteX58" fmla="*/ 241465 w 712982"/>
                <a:gd name="connsiteY58" fmla="*/ 397465 h 6858000"/>
                <a:gd name="connsiteX59" fmla="*/ 244890 w 712982"/>
                <a:gd name="connsiteY59" fmla="*/ 348507 h 6858000"/>
                <a:gd name="connsiteX60" fmla="*/ 293439 w 712982"/>
                <a:gd name="connsiteY60" fmla="*/ 233141 h 6858000"/>
                <a:gd name="connsiteX61" fmla="*/ 300513 w 712982"/>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2" h="6858000">
                  <a:moveTo>
                    <a:pt x="280560" y="0"/>
                  </a:moveTo>
                  <a:lnTo>
                    <a:pt x="712982" y="0"/>
                  </a:lnTo>
                  <a:lnTo>
                    <a:pt x="712982"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97B054CB-4DA3-4EDD-B196-A5DDD1E4E6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479015" y="0"/>
              <a:ext cx="712985" cy="6858000"/>
            </a:xfrm>
            <a:custGeom>
              <a:avLst/>
              <a:gdLst>
                <a:gd name="connsiteX0" fmla="*/ 280560 w 712985"/>
                <a:gd name="connsiteY0" fmla="*/ 0 h 6858000"/>
                <a:gd name="connsiteX1" fmla="*/ 712985 w 712985"/>
                <a:gd name="connsiteY1" fmla="*/ 0 h 6858000"/>
                <a:gd name="connsiteX2" fmla="*/ 712985 w 712985"/>
                <a:gd name="connsiteY2" fmla="*/ 6858000 h 6858000"/>
                <a:gd name="connsiteX3" fmla="*/ 372527 w 712985"/>
                <a:gd name="connsiteY3" fmla="*/ 6858000 h 6858000"/>
                <a:gd name="connsiteX4" fmla="*/ 372901 w 712985"/>
                <a:gd name="connsiteY4" fmla="*/ 6835810 h 6858000"/>
                <a:gd name="connsiteX5" fmla="*/ 363017 w 712985"/>
                <a:gd name="connsiteY5" fmla="*/ 6518145 h 6858000"/>
                <a:gd name="connsiteX6" fmla="*/ 310498 w 712985"/>
                <a:gd name="connsiteY6" fmla="*/ 6393936 h 6858000"/>
                <a:gd name="connsiteX7" fmla="*/ 305420 w 712985"/>
                <a:gd name="connsiteY7" fmla="*/ 6355564 h 6858000"/>
                <a:gd name="connsiteX8" fmla="*/ 311030 w 712985"/>
                <a:gd name="connsiteY8" fmla="*/ 6267729 h 6858000"/>
                <a:gd name="connsiteX9" fmla="*/ 281440 w 712985"/>
                <a:gd name="connsiteY9" fmla="*/ 6090959 h 6858000"/>
                <a:gd name="connsiteX10" fmla="*/ 258928 w 712985"/>
                <a:gd name="connsiteY10" fmla="*/ 6026981 h 6858000"/>
                <a:gd name="connsiteX11" fmla="*/ 245105 w 712985"/>
                <a:gd name="connsiteY11" fmla="*/ 5991615 h 6858000"/>
                <a:gd name="connsiteX12" fmla="*/ 197441 w 712985"/>
                <a:gd name="connsiteY12" fmla="*/ 5807458 h 6858000"/>
                <a:gd name="connsiteX13" fmla="*/ 159115 w 712985"/>
                <a:gd name="connsiteY13" fmla="*/ 5727356 h 6858000"/>
                <a:gd name="connsiteX14" fmla="*/ 152306 w 712985"/>
                <a:gd name="connsiteY14" fmla="*/ 5705270 h 6858000"/>
                <a:gd name="connsiteX15" fmla="*/ 150939 w 712985"/>
                <a:gd name="connsiteY15" fmla="*/ 5580441 h 6858000"/>
                <a:gd name="connsiteX16" fmla="*/ 187956 w 712985"/>
                <a:gd name="connsiteY16" fmla="*/ 5482729 h 6858000"/>
                <a:gd name="connsiteX17" fmla="*/ 201902 w 712985"/>
                <a:gd name="connsiteY17" fmla="*/ 5463053 h 6858000"/>
                <a:gd name="connsiteX18" fmla="*/ 168174 w 712985"/>
                <a:gd name="connsiteY18" fmla="*/ 5205662 h 6858000"/>
                <a:gd name="connsiteX19" fmla="*/ 157186 w 712985"/>
                <a:gd name="connsiteY19" fmla="*/ 5166766 h 6858000"/>
                <a:gd name="connsiteX20" fmla="*/ 163999 w 712985"/>
                <a:gd name="connsiteY20" fmla="*/ 4972256 h 6858000"/>
                <a:gd name="connsiteX21" fmla="*/ 163388 w 712985"/>
                <a:gd name="connsiteY21" fmla="*/ 4915833 h 6858000"/>
                <a:gd name="connsiteX22" fmla="*/ 166361 w 712985"/>
                <a:gd name="connsiteY22" fmla="*/ 4712964 h 6858000"/>
                <a:gd name="connsiteX23" fmla="*/ 140122 w 712985"/>
                <a:gd name="connsiteY23" fmla="*/ 4687152 h 6858000"/>
                <a:gd name="connsiteX24" fmla="*/ 73058 w 712985"/>
                <a:gd name="connsiteY24" fmla="*/ 4611951 h 6858000"/>
                <a:gd name="connsiteX25" fmla="*/ 3979 w 712985"/>
                <a:gd name="connsiteY25" fmla="*/ 4456771 h 6858000"/>
                <a:gd name="connsiteX26" fmla="*/ 2091 w 712985"/>
                <a:gd name="connsiteY26" fmla="*/ 4412781 h 6858000"/>
                <a:gd name="connsiteX27" fmla="*/ 75905 w 712985"/>
                <a:gd name="connsiteY27" fmla="*/ 4292897 h 6858000"/>
                <a:gd name="connsiteX28" fmla="*/ 104434 w 712985"/>
                <a:gd name="connsiteY28" fmla="*/ 4235333 h 6858000"/>
                <a:gd name="connsiteX29" fmla="*/ 151065 w 712985"/>
                <a:gd name="connsiteY29" fmla="*/ 4075686 h 6858000"/>
                <a:gd name="connsiteX30" fmla="*/ 161243 w 712985"/>
                <a:gd name="connsiteY30" fmla="*/ 4061695 h 6858000"/>
                <a:gd name="connsiteX31" fmla="*/ 286285 w 712985"/>
                <a:gd name="connsiteY31" fmla="*/ 3933862 h 6858000"/>
                <a:gd name="connsiteX32" fmla="*/ 306926 w 712985"/>
                <a:gd name="connsiteY32" fmla="*/ 3905847 h 6858000"/>
                <a:gd name="connsiteX33" fmla="*/ 340015 w 712985"/>
                <a:gd name="connsiteY33" fmla="*/ 3871199 h 6858000"/>
                <a:gd name="connsiteX34" fmla="*/ 400111 w 712985"/>
                <a:gd name="connsiteY34" fmla="*/ 3767743 h 6858000"/>
                <a:gd name="connsiteX35" fmla="*/ 409694 w 712985"/>
                <a:gd name="connsiteY35" fmla="*/ 3646690 h 6858000"/>
                <a:gd name="connsiteX36" fmla="*/ 428447 w 712985"/>
                <a:gd name="connsiteY36" fmla="*/ 3499752 h 6858000"/>
                <a:gd name="connsiteX37" fmla="*/ 445033 w 712985"/>
                <a:gd name="connsiteY37" fmla="*/ 3437349 h 6858000"/>
                <a:gd name="connsiteX38" fmla="*/ 471431 w 712985"/>
                <a:gd name="connsiteY38" fmla="*/ 3272018 h 6858000"/>
                <a:gd name="connsiteX39" fmla="*/ 495919 w 712985"/>
                <a:gd name="connsiteY39" fmla="*/ 3153432 h 6858000"/>
                <a:gd name="connsiteX40" fmla="*/ 499541 w 712985"/>
                <a:gd name="connsiteY40" fmla="*/ 2985907 h 6858000"/>
                <a:gd name="connsiteX41" fmla="*/ 491640 w 712985"/>
                <a:gd name="connsiteY41" fmla="*/ 2905697 h 6858000"/>
                <a:gd name="connsiteX42" fmla="*/ 586592 w 712985"/>
                <a:gd name="connsiteY42" fmla="*/ 2746325 h 6858000"/>
                <a:gd name="connsiteX43" fmla="*/ 647211 w 712985"/>
                <a:gd name="connsiteY43" fmla="*/ 2620857 h 6858000"/>
                <a:gd name="connsiteX44" fmla="*/ 598120 w 712985"/>
                <a:gd name="connsiteY44" fmla="*/ 2501248 h 6858000"/>
                <a:gd name="connsiteX45" fmla="*/ 560897 w 712985"/>
                <a:gd name="connsiteY45" fmla="*/ 2471368 h 6858000"/>
                <a:gd name="connsiteX46" fmla="*/ 506928 w 712985"/>
                <a:gd name="connsiteY46" fmla="*/ 2272389 h 6858000"/>
                <a:gd name="connsiteX47" fmla="*/ 474122 w 712985"/>
                <a:gd name="connsiteY47" fmla="*/ 1983284 h 6858000"/>
                <a:gd name="connsiteX48" fmla="*/ 349180 w 712985"/>
                <a:gd name="connsiteY48" fmla="*/ 1510207 h 6858000"/>
                <a:gd name="connsiteX49" fmla="*/ 306451 w 712985"/>
                <a:gd name="connsiteY49" fmla="*/ 1430003 h 6858000"/>
                <a:gd name="connsiteX50" fmla="*/ 287747 w 712985"/>
                <a:gd name="connsiteY50" fmla="*/ 1336633 h 6858000"/>
                <a:gd name="connsiteX51" fmla="*/ 304326 w 712985"/>
                <a:gd name="connsiteY51" fmla="*/ 1298229 h 6858000"/>
                <a:gd name="connsiteX52" fmla="*/ 317671 w 712985"/>
                <a:gd name="connsiteY52" fmla="*/ 1136667 h 6858000"/>
                <a:gd name="connsiteX53" fmla="*/ 314959 w 712985"/>
                <a:gd name="connsiteY53" fmla="*/ 1106522 h 6858000"/>
                <a:gd name="connsiteX54" fmla="*/ 290675 w 712985"/>
                <a:gd name="connsiteY54" fmla="*/ 1004980 h 6858000"/>
                <a:gd name="connsiteX55" fmla="*/ 272712 w 712985"/>
                <a:gd name="connsiteY55" fmla="*/ 910357 h 6858000"/>
                <a:gd name="connsiteX56" fmla="*/ 270963 w 712985"/>
                <a:gd name="connsiteY56" fmla="*/ 667028 h 6858000"/>
                <a:gd name="connsiteX57" fmla="*/ 244986 w 712985"/>
                <a:gd name="connsiteY57" fmla="*/ 483131 h 6858000"/>
                <a:gd name="connsiteX58" fmla="*/ 241465 w 712985"/>
                <a:gd name="connsiteY58" fmla="*/ 397465 h 6858000"/>
                <a:gd name="connsiteX59" fmla="*/ 244890 w 712985"/>
                <a:gd name="connsiteY59" fmla="*/ 348507 h 6858000"/>
                <a:gd name="connsiteX60" fmla="*/ 293439 w 712985"/>
                <a:gd name="connsiteY60" fmla="*/ 233141 h 6858000"/>
                <a:gd name="connsiteX61" fmla="*/ 300513 w 712985"/>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5" h="6858000">
                  <a:moveTo>
                    <a:pt x="280560" y="0"/>
                  </a:moveTo>
                  <a:lnTo>
                    <a:pt x="712985" y="0"/>
                  </a:lnTo>
                  <a:lnTo>
                    <a:pt x="712985"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Naslov 3">
            <a:extLst>
              <a:ext uri="{FF2B5EF4-FFF2-40B4-BE49-F238E27FC236}">
                <a16:creationId xmlns:a16="http://schemas.microsoft.com/office/drawing/2014/main" id="{1E9A317A-707B-3A34-3646-1266BD4E8717}"/>
              </a:ext>
            </a:extLst>
          </p:cNvPr>
          <p:cNvSpPr>
            <a:spLocks noGrp="1"/>
          </p:cNvSpPr>
          <p:nvPr>
            <p:ph type="title"/>
          </p:nvPr>
        </p:nvSpPr>
        <p:spPr/>
        <p:txBody>
          <a:bodyPr>
            <a:normAutofit/>
          </a:bodyPr>
          <a:lstStyle/>
          <a:p>
            <a:r>
              <a:rPr lang="hr-HR" sz="7200"/>
              <a:t>Literature - </a:t>
            </a:r>
            <a:r>
              <a:rPr lang="hr-HR" sz="7200" err="1"/>
              <a:t>images</a:t>
            </a:r>
            <a:endParaRPr lang="hr-HR" sz="7200"/>
          </a:p>
        </p:txBody>
      </p:sp>
      <p:sp>
        <p:nvSpPr>
          <p:cNvPr id="2" name="TekstniOkvir 1">
            <a:extLst>
              <a:ext uri="{FF2B5EF4-FFF2-40B4-BE49-F238E27FC236}">
                <a16:creationId xmlns:a16="http://schemas.microsoft.com/office/drawing/2014/main" id="{532A50D0-5573-B918-6406-345D1C0C3A1E}"/>
              </a:ext>
            </a:extLst>
          </p:cNvPr>
          <p:cNvSpPr txBox="1"/>
          <p:nvPr/>
        </p:nvSpPr>
        <p:spPr>
          <a:xfrm>
            <a:off x="838200" y="1484210"/>
            <a:ext cx="10736826" cy="4565737"/>
          </a:xfrm>
          <a:prstGeom prst="rect">
            <a:avLst/>
          </a:prstGeom>
          <a:noFill/>
        </p:spPr>
        <p:txBody>
          <a:bodyPr wrap="square" rtlCol="0">
            <a:spAutoFit/>
          </a:bodyPr>
          <a:lstStyle/>
          <a:p>
            <a:pPr>
              <a:lnSpc>
                <a:spcPct val="107000"/>
              </a:lnSpc>
              <a:spcAft>
                <a:spcPts val="800"/>
              </a:spcAft>
            </a:pPr>
            <a:r>
              <a:rPr lang="hr-HR" sz="14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https://www.google.com/url?sa=i&amp;url=http%3A%2F%2Fzoomer.rs%2F5-najboljih-filmova-o-holokaustu%2F&amp;psig=AOvVaw0jg4Fu-kLpel9xLMPEKteu&amp;ust=1674423899767000&amp;source=images&amp;cd=vfe&amp;ved=0CBAQjRxqFwoTCMD2jKHR2fwCFQAAAAAdAAAAABAE</a:t>
            </a:r>
            <a:endParaRPr lang="hr-HR"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r-HR" sz="14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http://zoomer.rs/wp-content/uploads/2022/01/life-is-beautiful-1024x576.jpeg</a:t>
            </a:r>
            <a:endParaRPr lang="hr-HR"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r-HR" sz="14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https://i0.wp.com/filmonizirani.net/wp-content/uploads/2015/06/the-boy-in-the-striped-pajamas-poster.jpg?ssl=1</a:t>
            </a:r>
            <a:endParaRPr lang="hr-HR"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r-HR" sz="14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https://m.media-amazon.com/images/M/MV5BMGY1YTU0YzQtOWQ2ZS00MWUxLTkxNmMtZjc1NTA1ZWY1NjE3XkEyXkFqcGdeQXVyNjc3MjQzNTI@._V1_FMjpg_UX1000_.jpg</a:t>
            </a:r>
            <a:endParaRPr lang="hr-HR"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r-HR" sz="14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https://images-na.ssl-images-amazon.com/images/S/pv-target-images/34b691f86a1de285fc7ff2044a247b7247385d386d70ae42d806c28bc075cf85._RI_V_TTW_.jpg</a:t>
            </a:r>
            <a:endParaRPr lang="hr-HR"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r-HR" sz="14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https://m.media-amazon.com/images/I/51IfDXZwMgL._AC_SY780_.jpg</a:t>
            </a:r>
            <a:endParaRPr lang="hr-HR"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r-HR" sz="14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https://cdn.waterstones.com/bookjackets/large/9780/2419/9780241952443.jpg</a:t>
            </a:r>
            <a:endParaRPr lang="hr-HR"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r-HR" sz="14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0"/>
              </a:rPr>
              <a:t>https://m.media-amazon.com/images/I/51VVuJSj7TL._AC_SY780_.jpg</a:t>
            </a:r>
            <a:endParaRPr lang="hr-HR"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r-HR" sz="14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1"/>
              </a:rPr>
              <a:t>https://radiogornjigrad.files.wordpress.com/2016/01/1-a-pav.jpg</a:t>
            </a:r>
            <a:endParaRPr lang="hr-HR"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r-HR" sz="14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2"/>
              </a:rPr>
              <a:t>https://rmcu.hr/wp-content/uploads/2020/02/Holokaust-i-koncentracijski-logori-1.jpg</a:t>
            </a:r>
            <a:endParaRPr lang="hr-HR"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hr-HR" sz="1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29856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15">
            <a:extLst>
              <a:ext uri="{FF2B5EF4-FFF2-40B4-BE49-F238E27FC236}">
                <a16:creationId xmlns:a16="http://schemas.microsoft.com/office/drawing/2014/main" id="{787F4F1C-8D3D-4EC1-B72D-A0470A5A08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17">
            <a:extLst>
              <a:ext uri="{FF2B5EF4-FFF2-40B4-BE49-F238E27FC236}">
                <a16:creationId xmlns:a16="http://schemas.microsoft.com/office/drawing/2014/main" id="{D1E3DD61-64DB-46AD-B249-E273CD86B05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9" name="Group 18">
              <a:extLst>
                <a:ext uri="{FF2B5EF4-FFF2-40B4-BE49-F238E27FC236}">
                  <a16:creationId xmlns:a16="http://schemas.microsoft.com/office/drawing/2014/main" id="{0D7053D3-590A-4E94-B092-C96EAF744C33}"/>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23" name="Freeform: Shape 22">
                <a:extLst>
                  <a:ext uri="{FF2B5EF4-FFF2-40B4-BE49-F238E27FC236}">
                    <a16:creationId xmlns:a16="http://schemas.microsoft.com/office/drawing/2014/main" id="{2EB67199-6FF0-4DED-89D1-BAEA95F9F5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D1A0BEEB-C008-4150-A935-C6AAF537DA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7" name="Group 19">
              <a:extLst>
                <a:ext uri="{FF2B5EF4-FFF2-40B4-BE49-F238E27FC236}">
                  <a16:creationId xmlns:a16="http://schemas.microsoft.com/office/drawing/2014/main" id="{05148B0F-801C-45A1-80C1-EEC25A22A7C6}"/>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21" name="Freeform: Shape 20">
                <a:extLst>
                  <a:ext uri="{FF2B5EF4-FFF2-40B4-BE49-F238E27FC236}">
                    <a16:creationId xmlns:a16="http://schemas.microsoft.com/office/drawing/2014/main" id="{E7715ED9-C8CE-4651-82AA-1C4B5F14A0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B911230A-EF3B-4760-9087-E4FBE05BDC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Naslov 1">
            <a:extLst>
              <a:ext uri="{FF2B5EF4-FFF2-40B4-BE49-F238E27FC236}">
                <a16:creationId xmlns:a16="http://schemas.microsoft.com/office/drawing/2014/main" id="{E95A9786-38C4-3D8A-7A43-5E64D73184C2}"/>
              </a:ext>
            </a:extLst>
          </p:cNvPr>
          <p:cNvSpPr>
            <a:spLocks noGrp="1"/>
          </p:cNvSpPr>
          <p:nvPr>
            <p:ph type="title"/>
          </p:nvPr>
        </p:nvSpPr>
        <p:spPr>
          <a:xfrm>
            <a:off x="312634" y="0"/>
            <a:ext cx="6708879" cy="1858297"/>
          </a:xfrm>
        </p:spPr>
        <p:txBody>
          <a:bodyPr vert="horz" lIns="91440" tIns="45720" rIns="91440" bIns="45720" rtlCol="0" anchor="b">
            <a:normAutofit/>
          </a:bodyPr>
          <a:lstStyle/>
          <a:p>
            <a:r>
              <a:rPr lang="hr-HR" sz="7200" kern="1200" err="1">
                <a:solidFill>
                  <a:schemeClr val="bg1"/>
                </a:solidFill>
                <a:latin typeface="+mj-lt"/>
                <a:ea typeface="+mj-ea"/>
                <a:cs typeface="+mj-cs"/>
              </a:rPr>
              <a:t>Holocaust</a:t>
            </a:r>
            <a:endParaRPr lang="en-US" sz="7200" kern="1200">
              <a:solidFill>
                <a:schemeClr val="bg1"/>
              </a:solidFill>
              <a:latin typeface="+mj-lt"/>
              <a:ea typeface="+mj-ea"/>
              <a:cs typeface="+mj-cs"/>
            </a:endParaRPr>
          </a:p>
        </p:txBody>
      </p:sp>
      <p:sp>
        <p:nvSpPr>
          <p:cNvPr id="28" name="TekstniOkvir 27">
            <a:extLst>
              <a:ext uri="{FF2B5EF4-FFF2-40B4-BE49-F238E27FC236}">
                <a16:creationId xmlns:a16="http://schemas.microsoft.com/office/drawing/2014/main" id="{6E674BDD-29B0-07E5-E5B4-277C7FE2DCE4}"/>
              </a:ext>
            </a:extLst>
          </p:cNvPr>
          <p:cNvSpPr txBox="1"/>
          <p:nvPr/>
        </p:nvSpPr>
        <p:spPr>
          <a:xfrm>
            <a:off x="4086940" y="2342662"/>
            <a:ext cx="3372465" cy="896992"/>
          </a:xfrm>
          <a:prstGeom prst="rect">
            <a:avLst/>
          </a:prstGeom>
          <a:noFill/>
        </p:spPr>
        <p:txBody>
          <a:bodyPr wrap="square" rtlCol="0">
            <a:spAutoFit/>
          </a:bodyPr>
          <a:lstStyle/>
          <a:p>
            <a:endParaRPr lang="hr-HR"/>
          </a:p>
        </p:txBody>
      </p:sp>
      <p:sp>
        <p:nvSpPr>
          <p:cNvPr id="32" name="TekstniOkvir 31">
            <a:extLst>
              <a:ext uri="{FF2B5EF4-FFF2-40B4-BE49-F238E27FC236}">
                <a16:creationId xmlns:a16="http://schemas.microsoft.com/office/drawing/2014/main" id="{749179C1-FA2C-2AE7-64DC-8426A7A15CAA}"/>
              </a:ext>
            </a:extLst>
          </p:cNvPr>
          <p:cNvSpPr txBox="1"/>
          <p:nvPr/>
        </p:nvSpPr>
        <p:spPr>
          <a:xfrm>
            <a:off x="343412" y="2468432"/>
            <a:ext cx="6567948" cy="830997"/>
          </a:xfrm>
          <a:prstGeom prst="rect">
            <a:avLst/>
          </a:prstGeom>
          <a:noFill/>
        </p:spPr>
        <p:txBody>
          <a:bodyPr wrap="square" rtlCol="0">
            <a:spAutoFit/>
          </a:bodyPr>
          <a:lstStyle/>
          <a:p>
            <a:r>
              <a:rPr lang="en-US" sz="2400">
                <a:solidFill>
                  <a:schemeClr val="bg1"/>
                </a:solidFill>
              </a:rPr>
              <a:t>The Holocaust is the name for the persecution of the Jews.</a:t>
            </a:r>
            <a:endParaRPr lang="hr-HR" sz="2400">
              <a:solidFill>
                <a:schemeClr val="bg1"/>
              </a:solidFill>
            </a:endParaRPr>
          </a:p>
        </p:txBody>
      </p:sp>
      <p:sp>
        <p:nvSpPr>
          <p:cNvPr id="36" name="TekstniOkvir 35">
            <a:extLst>
              <a:ext uri="{FF2B5EF4-FFF2-40B4-BE49-F238E27FC236}">
                <a16:creationId xmlns:a16="http://schemas.microsoft.com/office/drawing/2014/main" id="{3338B5D1-B322-9C2B-770F-C3C950BF24BF}"/>
              </a:ext>
            </a:extLst>
          </p:cNvPr>
          <p:cNvSpPr txBox="1"/>
          <p:nvPr/>
        </p:nvSpPr>
        <p:spPr>
          <a:xfrm>
            <a:off x="343412" y="3398534"/>
            <a:ext cx="6794091" cy="830997"/>
          </a:xfrm>
          <a:prstGeom prst="rect">
            <a:avLst/>
          </a:prstGeom>
          <a:noFill/>
        </p:spPr>
        <p:txBody>
          <a:bodyPr wrap="square" rtlCol="0">
            <a:spAutoFit/>
          </a:bodyPr>
          <a:lstStyle/>
          <a:p>
            <a:r>
              <a:rPr lang="en-US" sz="2400">
                <a:solidFill>
                  <a:schemeClr val="bg1"/>
                </a:solidFill>
              </a:rPr>
              <a:t>The word Holocaust is of Greek origin (</a:t>
            </a:r>
            <a:r>
              <a:rPr lang="en-US" sz="2400" err="1">
                <a:solidFill>
                  <a:schemeClr val="bg1"/>
                </a:solidFill>
              </a:rPr>
              <a:t>olokauston</a:t>
            </a:r>
            <a:r>
              <a:rPr lang="en-US" sz="2400">
                <a:solidFill>
                  <a:schemeClr val="bg1"/>
                </a:solidFill>
              </a:rPr>
              <a:t>-completely burned).</a:t>
            </a:r>
            <a:endParaRPr lang="hr-HR" sz="2400">
              <a:solidFill>
                <a:schemeClr val="bg1"/>
              </a:solidFill>
            </a:endParaRPr>
          </a:p>
        </p:txBody>
      </p:sp>
      <p:pic>
        <p:nvPicPr>
          <p:cNvPr id="40" name="Slika 39" descr="Slika na kojoj se prikazuje osoba, na otvorenom, stajanje, poziranje&#10;&#10;Opis je automatski generiran">
            <a:extLst>
              <a:ext uri="{FF2B5EF4-FFF2-40B4-BE49-F238E27FC236}">
                <a16:creationId xmlns:a16="http://schemas.microsoft.com/office/drawing/2014/main" id="{BB7944C7-5054-4E4C-4888-880F087DBD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0336" y="712014"/>
            <a:ext cx="4279030" cy="2330827"/>
          </a:xfrm>
          <a:prstGeom prst="rect">
            <a:avLst/>
          </a:prstGeom>
        </p:spPr>
      </p:pic>
      <p:sp>
        <p:nvSpPr>
          <p:cNvPr id="41" name="TekstniOkvir 40">
            <a:extLst>
              <a:ext uri="{FF2B5EF4-FFF2-40B4-BE49-F238E27FC236}">
                <a16:creationId xmlns:a16="http://schemas.microsoft.com/office/drawing/2014/main" id="{0F2151C0-C641-11D5-8BA4-71F7D91FBC84}"/>
              </a:ext>
            </a:extLst>
          </p:cNvPr>
          <p:cNvSpPr txBox="1"/>
          <p:nvPr/>
        </p:nvSpPr>
        <p:spPr>
          <a:xfrm>
            <a:off x="343412" y="1914654"/>
            <a:ext cx="7718323" cy="461665"/>
          </a:xfrm>
          <a:prstGeom prst="rect">
            <a:avLst/>
          </a:prstGeom>
          <a:noFill/>
        </p:spPr>
        <p:txBody>
          <a:bodyPr wrap="square" rtlCol="0">
            <a:spAutoFit/>
          </a:bodyPr>
          <a:lstStyle/>
          <a:p>
            <a:r>
              <a:rPr lang="en-US" sz="2400">
                <a:solidFill>
                  <a:schemeClr val="bg1"/>
                </a:solidFill>
              </a:rPr>
              <a:t>January 27 is International Holocaust Remembrance Day</a:t>
            </a:r>
            <a:endParaRPr lang="hr-HR" sz="2400">
              <a:solidFill>
                <a:schemeClr val="bg1"/>
              </a:solidFill>
            </a:endParaRPr>
          </a:p>
        </p:txBody>
      </p:sp>
    </p:spTree>
    <p:extLst>
      <p:ext uri="{BB962C8B-B14F-4D97-AF65-F5344CB8AC3E}">
        <p14:creationId xmlns:p14="http://schemas.microsoft.com/office/powerpoint/2010/main" val="34218923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1000"/>
                                        <p:tgtEl>
                                          <p:spTgt spid="41"/>
                                        </p:tgtEl>
                                      </p:cBhvr>
                                    </p:animEffect>
                                    <p:anim calcmode="lin" valueType="num">
                                      <p:cBhvr>
                                        <p:cTn id="15" dur="1000" fill="hold"/>
                                        <p:tgtEl>
                                          <p:spTgt spid="41"/>
                                        </p:tgtEl>
                                        <p:attrNameLst>
                                          <p:attrName>ppt_x</p:attrName>
                                        </p:attrNameLst>
                                      </p:cBhvr>
                                      <p:tavLst>
                                        <p:tav tm="0">
                                          <p:val>
                                            <p:strVal val="#ppt_x"/>
                                          </p:val>
                                        </p:tav>
                                        <p:tav tm="100000">
                                          <p:val>
                                            <p:strVal val="#ppt_x"/>
                                          </p:val>
                                        </p:tav>
                                      </p:tavLst>
                                    </p:anim>
                                    <p:anim calcmode="lin" valueType="num">
                                      <p:cBhvr>
                                        <p:cTn id="16"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2">
                                            <p:txEl>
                                              <p:pRg st="0" end="0"/>
                                            </p:txEl>
                                          </p:spTgt>
                                        </p:tgtEl>
                                        <p:attrNameLst>
                                          <p:attrName>style.visibility</p:attrName>
                                        </p:attrNameLst>
                                      </p:cBhvr>
                                      <p:to>
                                        <p:strVal val="visible"/>
                                      </p:to>
                                    </p:set>
                                    <p:animEffect transition="in" filter="fade">
                                      <p:cBhvr>
                                        <p:cTn id="21" dur="1000"/>
                                        <p:tgtEl>
                                          <p:spTgt spid="32">
                                            <p:txEl>
                                              <p:pRg st="0" end="0"/>
                                            </p:txEl>
                                          </p:spTgt>
                                        </p:tgtEl>
                                      </p:cBhvr>
                                    </p:animEffect>
                                    <p:anim calcmode="lin" valueType="num">
                                      <p:cBhvr>
                                        <p:cTn id="22"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1000"/>
                                        <p:tgtEl>
                                          <p:spTgt spid="36"/>
                                        </p:tgtEl>
                                      </p:cBhvr>
                                    </p:animEffect>
                                    <p:anim calcmode="lin" valueType="num">
                                      <p:cBhvr>
                                        <p:cTn id="29" dur="1000" fill="hold"/>
                                        <p:tgtEl>
                                          <p:spTgt spid="36"/>
                                        </p:tgtEl>
                                        <p:attrNameLst>
                                          <p:attrName>ppt_x</p:attrName>
                                        </p:attrNameLst>
                                      </p:cBhvr>
                                      <p:tavLst>
                                        <p:tav tm="0">
                                          <p:val>
                                            <p:strVal val="#ppt_x"/>
                                          </p:val>
                                        </p:tav>
                                        <p:tav tm="100000">
                                          <p:val>
                                            <p:strVal val="#ppt_x"/>
                                          </p:val>
                                        </p:tav>
                                      </p:tavLst>
                                    </p:anim>
                                    <p:anim calcmode="lin" valueType="num">
                                      <p:cBhvr>
                                        <p:cTn id="3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1000"/>
                                        <p:tgtEl>
                                          <p:spTgt spid="40"/>
                                        </p:tgtEl>
                                      </p:cBhvr>
                                    </p:animEffect>
                                    <p:anim calcmode="lin" valueType="num">
                                      <p:cBhvr>
                                        <p:cTn id="36" dur="1000" fill="hold"/>
                                        <p:tgtEl>
                                          <p:spTgt spid="40"/>
                                        </p:tgtEl>
                                        <p:attrNameLst>
                                          <p:attrName>ppt_x</p:attrName>
                                        </p:attrNameLst>
                                      </p:cBhvr>
                                      <p:tavLst>
                                        <p:tav tm="0">
                                          <p:val>
                                            <p:strVal val="#ppt_x"/>
                                          </p:val>
                                        </p:tav>
                                        <p:tav tm="100000">
                                          <p:val>
                                            <p:strVal val="#ppt_x"/>
                                          </p:val>
                                        </p:tav>
                                      </p:tavLst>
                                    </p:anim>
                                    <p:anim calcmode="lin" valueType="num">
                                      <p:cBhvr>
                                        <p:cTn id="3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 grpId="0"/>
      <p:bldP spid="4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CB0874-88B8-43D3-B0B6-C32F790F79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BFD067A-52BE-40EE-B7CA-391830B9A26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2561771"/>
            <a:chOff x="0" y="0"/>
            <a:chExt cx="12192000" cy="2561771"/>
          </a:xfrm>
        </p:grpSpPr>
        <p:sp>
          <p:nvSpPr>
            <p:cNvPr id="11" name="Freeform: Shape 10">
              <a:extLst>
                <a:ext uri="{FF2B5EF4-FFF2-40B4-BE49-F238E27FC236}">
                  <a16:creationId xmlns:a16="http://schemas.microsoft.com/office/drawing/2014/main" id="{1CDA7855-806B-4A02-9C19-24872E4D89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2561771"/>
            </a:xfrm>
            <a:custGeom>
              <a:avLst/>
              <a:gdLst>
                <a:gd name="connsiteX0" fmla="*/ 0 w 12192000"/>
                <a:gd name="connsiteY0" fmla="*/ 0 h 2561771"/>
                <a:gd name="connsiteX1" fmla="*/ 12192000 w 12192000"/>
                <a:gd name="connsiteY1" fmla="*/ 0 h 2561771"/>
                <a:gd name="connsiteX2" fmla="*/ 12192000 w 12192000"/>
                <a:gd name="connsiteY2" fmla="*/ 2359863 h 2561771"/>
                <a:gd name="connsiteX3" fmla="*/ 6364514 w 12192000"/>
                <a:gd name="connsiteY3" fmla="*/ 2561771 h 2561771"/>
                <a:gd name="connsiteX4" fmla="*/ 1981200 w 12192000"/>
                <a:gd name="connsiteY4" fmla="*/ 2278742 h 2561771"/>
                <a:gd name="connsiteX5" fmla="*/ 0 w 12192000"/>
                <a:gd name="connsiteY5" fmla="*/ 2343277 h 25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561771">
                  <a:moveTo>
                    <a:pt x="0" y="0"/>
                  </a:moveTo>
                  <a:lnTo>
                    <a:pt x="12192000" y="0"/>
                  </a:lnTo>
                  <a:lnTo>
                    <a:pt x="12192000" y="2359863"/>
                  </a:lnTo>
                  <a:lnTo>
                    <a:pt x="6364514" y="2561771"/>
                  </a:lnTo>
                  <a:lnTo>
                    <a:pt x="1981200" y="2278742"/>
                  </a:lnTo>
                  <a:lnTo>
                    <a:pt x="0" y="234327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3AFE70DE-5BEC-4E54-98D2-48C13E1491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2561771"/>
            </a:xfrm>
            <a:custGeom>
              <a:avLst/>
              <a:gdLst>
                <a:gd name="connsiteX0" fmla="*/ 0 w 12192000"/>
                <a:gd name="connsiteY0" fmla="*/ 0 h 2561771"/>
                <a:gd name="connsiteX1" fmla="*/ 12192000 w 12192000"/>
                <a:gd name="connsiteY1" fmla="*/ 0 h 2561771"/>
                <a:gd name="connsiteX2" fmla="*/ 12192000 w 12192000"/>
                <a:gd name="connsiteY2" fmla="*/ 2359863 h 2561771"/>
                <a:gd name="connsiteX3" fmla="*/ 6364514 w 12192000"/>
                <a:gd name="connsiteY3" fmla="*/ 2561771 h 2561771"/>
                <a:gd name="connsiteX4" fmla="*/ 1981200 w 12192000"/>
                <a:gd name="connsiteY4" fmla="*/ 2278742 h 2561771"/>
                <a:gd name="connsiteX5" fmla="*/ 0 w 12192000"/>
                <a:gd name="connsiteY5" fmla="*/ 2343277 h 25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561771">
                  <a:moveTo>
                    <a:pt x="0" y="0"/>
                  </a:moveTo>
                  <a:lnTo>
                    <a:pt x="12192000" y="0"/>
                  </a:lnTo>
                  <a:lnTo>
                    <a:pt x="12192000" y="2359863"/>
                  </a:lnTo>
                  <a:lnTo>
                    <a:pt x="6364514" y="2561771"/>
                  </a:lnTo>
                  <a:lnTo>
                    <a:pt x="1981200" y="2278742"/>
                  </a:lnTo>
                  <a:lnTo>
                    <a:pt x="0" y="2343277"/>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Naslov 1">
            <a:extLst>
              <a:ext uri="{FF2B5EF4-FFF2-40B4-BE49-F238E27FC236}">
                <a16:creationId xmlns:a16="http://schemas.microsoft.com/office/drawing/2014/main" id="{196270E6-945A-9391-640A-82C36A7C2051}"/>
              </a:ext>
            </a:extLst>
          </p:cNvPr>
          <p:cNvSpPr>
            <a:spLocks noGrp="1"/>
          </p:cNvSpPr>
          <p:nvPr>
            <p:ph type="title"/>
          </p:nvPr>
        </p:nvSpPr>
        <p:spPr>
          <a:xfrm>
            <a:off x="358877" y="659635"/>
            <a:ext cx="7866060" cy="707886"/>
          </a:xfrm>
        </p:spPr>
        <p:txBody>
          <a:bodyPr anchor="b">
            <a:noAutofit/>
          </a:bodyPr>
          <a:lstStyle/>
          <a:p>
            <a:r>
              <a:rPr lang="hr-HR" sz="7200" err="1"/>
              <a:t>Holocaust</a:t>
            </a:r>
            <a:endParaRPr lang="hr-HR" sz="7200"/>
          </a:p>
        </p:txBody>
      </p:sp>
      <p:grpSp>
        <p:nvGrpSpPr>
          <p:cNvPr id="14" name="Group 13">
            <a:extLst>
              <a:ext uri="{FF2B5EF4-FFF2-40B4-BE49-F238E27FC236}">
                <a16:creationId xmlns:a16="http://schemas.microsoft.com/office/drawing/2014/main" id="{C15B8CC4-8CCE-428F-AE7E-28D178984CE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0" y="2027156"/>
            <a:ext cx="12192000" cy="757168"/>
            <a:chOff x="0" y="2959818"/>
            <a:chExt cx="12192000" cy="757168"/>
          </a:xfrm>
        </p:grpSpPr>
        <p:sp>
          <p:nvSpPr>
            <p:cNvPr id="15" name="Freeform: Shape 14">
              <a:extLst>
                <a:ext uri="{FF2B5EF4-FFF2-40B4-BE49-F238E27FC236}">
                  <a16:creationId xmlns:a16="http://schemas.microsoft.com/office/drawing/2014/main" id="{A6359FA2-E374-4073-8269-E10D2AE749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9A1F0E66-9B5E-4980-8AEC-B4D144B487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 name="TekstniOkvir 4">
            <a:extLst>
              <a:ext uri="{FF2B5EF4-FFF2-40B4-BE49-F238E27FC236}">
                <a16:creationId xmlns:a16="http://schemas.microsoft.com/office/drawing/2014/main" id="{DCA4C4E2-8D96-689C-390C-4BE39D0258C5}"/>
              </a:ext>
            </a:extLst>
          </p:cNvPr>
          <p:cNvSpPr txBox="1"/>
          <p:nvPr/>
        </p:nvSpPr>
        <p:spPr>
          <a:xfrm>
            <a:off x="358877" y="2830859"/>
            <a:ext cx="5225845" cy="461665"/>
          </a:xfrm>
          <a:prstGeom prst="rect">
            <a:avLst/>
          </a:prstGeom>
          <a:noFill/>
        </p:spPr>
        <p:txBody>
          <a:bodyPr wrap="square" rtlCol="0">
            <a:spAutoFit/>
          </a:bodyPr>
          <a:lstStyle/>
          <a:p>
            <a:r>
              <a:rPr lang="en-US" sz="2400"/>
              <a:t>The Holocaust lasted from 1933 to 1945.</a:t>
            </a:r>
            <a:endParaRPr lang="hr-HR" sz="2400"/>
          </a:p>
        </p:txBody>
      </p:sp>
      <p:sp>
        <p:nvSpPr>
          <p:cNvPr id="17" name="TekstniOkvir 16">
            <a:extLst>
              <a:ext uri="{FF2B5EF4-FFF2-40B4-BE49-F238E27FC236}">
                <a16:creationId xmlns:a16="http://schemas.microsoft.com/office/drawing/2014/main" id="{0C1FF3FB-36EF-3678-C70C-BC7E79F53F81}"/>
              </a:ext>
            </a:extLst>
          </p:cNvPr>
          <p:cNvSpPr txBox="1"/>
          <p:nvPr/>
        </p:nvSpPr>
        <p:spPr>
          <a:xfrm>
            <a:off x="358877" y="3574667"/>
            <a:ext cx="7108722" cy="830997"/>
          </a:xfrm>
          <a:prstGeom prst="rect">
            <a:avLst/>
          </a:prstGeom>
          <a:noFill/>
        </p:spPr>
        <p:txBody>
          <a:bodyPr wrap="square" rtlCol="0">
            <a:spAutoFit/>
          </a:bodyPr>
          <a:lstStyle/>
          <a:p>
            <a:r>
              <a:rPr lang="en-US" sz="2400"/>
              <a:t>During the course of the genocide, about 6 million Jews were killed.</a:t>
            </a:r>
            <a:endParaRPr lang="hr-HR" sz="2400"/>
          </a:p>
        </p:txBody>
      </p:sp>
      <p:pic>
        <p:nvPicPr>
          <p:cNvPr id="20" name="Slika 19" descr="Slika na kojoj se prikazuje na otvorenom, trava, stijena, hrpa&#10;&#10;Opis je automatski generiran">
            <a:extLst>
              <a:ext uri="{FF2B5EF4-FFF2-40B4-BE49-F238E27FC236}">
                <a16:creationId xmlns:a16="http://schemas.microsoft.com/office/drawing/2014/main" id="{209C9A01-B166-AB03-6CA2-E6BA85CC82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2552" y="852738"/>
            <a:ext cx="3866023" cy="5368413"/>
          </a:xfrm>
          <a:prstGeom prst="rect">
            <a:avLst/>
          </a:prstGeom>
        </p:spPr>
      </p:pic>
    </p:spTree>
    <p:extLst>
      <p:ext uri="{BB962C8B-B14F-4D97-AF65-F5344CB8AC3E}">
        <p14:creationId xmlns:p14="http://schemas.microsoft.com/office/powerpoint/2010/main" val="32860968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24">
            <a:extLst>
              <a:ext uri="{FF2B5EF4-FFF2-40B4-BE49-F238E27FC236}">
                <a16:creationId xmlns:a16="http://schemas.microsoft.com/office/drawing/2014/main" id="{B95B9BA8-1D69-4796-85F5-B6D0BD52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26">
            <a:extLst>
              <a:ext uri="{FF2B5EF4-FFF2-40B4-BE49-F238E27FC236}">
                <a16:creationId xmlns:a16="http://schemas.microsoft.com/office/drawing/2014/main" id="{5F892E19-92E7-4BB2-8C3F-DBDFE8D9D32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grpSp>
          <p:nvGrpSpPr>
            <p:cNvPr id="28" name="Group 27">
              <a:extLst>
                <a:ext uri="{FF2B5EF4-FFF2-40B4-BE49-F238E27FC236}">
                  <a16:creationId xmlns:a16="http://schemas.microsoft.com/office/drawing/2014/main" id="{81E493D3-31D9-4B80-9798-EEA082E12A84}"/>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2" y="-1"/>
              <a:ext cx="4572002" cy="6858002"/>
              <a:chOff x="-2" y="-1"/>
              <a:chExt cx="4572002" cy="6858002"/>
            </a:xfrm>
            <a:effectLst/>
          </p:grpSpPr>
          <p:sp>
            <p:nvSpPr>
              <p:cNvPr id="53" name="Freeform: Shape 35">
                <a:extLst>
                  <a:ext uri="{FF2B5EF4-FFF2-40B4-BE49-F238E27FC236}">
                    <a16:creationId xmlns:a16="http://schemas.microsoft.com/office/drawing/2014/main" id="{62E6AA4D-EC17-45B5-B621-DF0FD91FD4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D56F11D0-7966-41FE-AAB9-EC0C54F11F6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9" name="Group 28">
              <a:extLst>
                <a:ext uri="{FF2B5EF4-FFF2-40B4-BE49-F238E27FC236}">
                  <a16:creationId xmlns:a16="http://schemas.microsoft.com/office/drawing/2014/main" id="{CEDE579A-0A12-4A10-85D4-A8DA1663B89B}"/>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30" name="Group 29">
                <a:extLst>
                  <a:ext uri="{FF2B5EF4-FFF2-40B4-BE49-F238E27FC236}">
                    <a16:creationId xmlns:a16="http://schemas.microsoft.com/office/drawing/2014/main" id="{15CA79E3-BA58-419A-8541-7498AC2633F2}"/>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34" name="Freeform: Shape 33">
                  <a:extLst>
                    <a:ext uri="{FF2B5EF4-FFF2-40B4-BE49-F238E27FC236}">
                      <a16:creationId xmlns:a16="http://schemas.microsoft.com/office/drawing/2014/main" id="{2348C622-BC44-4959-B64E-427015FD1F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34">
                  <a:extLst>
                    <a:ext uri="{FF2B5EF4-FFF2-40B4-BE49-F238E27FC236}">
                      <a16:creationId xmlns:a16="http://schemas.microsoft.com/office/drawing/2014/main" id="{F8841A98-AA1D-4F65-A368-EF31110B07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5" name="Group 30">
                <a:extLst>
                  <a:ext uri="{FF2B5EF4-FFF2-40B4-BE49-F238E27FC236}">
                    <a16:creationId xmlns:a16="http://schemas.microsoft.com/office/drawing/2014/main" id="{E6609F08-9B2C-4879-AC68-E3E537BED78C}"/>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2">
                  <a:alphaModFix amt="57000"/>
                </a:blip>
                <a:tile tx="0" ty="0" sx="100000" sy="100000" flip="none" algn="tl"/>
              </a:blipFill>
              <a:effectLst/>
            </p:grpSpPr>
            <p:sp>
              <p:nvSpPr>
                <p:cNvPr id="56" name="Freeform: Shape 31">
                  <a:extLst>
                    <a:ext uri="{FF2B5EF4-FFF2-40B4-BE49-F238E27FC236}">
                      <a16:creationId xmlns:a16="http://schemas.microsoft.com/office/drawing/2014/main" id="{6910EFC9-D70D-42FD-BCCD-AB1F710BFD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32">
                  <a:extLst>
                    <a:ext uri="{FF2B5EF4-FFF2-40B4-BE49-F238E27FC236}">
                      <a16:creationId xmlns:a16="http://schemas.microsoft.com/office/drawing/2014/main" id="{83BEF371-1E22-4C4F-A62F-AC6B92CAE0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2" name="Naslov 1">
            <a:extLst>
              <a:ext uri="{FF2B5EF4-FFF2-40B4-BE49-F238E27FC236}">
                <a16:creationId xmlns:a16="http://schemas.microsoft.com/office/drawing/2014/main" id="{BEA25CF0-E64A-75DD-1410-3B55E33FCF72}"/>
              </a:ext>
            </a:extLst>
          </p:cNvPr>
          <p:cNvSpPr>
            <a:spLocks noGrp="1"/>
          </p:cNvSpPr>
          <p:nvPr>
            <p:ph type="title"/>
          </p:nvPr>
        </p:nvSpPr>
        <p:spPr>
          <a:xfrm>
            <a:off x="95669" y="2460950"/>
            <a:ext cx="4197088" cy="3213277"/>
          </a:xfrm>
        </p:spPr>
        <p:txBody>
          <a:bodyPr anchor="t">
            <a:normAutofit/>
          </a:bodyPr>
          <a:lstStyle/>
          <a:p>
            <a:r>
              <a:rPr lang="hr-HR" sz="7200" err="1"/>
              <a:t>Holocaust</a:t>
            </a:r>
            <a:endParaRPr lang="hr-HR" sz="7200"/>
          </a:p>
        </p:txBody>
      </p:sp>
      <p:sp>
        <p:nvSpPr>
          <p:cNvPr id="4" name="TekstniOkvir 3">
            <a:extLst>
              <a:ext uri="{FF2B5EF4-FFF2-40B4-BE49-F238E27FC236}">
                <a16:creationId xmlns:a16="http://schemas.microsoft.com/office/drawing/2014/main" id="{03438F66-CCD9-1C95-B92C-32E764914D6F}"/>
              </a:ext>
            </a:extLst>
          </p:cNvPr>
          <p:cNvSpPr txBox="1"/>
          <p:nvPr/>
        </p:nvSpPr>
        <p:spPr>
          <a:xfrm>
            <a:off x="4292757" y="459968"/>
            <a:ext cx="7636078" cy="461665"/>
          </a:xfrm>
          <a:prstGeom prst="rect">
            <a:avLst/>
          </a:prstGeom>
          <a:noFill/>
        </p:spPr>
        <p:txBody>
          <a:bodyPr wrap="square" rtlCol="0">
            <a:spAutoFit/>
          </a:bodyPr>
          <a:lstStyle/>
          <a:p>
            <a:r>
              <a:rPr lang="en-US" sz="2400"/>
              <a:t>Even women and children were not spared in the Holocaust.</a:t>
            </a:r>
            <a:endParaRPr lang="hr-HR" sz="2400"/>
          </a:p>
        </p:txBody>
      </p:sp>
      <p:sp>
        <p:nvSpPr>
          <p:cNvPr id="6" name="TekstniOkvir 5">
            <a:extLst>
              <a:ext uri="{FF2B5EF4-FFF2-40B4-BE49-F238E27FC236}">
                <a16:creationId xmlns:a16="http://schemas.microsoft.com/office/drawing/2014/main" id="{CB85642B-D057-965A-0FCD-4B531A2BBFA3}"/>
              </a:ext>
            </a:extLst>
          </p:cNvPr>
          <p:cNvSpPr txBox="1"/>
          <p:nvPr/>
        </p:nvSpPr>
        <p:spPr>
          <a:xfrm>
            <a:off x="4667669" y="707479"/>
            <a:ext cx="8591996" cy="1200329"/>
          </a:xfrm>
          <a:prstGeom prst="rect">
            <a:avLst/>
          </a:prstGeom>
          <a:noFill/>
        </p:spPr>
        <p:txBody>
          <a:bodyPr wrap="square" rtlCol="0">
            <a:spAutoFit/>
          </a:bodyPr>
          <a:lstStyle/>
          <a:p>
            <a:endParaRPr lang="hr-HR" sz="2400" i="1"/>
          </a:p>
          <a:p>
            <a:r>
              <a:rPr lang="en-US" sz="2400"/>
              <a:t>Hitler's goal was to exterminate Jews, Muslims, people of homosexual orientation, etc.</a:t>
            </a:r>
            <a:endParaRPr lang="hr-HR" sz="2400"/>
          </a:p>
        </p:txBody>
      </p:sp>
      <p:sp>
        <p:nvSpPr>
          <p:cNvPr id="9" name="TekstniOkvir 8">
            <a:extLst>
              <a:ext uri="{FF2B5EF4-FFF2-40B4-BE49-F238E27FC236}">
                <a16:creationId xmlns:a16="http://schemas.microsoft.com/office/drawing/2014/main" id="{B5A321B9-4561-9669-5401-4CD15C94B02C}"/>
              </a:ext>
            </a:extLst>
          </p:cNvPr>
          <p:cNvSpPr txBox="1"/>
          <p:nvPr/>
        </p:nvSpPr>
        <p:spPr>
          <a:xfrm>
            <a:off x="5074929" y="2132628"/>
            <a:ext cx="5830222" cy="461665"/>
          </a:xfrm>
          <a:prstGeom prst="rect">
            <a:avLst/>
          </a:prstGeom>
          <a:noFill/>
        </p:spPr>
        <p:txBody>
          <a:bodyPr wrap="square" rtlCol="0">
            <a:spAutoFit/>
          </a:bodyPr>
          <a:lstStyle/>
          <a:p>
            <a:r>
              <a:rPr lang="en-US" sz="2400"/>
              <a:t>Hitler wanted to achieve racial superiority.</a:t>
            </a:r>
            <a:endParaRPr lang="hr-HR" sz="2400"/>
          </a:p>
        </p:txBody>
      </p:sp>
      <p:pic>
        <p:nvPicPr>
          <p:cNvPr id="22" name="Slika 21" descr="Slika na kojoj se prikazuje osoba, staro, grupa, bijelo&#10;&#10;Opis je automatski generiran">
            <a:extLst>
              <a:ext uri="{FF2B5EF4-FFF2-40B4-BE49-F238E27FC236}">
                <a16:creationId xmlns:a16="http://schemas.microsoft.com/office/drawing/2014/main" id="{8E2BF55E-68BD-2A7F-1599-B7041F892C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4602" y="3043932"/>
            <a:ext cx="4998130" cy="3584596"/>
          </a:xfrm>
          <a:prstGeom prst="rect">
            <a:avLst/>
          </a:prstGeom>
        </p:spPr>
      </p:pic>
    </p:spTree>
    <p:extLst>
      <p:ext uri="{BB962C8B-B14F-4D97-AF65-F5344CB8AC3E}">
        <p14:creationId xmlns:p14="http://schemas.microsoft.com/office/powerpoint/2010/main" val="25549909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anim calcmode="lin" valueType="num">
                                      <p:cBhvr>
                                        <p:cTn id="36" dur="1000" fill="hold"/>
                                        <p:tgtEl>
                                          <p:spTgt spid="22"/>
                                        </p:tgtEl>
                                        <p:attrNameLst>
                                          <p:attrName>ppt_x</p:attrName>
                                        </p:attrNameLst>
                                      </p:cBhvr>
                                      <p:tavLst>
                                        <p:tav tm="0">
                                          <p:val>
                                            <p:strVal val="#ppt_x"/>
                                          </p:val>
                                        </p:tav>
                                        <p:tav tm="100000">
                                          <p:val>
                                            <p:strVal val="#ppt_x"/>
                                          </p:val>
                                        </p:tav>
                                      </p:tavLst>
                                    </p:anim>
                                    <p:anim calcmode="lin" valueType="num">
                                      <p:cBhvr>
                                        <p:cTn id="3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FEF463D-EE6B-46FF-B7C7-74B09A96C8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1A27B3A-460C-4100-99B5-817F25979F6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7089" y="1498602"/>
            <a:ext cx="4403345" cy="3940174"/>
            <a:chOff x="827089" y="1498602"/>
            <a:chExt cx="4403345" cy="3940174"/>
          </a:xfrm>
          <a:effectLst>
            <a:outerShdw blurRad="381000" dist="152400" dir="5400000" algn="ctr" rotWithShape="0">
              <a:srgbClr val="000000">
                <a:alpha val="10000"/>
              </a:srgbClr>
            </a:outerShdw>
          </a:effectLst>
        </p:grpSpPr>
        <p:sp>
          <p:nvSpPr>
            <p:cNvPr id="11" name="Freeform: Shape 10">
              <a:extLst>
                <a:ext uri="{FF2B5EF4-FFF2-40B4-BE49-F238E27FC236}">
                  <a16:creationId xmlns:a16="http://schemas.microsoft.com/office/drawing/2014/main" id="{35450488-7F33-43E4-B4DA-CAB50A1CC3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27089" y="1498602"/>
              <a:ext cx="4403345" cy="3940174"/>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alpha val="14000"/>
                  </a:schemeClr>
                </a:solidFill>
              </a:endParaRPr>
            </a:p>
          </p:txBody>
        </p:sp>
        <p:sp>
          <p:nvSpPr>
            <p:cNvPr id="12" name="Freeform: Shape 11">
              <a:extLst>
                <a:ext uri="{FF2B5EF4-FFF2-40B4-BE49-F238E27FC236}">
                  <a16:creationId xmlns:a16="http://schemas.microsoft.com/office/drawing/2014/main" id="{EE5154B2-BEF9-4C08-B6B1-9DED9F17C4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27089" y="1498602"/>
              <a:ext cx="4403345" cy="3940174"/>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alpha val="14000"/>
                  </a:schemeClr>
                </a:solidFill>
              </a:endParaRPr>
            </a:p>
          </p:txBody>
        </p:sp>
      </p:grpSp>
      <p:sp>
        <p:nvSpPr>
          <p:cNvPr id="2" name="Naslov 1">
            <a:extLst>
              <a:ext uri="{FF2B5EF4-FFF2-40B4-BE49-F238E27FC236}">
                <a16:creationId xmlns:a16="http://schemas.microsoft.com/office/drawing/2014/main" id="{C0DE4D82-0509-EE8F-7009-0E49399B55A2}"/>
              </a:ext>
            </a:extLst>
          </p:cNvPr>
          <p:cNvSpPr>
            <a:spLocks noGrp="1"/>
          </p:cNvSpPr>
          <p:nvPr>
            <p:ph type="title"/>
          </p:nvPr>
        </p:nvSpPr>
        <p:spPr>
          <a:xfrm>
            <a:off x="710512" y="2166207"/>
            <a:ext cx="4542503" cy="2491292"/>
          </a:xfrm>
        </p:spPr>
        <p:txBody>
          <a:bodyPr anchor="t">
            <a:normAutofit/>
          </a:bodyPr>
          <a:lstStyle/>
          <a:p>
            <a:pPr algn="ctr"/>
            <a:r>
              <a:rPr lang="hr-HR" sz="4000"/>
              <a:t/>
            </a:r>
            <a:br>
              <a:rPr lang="hr-HR" sz="4000"/>
            </a:br>
            <a:r>
              <a:rPr lang="hr-HR" sz="7200"/>
              <a:t>Adolf Hitler</a:t>
            </a:r>
          </a:p>
        </p:txBody>
      </p:sp>
      <p:sp>
        <p:nvSpPr>
          <p:cNvPr id="14" name="Freeform: Shape 13">
            <a:extLst>
              <a:ext uri="{FF2B5EF4-FFF2-40B4-BE49-F238E27FC236}">
                <a16:creationId xmlns:a16="http://schemas.microsoft.com/office/drawing/2014/main" id="{30B5ED20-499B-41E7-95BE-8BBD31314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258080"/>
            <a:ext cx="4403345" cy="1180695"/>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5A51D22-76EA-4C70-B5C9-ED3946924C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258080"/>
            <a:ext cx="4403345" cy="1180695"/>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kstniOkvir 3">
            <a:extLst>
              <a:ext uri="{FF2B5EF4-FFF2-40B4-BE49-F238E27FC236}">
                <a16:creationId xmlns:a16="http://schemas.microsoft.com/office/drawing/2014/main" id="{24DB98DA-F9FE-D635-7995-40B84E709F9B}"/>
              </a:ext>
            </a:extLst>
          </p:cNvPr>
          <p:cNvSpPr txBox="1"/>
          <p:nvPr/>
        </p:nvSpPr>
        <p:spPr>
          <a:xfrm>
            <a:off x="5751707" y="667605"/>
            <a:ext cx="5919020" cy="830997"/>
          </a:xfrm>
          <a:prstGeom prst="rect">
            <a:avLst/>
          </a:prstGeom>
          <a:noFill/>
        </p:spPr>
        <p:txBody>
          <a:bodyPr wrap="square" rtlCol="0">
            <a:spAutoFit/>
          </a:bodyPr>
          <a:lstStyle/>
          <a:p>
            <a:r>
              <a:rPr lang="en-US" sz="2400"/>
              <a:t>Adolf Hitler was born in 1889 in the Austrian town of </a:t>
            </a:r>
            <a:r>
              <a:rPr lang="en-US" sz="2400" err="1"/>
              <a:t>Braunau</a:t>
            </a:r>
            <a:r>
              <a:rPr lang="en-US" sz="2400"/>
              <a:t>.</a:t>
            </a:r>
            <a:endParaRPr lang="hr-HR" sz="2400"/>
          </a:p>
        </p:txBody>
      </p:sp>
      <p:sp>
        <p:nvSpPr>
          <p:cNvPr id="6" name="TekstniOkvir 5">
            <a:extLst>
              <a:ext uri="{FF2B5EF4-FFF2-40B4-BE49-F238E27FC236}">
                <a16:creationId xmlns:a16="http://schemas.microsoft.com/office/drawing/2014/main" id="{84F1F220-9961-165B-8C94-C1518FA3F1EF}"/>
              </a:ext>
            </a:extLst>
          </p:cNvPr>
          <p:cNvSpPr txBox="1"/>
          <p:nvPr/>
        </p:nvSpPr>
        <p:spPr>
          <a:xfrm>
            <a:off x="5751707" y="1704542"/>
            <a:ext cx="4542503" cy="461665"/>
          </a:xfrm>
          <a:prstGeom prst="rect">
            <a:avLst/>
          </a:prstGeom>
          <a:noFill/>
        </p:spPr>
        <p:txBody>
          <a:bodyPr wrap="square" rtlCol="0">
            <a:spAutoFit/>
          </a:bodyPr>
          <a:lstStyle/>
          <a:p>
            <a:r>
              <a:rPr lang="en-US" sz="2400"/>
              <a:t>Adolf had a difficult childhood.</a:t>
            </a:r>
            <a:endParaRPr lang="hr-HR" sz="2400"/>
          </a:p>
        </p:txBody>
      </p:sp>
      <p:sp>
        <p:nvSpPr>
          <p:cNvPr id="15" name="TekstniOkvir 14">
            <a:extLst>
              <a:ext uri="{FF2B5EF4-FFF2-40B4-BE49-F238E27FC236}">
                <a16:creationId xmlns:a16="http://schemas.microsoft.com/office/drawing/2014/main" id="{5A5C4D6B-E375-0D53-5FB4-645A4C138B82}"/>
              </a:ext>
            </a:extLst>
          </p:cNvPr>
          <p:cNvSpPr txBox="1"/>
          <p:nvPr/>
        </p:nvSpPr>
        <p:spPr>
          <a:xfrm>
            <a:off x="5751707" y="2372147"/>
            <a:ext cx="4807974" cy="830997"/>
          </a:xfrm>
          <a:prstGeom prst="rect">
            <a:avLst/>
          </a:prstGeom>
          <a:noFill/>
        </p:spPr>
        <p:txBody>
          <a:bodyPr wrap="square" rtlCol="0">
            <a:spAutoFit/>
          </a:bodyPr>
          <a:lstStyle/>
          <a:p>
            <a:r>
              <a:rPr lang="en-US" sz="2400"/>
              <a:t>He was very gifted and loved to read books.</a:t>
            </a:r>
            <a:endParaRPr lang="hr-HR" sz="2400"/>
          </a:p>
        </p:txBody>
      </p:sp>
      <p:sp>
        <p:nvSpPr>
          <p:cNvPr id="17" name="TekstniOkvir 16">
            <a:extLst>
              <a:ext uri="{FF2B5EF4-FFF2-40B4-BE49-F238E27FC236}">
                <a16:creationId xmlns:a16="http://schemas.microsoft.com/office/drawing/2014/main" id="{A88F8879-8ACA-695C-58E4-D33864EE3AFB}"/>
              </a:ext>
            </a:extLst>
          </p:cNvPr>
          <p:cNvSpPr txBox="1"/>
          <p:nvPr/>
        </p:nvSpPr>
        <p:spPr>
          <a:xfrm>
            <a:off x="5751707" y="3269204"/>
            <a:ext cx="6204319" cy="830997"/>
          </a:xfrm>
          <a:prstGeom prst="rect">
            <a:avLst/>
          </a:prstGeom>
          <a:noFill/>
        </p:spPr>
        <p:txBody>
          <a:bodyPr wrap="square" rtlCol="0">
            <a:spAutoFit/>
          </a:bodyPr>
          <a:lstStyle/>
          <a:p>
            <a:r>
              <a:rPr lang="en-US" sz="2400"/>
              <a:t>He tried to avoid military service and fled to Munich in 1913.</a:t>
            </a:r>
            <a:endParaRPr lang="hr-HR" sz="2400"/>
          </a:p>
        </p:txBody>
      </p:sp>
      <p:pic>
        <p:nvPicPr>
          <p:cNvPr id="19" name="Slika 18" descr="Slika na kojoj se prikazuje muškarac, osoba, kravata, zid&#10;&#10;Opis je automatski generiran">
            <a:extLst>
              <a:ext uri="{FF2B5EF4-FFF2-40B4-BE49-F238E27FC236}">
                <a16:creationId xmlns:a16="http://schemas.microsoft.com/office/drawing/2014/main" id="{9A05C08E-F43C-8B1B-9F9E-CE0573727E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8266" y="3786022"/>
            <a:ext cx="2491887" cy="2658754"/>
          </a:xfrm>
          <a:prstGeom prst="rect">
            <a:avLst/>
          </a:prstGeom>
        </p:spPr>
      </p:pic>
    </p:spTree>
    <p:extLst>
      <p:ext uri="{BB962C8B-B14F-4D97-AF65-F5344CB8AC3E}">
        <p14:creationId xmlns:p14="http://schemas.microsoft.com/office/powerpoint/2010/main" val="42061177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15"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6D09588-9668-4D38-8AD4-C27CF2B2D4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8A3C67AD-8088-FFC7-71B7-F4971483630D}"/>
              </a:ext>
            </a:extLst>
          </p:cNvPr>
          <p:cNvSpPr>
            <a:spLocks noGrp="1"/>
          </p:cNvSpPr>
          <p:nvPr>
            <p:ph type="title"/>
          </p:nvPr>
        </p:nvSpPr>
        <p:spPr>
          <a:xfrm>
            <a:off x="199102" y="56092"/>
            <a:ext cx="8740774" cy="1323439"/>
          </a:xfrm>
        </p:spPr>
        <p:txBody>
          <a:bodyPr anchor="t">
            <a:normAutofit/>
          </a:bodyPr>
          <a:lstStyle/>
          <a:p>
            <a:r>
              <a:rPr lang="hr-HR" sz="7200"/>
              <a:t>Adolf Hitler</a:t>
            </a:r>
          </a:p>
        </p:txBody>
      </p:sp>
      <p:grpSp>
        <p:nvGrpSpPr>
          <p:cNvPr id="10" name="Group 9">
            <a:extLst>
              <a:ext uri="{FF2B5EF4-FFF2-40B4-BE49-F238E27FC236}">
                <a16:creationId xmlns:a16="http://schemas.microsoft.com/office/drawing/2014/main" id="{95A28492-272D-4814-AE2C-61575C989EA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142518"/>
            <a:ext cx="10455568" cy="715482"/>
            <a:chOff x="0" y="6142518"/>
            <a:chExt cx="10455568" cy="715482"/>
          </a:xfrm>
          <a:effectLst>
            <a:outerShdw blurRad="381000" dist="152400" dir="16200000" algn="ctr" rotWithShape="0">
              <a:srgbClr val="000000">
                <a:alpha val="10000"/>
              </a:srgbClr>
            </a:outerShdw>
          </a:effectLst>
        </p:grpSpPr>
        <p:sp>
          <p:nvSpPr>
            <p:cNvPr id="11" name="Freeform: Shape 10">
              <a:extLst>
                <a:ext uri="{FF2B5EF4-FFF2-40B4-BE49-F238E27FC236}">
                  <a16:creationId xmlns:a16="http://schemas.microsoft.com/office/drawing/2014/main" id="{4F778866-9933-4309-8E11-F83DDDBB10C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17789" y="6848400"/>
              <a:ext cx="153399" cy="9600"/>
            </a:xfrm>
            <a:custGeom>
              <a:avLst/>
              <a:gdLst>
                <a:gd name="connsiteX0" fmla="*/ 92746 w 153399"/>
                <a:gd name="connsiteY0" fmla="*/ 43 h 9600"/>
                <a:gd name="connsiteX1" fmla="*/ 144918 w 153399"/>
                <a:gd name="connsiteY1" fmla="*/ 6433 h 9600"/>
                <a:gd name="connsiteX2" fmla="*/ 153399 w 153399"/>
                <a:gd name="connsiteY2" fmla="*/ 9600 h 9600"/>
                <a:gd name="connsiteX3" fmla="*/ 0 w 153399"/>
                <a:gd name="connsiteY3" fmla="*/ 9600 h 9600"/>
                <a:gd name="connsiteX4" fmla="*/ 26678 w 153399"/>
                <a:gd name="connsiteY4" fmla="*/ 6286 h 9600"/>
                <a:gd name="connsiteX5" fmla="*/ 92746 w 153399"/>
                <a:gd name="connsiteY5" fmla="*/ 43 h 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99" h="9600">
                  <a:moveTo>
                    <a:pt x="92746" y="43"/>
                  </a:moveTo>
                  <a:cubicBezTo>
                    <a:pt x="111004" y="-358"/>
                    <a:pt x="128295" y="2072"/>
                    <a:pt x="144918" y="6433"/>
                  </a:cubicBezTo>
                  <a:lnTo>
                    <a:pt x="153399" y="9600"/>
                  </a:lnTo>
                  <a:lnTo>
                    <a:pt x="0" y="9600"/>
                  </a:lnTo>
                  <a:lnTo>
                    <a:pt x="26678" y="6286"/>
                  </a:lnTo>
                  <a:cubicBezTo>
                    <a:pt x="48667" y="3255"/>
                    <a:pt x="70647" y="552"/>
                    <a:pt x="92746" y="43"/>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 name="Group 11">
              <a:extLst>
                <a:ext uri="{FF2B5EF4-FFF2-40B4-BE49-F238E27FC236}">
                  <a16:creationId xmlns:a16="http://schemas.microsoft.com/office/drawing/2014/main" id="{6D21D106-ABCB-4A50-84B3-D35C3B2B67B8}"/>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rot="10800000" flipH="1">
              <a:off x="0" y="6142518"/>
              <a:ext cx="10455568" cy="715481"/>
              <a:chOff x="0" y="0"/>
              <a:chExt cx="10455568" cy="715481"/>
            </a:xfrm>
          </p:grpSpPr>
          <p:sp>
            <p:nvSpPr>
              <p:cNvPr id="13" name="Freeform: Shape 12">
                <a:extLst>
                  <a:ext uri="{FF2B5EF4-FFF2-40B4-BE49-F238E27FC236}">
                    <a16:creationId xmlns:a16="http://schemas.microsoft.com/office/drawing/2014/main" id="{65E4ED97-1207-4104-A25F-8791916BF2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solidFill>
                <a:schemeClr val="l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B190-EFCD-4B40-9CDD-E3C0EB4B3C2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 name="TekstniOkvir 3">
            <a:extLst>
              <a:ext uri="{FF2B5EF4-FFF2-40B4-BE49-F238E27FC236}">
                <a16:creationId xmlns:a16="http://schemas.microsoft.com/office/drawing/2014/main" id="{AF64494B-D72F-878C-A537-7E1E1A1A2072}"/>
              </a:ext>
            </a:extLst>
          </p:cNvPr>
          <p:cNvSpPr txBox="1"/>
          <p:nvPr/>
        </p:nvSpPr>
        <p:spPr>
          <a:xfrm>
            <a:off x="114248" y="1220224"/>
            <a:ext cx="10028903" cy="830997"/>
          </a:xfrm>
          <a:prstGeom prst="rect">
            <a:avLst/>
          </a:prstGeom>
          <a:noFill/>
        </p:spPr>
        <p:txBody>
          <a:bodyPr wrap="square" rtlCol="0">
            <a:spAutoFit/>
          </a:bodyPr>
          <a:lstStyle/>
          <a:p>
            <a:r>
              <a:rPr lang="en-US" sz="2400"/>
              <a:t>He turned the Hindu symbol representing the sun and fertility into the worst thing in human history.</a:t>
            </a:r>
            <a:endParaRPr lang="hr-HR" sz="2400"/>
          </a:p>
        </p:txBody>
      </p:sp>
      <p:sp>
        <p:nvSpPr>
          <p:cNvPr id="5" name="TekstniOkvir 4">
            <a:extLst>
              <a:ext uri="{FF2B5EF4-FFF2-40B4-BE49-F238E27FC236}">
                <a16:creationId xmlns:a16="http://schemas.microsoft.com/office/drawing/2014/main" id="{A0B84C74-AA28-730F-EF8D-05CC943A2382}"/>
              </a:ext>
            </a:extLst>
          </p:cNvPr>
          <p:cNvSpPr txBox="1"/>
          <p:nvPr/>
        </p:nvSpPr>
        <p:spPr>
          <a:xfrm>
            <a:off x="114248" y="2166305"/>
            <a:ext cx="7472516" cy="461665"/>
          </a:xfrm>
          <a:prstGeom prst="rect">
            <a:avLst/>
          </a:prstGeom>
          <a:noFill/>
        </p:spPr>
        <p:txBody>
          <a:bodyPr wrap="square" rtlCol="0">
            <a:spAutoFit/>
          </a:bodyPr>
          <a:lstStyle/>
          <a:p>
            <a:r>
              <a:rPr lang="en-US" sz="2400"/>
              <a:t>His reign represents the darkest part of history.</a:t>
            </a:r>
            <a:endParaRPr lang="hr-HR" sz="2400"/>
          </a:p>
        </p:txBody>
      </p:sp>
      <p:sp>
        <p:nvSpPr>
          <p:cNvPr id="6" name="TekstniOkvir 5">
            <a:extLst>
              <a:ext uri="{FF2B5EF4-FFF2-40B4-BE49-F238E27FC236}">
                <a16:creationId xmlns:a16="http://schemas.microsoft.com/office/drawing/2014/main" id="{2360F8C6-3863-C26C-7FB6-37827C4BF9F1}"/>
              </a:ext>
            </a:extLst>
          </p:cNvPr>
          <p:cNvSpPr txBox="1"/>
          <p:nvPr/>
        </p:nvSpPr>
        <p:spPr>
          <a:xfrm>
            <a:off x="114248" y="2763460"/>
            <a:ext cx="7315200" cy="461665"/>
          </a:xfrm>
          <a:prstGeom prst="rect">
            <a:avLst/>
          </a:prstGeom>
          <a:noFill/>
        </p:spPr>
        <p:txBody>
          <a:bodyPr wrap="square" rtlCol="0">
            <a:spAutoFit/>
          </a:bodyPr>
          <a:lstStyle/>
          <a:p>
            <a:r>
              <a:rPr lang="en-US" sz="2400"/>
              <a:t>He wanted to impose his idea based on racial inequality.</a:t>
            </a:r>
            <a:endParaRPr lang="hr-HR" sz="2400"/>
          </a:p>
        </p:txBody>
      </p:sp>
      <p:pic>
        <p:nvPicPr>
          <p:cNvPr id="9" name="Slika 8" descr="Slika na kojoj se prikazuje osoba, muškarac, zid, crno&#10;&#10;Opis je automatski generiran">
            <a:extLst>
              <a:ext uri="{FF2B5EF4-FFF2-40B4-BE49-F238E27FC236}">
                <a16:creationId xmlns:a16="http://schemas.microsoft.com/office/drawing/2014/main" id="{F4901701-0CED-09B6-6A7C-AA141FE011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4485" y="2980910"/>
            <a:ext cx="4483581" cy="3346508"/>
          </a:xfrm>
          <a:prstGeom prst="rect">
            <a:avLst/>
          </a:prstGeom>
        </p:spPr>
      </p:pic>
    </p:spTree>
    <p:extLst>
      <p:ext uri="{BB962C8B-B14F-4D97-AF65-F5344CB8AC3E}">
        <p14:creationId xmlns:p14="http://schemas.microsoft.com/office/powerpoint/2010/main" val="306643629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7">
            <a:extLst>
              <a:ext uri="{FF2B5EF4-FFF2-40B4-BE49-F238E27FC236}">
                <a16:creationId xmlns:a16="http://schemas.microsoft.com/office/drawing/2014/main" id="{787F4F1C-8D3D-4EC1-B72D-A0470A5A08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9">
            <a:extLst>
              <a:ext uri="{FF2B5EF4-FFF2-40B4-BE49-F238E27FC236}">
                <a16:creationId xmlns:a16="http://schemas.microsoft.com/office/drawing/2014/main" id="{D1E3DD61-64DB-46AD-B249-E273CD86B05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1" name="Group 10">
              <a:extLst>
                <a:ext uri="{FF2B5EF4-FFF2-40B4-BE49-F238E27FC236}">
                  <a16:creationId xmlns:a16="http://schemas.microsoft.com/office/drawing/2014/main" id="{0D7053D3-590A-4E94-B092-C96EAF744C33}"/>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41" name="Freeform: Shape 14">
                <a:extLst>
                  <a:ext uri="{FF2B5EF4-FFF2-40B4-BE49-F238E27FC236}">
                    <a16:creationId xmlns:a16="http://schemas.microsoft.com/office/drawing/2014/main" id="{2EB67199-6FF0-4DED-89D1-BAEA95F9F5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15">
                <a:extLst>
                  <a:ext uri="{FF2B5EF4-FFF2-40B4-BE49-F238E27FC236}">
                    <a16:creationId xmlns:a16="http://schemas.microsoft.com/office/drawing/2014/main" id="{D1A0BEEB-C008-4150-A935-C6AAF537DA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05148B0F-801C-45A1-80C1-EEC25A22A7C6}"/>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E7715ED9-C8CE-4651-82AA-1C4B5F14A0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Shape 13">
                <a:extLst>
                  <a:ext uri="{FF2B5EF4-FFF2-40B4-BE49-F238E27FC236}">
                    <a16:creationId xmlns:a16="http://schemas.microsoft.com/office/drawing/2014/main" id="{B911230A-EF3B-4760-9087-E4FBE05BDC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Naslov 1">
            <a:extLst>
              <a:ext uri="{FF2B5EF4-FFF2-40B4-BE49-F238E27FC236}">
                <a16:creationId xmlns:a16="http://schemas.microsoft.com/office/drawing/2014/main" id="{6AC2C239-D652-5AB6-B563-99552C750FFD}"/>
              </a:ext>
            </a:extLst>
          </p:cNvPr>
          <p:cNvSpPr>
            <a:spLocks noGrp="1"/>
          </p:cNvSpPr>
          <p:nvPr>
            <p:ph type="title"/>
          </p:nvPr>
        </p:nvSpPr>
        <p:spPr>
          <a:xfrm>
            <a:off x="241160" y="-853164"/>
            <a:ext cx="7021513" cy="2308324"/>
          </a:xfrm>
        </p:spPr>
        <p:txBody>
          <a:bodyPr vert="horz" lIns="91440" tIns="45720" rIns="91440" bIns="45720" rtlCol="0" anchor="b">
            <a:normAutofit/>
          </a:bodyPr>
          <a:lstStyle/>
          <a:p>
            <a:r>
              <a:rPr lang="hr-HR" sz="7200" kern="1200">
                <a:solidFill>
                  <a:schemeClr val="bg1"/>
                </a:solidFill>
                <a:latin typeface="+mj-lt"/>
                <a:ea typeface="+mj-ea"/>
                <a:cs typeface="+mj-cs"/>
              </a:rPr>
              <a:t>Auschwitz</a:t>
            </a:r>
            <a:endParaRPr lang="en-US" sz="7200" kern="1200">
              <a:solidFill>
                <a:schemeClr val="bg1"/>
              </a:solidFill>
              <a:latin typeface="+mj-lt"/>
              <a:ea typeface="+mj-ea"/>
              <a:cs typeface="+mj-cs"/>
            </a:endParaRPr>
          </a:p>
        </p:txBody>
      </p:sp>
      <p:sp>
        <p:nvSpPr>
          <p:cNvPr id="5" name="TekstniOkvir 4">
            <a:extLst>
              <a:ext uri="{FF2B5EF4-FFF2-40B4-BE49-F238E27FC236}">
                <a16:creationId xmlns:a16="http://schemas.microsoft.com/office/drawing/2014/main" id="{555E7709-2920-3CF3-BB5A-B6F4C116E1E1}"/>
              </a:ext>
            </a:extLst>
          </p:cNvPr>
          <p:cNvSpPr txBox="1"/>
          <p:nvPr/>
        </p:nvSpPr>
        <p:spPr>
          <a:xfrm>
            <a:off x="319818" y="2055835"/>
            <a:ext cx="7354529" cy="461665"/>
          </a:xfrm>
          <a:prstGeom prst="rect">
            <a:avLst/>
          </a:prstGeom>
          <a:noFill/>
        </p:spPr>
        <p:txBody>
          <a:bodyPr wrap="square" rtlCol="0">
            <a:spAutoFit/>
          </a:bodyPr>
          <a:lstStyle/>
          <a:p>
            <a:r>
              <a:rPr lang="en-US" sz="2400">
                <a:solidFill>
                  <a:schemeClr val="bg1"/>
                </a:solidFill>
              </a:rPr>
              <a:t>Auschwitz is located in south Poland, west of Krakow</a:t>
            </a:r>
            <a:r>
              <a:rPr lang="en-US">
                <a:solidFill>
                  <a:schemeClr val="bg1"/>
                </a:solidFill>
              </a:rPr>
              <a:t>.</a:t>
            </a:r>
            <a:endParaRPr lang="hr-HR">
              <a:solidFill>
                <a:schemeClr val="bg1"/>
              </a:solidFill>
            </a:endParaRPr>
          </a:p>
        </p:txBody>
      </p:sp>
      <p:sp>
        <p:nvSpPr>
          <p:cNvPr id="6" name="TekstniOkvir 5">
            <a:extLst>
              <a:ext uri="{FF2B5EF4-FFF2-40B4-BE49-F238E27FC236}">
                <a16:creationId xmlns:a16="http://schemas.microsoft.com/office/drawing/2014/main" id="{21727C4D-CCC5-CDDD-EABC-B0F4E7EC6308}"/>
              </a:ext>
            </a:extLst>
          </p:cNvPr>
          <p:cNvSpPr txBox="1"/>
          <p:nvPr/>
        </p:nvSpPr>
        <p:spPr>
          <a:xfrm>
            <a:off x="319818" y="1574653"/>
            <a:ext cx="2821858" cy="461665"/>
          </a:xfrm>
          <a:prstGeom prst="rect">
            <a:avLst/>
          </a:prstGeom>
          <a:noFill/>
        </p:spPr>
        <p:txBody>
          <a:bodyPr wrap="square" rtlCol="0">
            <a:spAutoFit/>
          </a:bodyPr>
          <a:lstStyle/>
          <a:p>
            <a:r>
              <a:rPr lang="hr-HR" sz="2400">
                <a:solidFill>
                  <a:schemeClr val="bg1"/>
                </a:solidFill>
              </a:rPr>
              <a:t>„</a:t>
            </a:r>
            <a:r>
              <a:rPr lang="hr-HR" sz="2400" err="1">
                <a:solidFill>
                  <a:schemeClr val="bg1"/>
                </a:solidFill>
              </a:rPr>
              <a:t>Factory</a:t>
            </a:r>
            <a:r>
              <a:rPr lang="hr-HR" sz="2400">
                <a:solidFill>
                  <a:schemeClr val="bg1"/>
                </a:solidFill>
              </a:rPr>
              <a:t> </a:t>
            </a:r>
            <a:r>
              <a:rPr lang="hr-HR" sz="2400" err="1">
                <a:solidFill>
                  <a:schemeClr val="bg1"/>
                </a:solidFill>
              </a:rPr>
              <a:t>of</a:t>
            </a:r>
            <a:r>
              <a:rPr lang="hr-HR" sz="2400">
                <a:solidFill>
                  <a:schemeClr val="bg1"/>
                </a:solidFill>
              </a:rPr>
              <a:t> </a:t>
            </a:r>
            <a:r>
              <a:rPr lang="hr-HR" sz="2400" err="1">
                <a:solidFill>
                  <a:schemeClr val="bg1"/>
                </a:solidFill>
              </a:rPr>
              <a:t>death</a:t>
            </a:r>
            <a:r>
              <a:rPr lang="hr-HR" sz="2400">
                <a:solidFill>
                  <a:schemeClr val="bg1"/>
                </a:solidFill>
              </a:rPr>
              <a:t>"</a:t>
            </a:r>
          </a:p>
        </p:txBody>
      </p:sp>
      <p:sp>
        <p:nvSpPr>
          <p:cNvPr id="9" name="TekstniOkvir 8">
            <a:extLst>
              <a:ext uri="{FF2B5EF4-FFF2-40B4-BE49-F238E27FC236}">
                <a16:creationId xmlns:a16="http://schemas.microsoft.com/office/drawing/2014/main" id="{4447F929-2A9D-BE09-5DD7-FC61D522A60F}"/>
              </a:ext>
            </a:extLst>
          </p:cNvPr>
          <p:cNvSpPr txBox="1"/>
          <p:nvPr/>
        </p:nvSpPr>
        <p:spPr>
          <a:xfrm>
            <a:off x="319818" y="2583997"/>
            <a:ext cx="8652387" cy="461665"/>
          </a:xfrm>
          <a:prstGeom prst="rect">
            <a:avLst/>
          </a:prstGeom>
          <a:noFill/>
        </p:spPr>
        <p:txBody>
          <a:bodyPr wrap="square" rtlCol="0">
            <a:spAutoFit/>
          </a:bodyPr>
          <a:lstStyle/>
          <a:p>
            <a:r>
              <a:rPr lang="en-US" sz="2400">
                <a:solidFill>
                  <a:schemeClr val="bg1"/>
                </a:solidFill>
              </a:rPr>
              <a:t>The only Croatian witness to Auschwitz was Oleg </a:t>
            </a:r>
            <a:r>
              <a:rPr lang="en-US" sz="2400" err="1">
                <a:solidFill>
                  <a:schemeClr val="bg1"/>
                </a:solidFill>
              </a:rPr>
              <a:t>Mandić</a:t>
            </a:r>
            <a:r>
              <a:rPr lang="en-US" sz="2400">
                <a:solidFill>
                  <a:schemeClr val="bg1"/>
                </a:solidFill>
              </a:rPr>
              <a:t>.</a:t>
            </a:r>
            <a:endParaRPr lang="hr-HR" sz="2400">
              <a:solidFill>
                <a:schemeClr val="bg1"/>
              </a:solidFill>
            </a:endParaRPr>
          </a:p>
        </p:txBody>
      </p:sp>
      <p:pic>
        <p:nvPicPr>
          <p:cNvPr id="28" name="Slika 27" descr="Slika na kojoj se prikazuje na otvorenom, staro, bijelo, slika&#10;&#10;Opis je automatski generiran">
            <a:extLst>
              <a:ext uri="{FF2B5EF4-FFF2-40B4-BE49-F238E27FC236}">
                <a16:creationId xmlns:a16="http://schemas.microsoft.com/office/drawing/2014/main" id="{64DDBF7F-1D30-B61A-8F38-B389A1D528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3386" y="210615"/>
            <a:ext cx="4897454" cy="2373382"/>
          </a:xfrm>
          <a:prstGeom prst="rect">
            <a:avLst/>
          </a:prstGeom>
        </p:spPr>
      </p:pic>
    </p:spTree>
    <p:extLst>
      <p:ext uri="{BB962C8B-B14F-4D97-AF65-F5344CB8AC3E}">
        <p14:creationId xmlns:p14="http://schemas.microsoft.com/office/powerpoint/2010/main" val="12015372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1000"/>
                                        <p:tgtEl>
                                          <p:spTgt spid="28"/>
                                        </p:tgtEl>
                                      </p:cBhvr>
                                    </p:animEffect>
                                    <p:anim calcmode="lin" valueType="num">
                                      <p:cBhvr>
                                        <p:cTn id="36" dur="1000" fill="hold"/>
                                        <p:tgtEl>
                                          <p:spTgt spid="28"/>
                                        </p:tgtEl>
                                        <p:attrNameLst>
                                          <p:attrName>ppt_x</p:attrName>
                                        </p:attrNameLst>
                                      </p:cBhvr>
                                      <p:tavLst>
                                        <p:tav tm="0">
                                          <p:val>
                                            <p:strVal val="#ppt_x"/>
                                          </p:val>
                                        </p:tav>
                                        <p:tav tm="100000">
                                          <p:val>
                                            <p:strVal val="#ppt_x"/>
                                          </p:val>
                                        </p:tav>
                                      </p:tavLst>
                                    </p:anim>
                                    <p:anim calcmode="lin" valueType="num">
                                      <p:cBhvr>
                                        <p:cTn id="3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26">
            <a:extLst>
              <a:ext uri="{FF2B5EF4-FFF2-40B4-BE49-F238E27FC236}">
                <a16:creationId xmlns:a16="http://schemas.microsoft.com/office/drawing/2014/main" id="{B95B9BA8-1D69-4796-85F5-B6D0BD52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EC862B8C-E2D1-EEA0-C909-7F44D3F7B815}"/>
              </a:ext>
            </a:extLst>
          </p:cNvPr>
          <p:cNvSpPr>
            <a:spLocks noGrp="1"/>
          </p:cNvSpPr>
          <p:nvPr>
            <p:ph type="title"/>
          </p:nvPr>
        </p:nvSpPr>
        <p:spPr>
          <a:xfrm>
            <a:off x="6981825" y="1641752"/>
            <a:ext cx="4391024" cy="1323439"/>
          </a:xfrm>
        </p:spPr>
        <p:txBody>
          <a:bodyPr anchor="t">
            <a:normAutofit/>
          </a:bodyPr>
          <a:lstStyle/>
          <a:p>
            <a:r>
              <a:rPr lang="hr-HR" sz="7200">
                <a:solidFill>
                  <a:schemeClr val="bg1"/>
                </a:solidFill>
              </a:rPr>
              <a:t>Auschwitz</a:t>
            </a:r>
          </a:p>
        </p:txBody>
      </p:sp>
      <p:grpSp>
        <p:nvGrpSpPr>
          <p:cNvPr id="29" name="Group 28">
            <a:extLst>
              <a:ext uri="{FF2B5EF4-FFF2-40B4-BE49-F238E27FC236}">
                <a16:creationId xmlns:a16="http://schemas.microsoft.com/office/drawing/2014/main" id="{CC09AFE8-9934-40C0-A058-4008A3B197E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7160" y="1498600"/>
            <a:ext cx="5260976" cy="4707593"/>
            <a:chOff x="6096000" y="841376"/>
            <a:chExt cx="5260976" cy="4707593"/>
          </a:xfrm>
          <a:effectLst>
            <a:outerShdw blurRad="381000" dist="152400" dir="5400000" algn="ctr" rotWithShape="0">
              <a:srgbClr val="000000">
                <a:alpha val="10000"/>
              </a:srgbClr>
            </a:outerShdw>
          </a:effectLst>
        </p:grpSpPr>
        <p:grpSp>
          <p:nvGrpSpPr>
            <p:cNvPr id="30" name="Group 29">
              <a:extLst>
                <a:ext uri="{FF2B5EF4-FFF2-40B4-BE49-F238E27FC236}">
                  <a16:creationId xmlns:a16="http://schemas.microsoft.com/office/drawing/2014/main" id="{23588ED6-49C5-4EAF-BBCE-DB6B4184D365}"/>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6096001" y="841376"/>
              <a:ext cx="5260975" cy="4707593"/>
              <a:chOff x="6096001" y="841376"/>
              <a:chExt cx="5260975" cy="4707593"/>
            </a:xfrm>
          </p:grpSpPr>
          <p:sp>
            <p:nvSpPr>
              <p:cNvPr id="34" name="Freeform: Shape 33">
                <a:extLst>
                  <a:ext uri="{FF2B5EF4-FFF2-40B4-BE49-F238E27FC236}">
                    <a16:creationId xmlns:a16="http://schemas.microsoft.com/office/drawing/2014/main" id="{0149B80A-4A62-4495-AE87-F32755EBDD9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Shape 34">
                <a:extLst>
                  <a:ext uri="{FF2B5EF4-FFF2-40B4-BE49-F238E27FC236}">
                    <a16:creationId xmlns:a16="http://schemas.microsoft.com/office/drawing/2014/main" id="{438C3DC5-5887-49A9-AABB-A9772488F26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1" name="Group 30">
              <a:extLst>
                <a:ext uri="{FF2B5EF4-FFF2-40B4-BE49-F238E27FC236}">
                  <a16:creationId xmlns:a16="http://schemas.microsoft.com/office/drawing/2014/main" id="{5BD695E1-00AC-49AE-93BF-22000734A8FE}"/>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32" name="Freeform: Shape 31">
                <a:extLst>
                  <a:ext uri="{FF2B5EF4-FFF2-40B4-BE49-F238E27FC236}">
                    <a16:creationId xmlns:a16="http://schemas.microsoft.com/office/drawing/2014/main" id="{F721D808-B8BC-4568-A927-12BC276FBF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7B2886F6-DE07-47C7-840F-22CD86C0D1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4" name="Mrežni medijski sadržaji 3" title="The Auschwitz Report - Official Trailer">
            <a:hlinkClick r:id="" action="ppaction://media"/>
            <a:extLst>
              <a:ext uri="{FF2B5EF4-FFF2-40B4-BE49-F238E27FC236}">
                <a16:creationId xmlns:a16="http://schemas.microsoft.com/office/drawing/2014/main" id="{8E7EC4DC-3058-41B2-BB8E-E6FC9028840E}"/>
              </a:ext>
            </a:extLst>
          </p:cNvPr>
          <p:cNvPicPr>
            <a:picLocks noRot="1" noChangeAspect="1"/>
          </p:cNvPicPr>
          <p:nvPr>
            <a:videoFile r:link="rId1"/>
          </p:nvPr>
        </p:nvPicPr>
        <p:blipFill>
          <a:blip r:embed="rId4"/>
          <a:stretch>
            <a:fillRect/>
          </a:stretch>
        </p:blipFill>
        <p:spPr>
          <a:xfrm>
            <a:off x="1273091" y="2305456"/>
            <a:ext cx="4369112" cy="2468548"/>
          </a:xfrm>
          <a:prstGeom prst="rect">
            <a:avLst/>
          </a:prstGeom>
        </p:spPr>
      </p:pic>
      <p:sp>
        <p:nvSpPr>
          <p:cNvPr id="44" name="TekstniOkvir 43">
            <a:extLst>
              <a:ext uri="{FF2B5EF4-FFF2-40B4-BE49-F238E27FC236}">
                <a16:creationId xmlns:a16="http://schemas.microsoft.com/office/drawing/2014/main" id="{CF9683D9-648C-F889-AC2A-D0860D5D2C7A}"/>
              </a:ext>
            </a:extLst>
          </p:cNvPr>
          <p:cNvSpPr txBox="1"/>
          <p:nvPr/>
        </p:nvSpPr>
        <p:spPr>
          <a:xfrm>
            <a:off x="6981825" y="2654538"/>
            <a:ext cx="4842387" cy="830997"/>
          </a:xfrm>
          <a:prstGeom prst="rect">
            <a:avLst/>
          </a:prstGeom>
          <a:noFill/>
        </p:spPr>
        <p:txBody>
          <a:bodyPr wrap="square" rtlCol="0">
            <a:spAutoFit/>
          </a:bodyPr>
          <a:lstStyle/>
          <a:p>
            <a:r>
              <a:rPr lang="en-US" sz="2400">
                <a:solidFill>
                  <a:schemeClr val="bg1"/>
                </a:solidFill>
              </a:rPr>
              <a:t>Trailer of a shocking film about Auschwitz.</a:t>
            </a:r>
            <a:endParaRPr lang="hr-HR" sz="2400">
              <a:solidFill>
                <a:schemeClr val="bg1"/>
              </a:solidFill>
            </a:endParaRPr>
          </a:p>
        </p:txBody>
      </p:sp>
    </p:spTree>
    <p:extLst>
      <p:ext uri="{BB962C8B-B14F-4D97-AF65-F5344CB8AC3E}">
        <p14:creationId xmlns:p14="http://schemas.microsoft.com/office/powerpoint/2010/main" val="13944090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1000"/>
                                        <p:tgtEl>
                                          <p:spTgt spid="44"/>
                                        </p:tgtEl>
                                      </p:cBhvr>
                                    </p:animEffect>
                                    <p:anim calcmode="lin" valueType="num">
                                      <p:cBhvr>
                                        <p:cTn id="15" dur="1000" fill="hold"/>
                                        <p:tgtEl>
                                          <p:spTgt spid="44"/>
                                        </p:tgtEl>
                                        <p:attrNameLst>
                                          <p:attrName>ppt_x</p:attrName>
                                        </p:attrNameLst>
                                      </p:cBhvr>
                                      <p:tavLst>
                                        <p:tav tm="0">
                                          <p:val>
                                            <p:strVal val="#ppt_x"/>
                                          </p:val>
                                        </p:tav>
                                        <p:tav tm="100000">
                                          <p:val>
                                            <p:strVal val="#ppt_x"/>
                                          </p:val>
                                        </p:tav>
                                      </p:tavLst>
                                    </p:anim>
                                    <p:anim calcmode="lin" valueType="num">
                                      <p:cBhvr>
                                        <p:cTn id="16"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1" fill="hold" display="0">
                  <p:stCondLst>
                    <p:cond delay="indefinite"/>
                  </p:stCondLst>
                </p:cTn>
                <p:tgtEl>
                  <p:spTgt spid="4"/>
                </p:tgtEl>
              </p:cMediaNode>
            </p:video>
            <p:seq concurrent="1" nextAc="seek">
              <p:cTn id="22" restart="whenNotActive" fill="hold" evtFilter="cancelBubble" nodeType="interactiveSeq">
                <p:stCondLst>
                  <p:cond evt="onClick" delay="0">
                    <p:tgtEl>
                      <p:spTgt spid="4"/>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4"/>
                                        </p:tgtEl>
                                      </p:cBhvr>
                                    </p:cmd>
                                  </p:childTnLst>
                                </p:cTn>
                              </p:par>
                            </p:childTnLst>
                          </p:cTn>
                        </p:par>
                      </p:childTnLst>
                    </p:cTn>
                  </p:par>
                </p:childTnLst>
              </p:cTn>
              <p:nextCondLst>
                <p:cond evt="onClick" delay="0">
                  <p:tgtEl>
                    <p:spTgt spid="4"/>
                  </p:tgtEl>
                </p:cond>
              </p:nextCondLst>
            </p:seq>
          </p:childTnLst>
        </p:cTn>
      </p:par>
    </p:tnLst>
    <p:bldLst>
      <p:bldP spid="2"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CB0874-88B8-43D3-B0B6-C32F790F79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BFD067A-52BE-40EE-B7CA-391830B9A26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2561771"/>
            <a:chOff x="0" y="0"/>
            <a:chExt cx="12192000" cy="2561771"/>
          </a:xfrm>
        </p:grpSpPr>
        <p:sp>
          <p:nvSpPr>
            <p:cNvPr id="11" name="Freeform: Shape 10">
              <a:extLst>
                <a:ext uri="{FF2B5EF4-FFF2-40B4-BE49-F238E27FC236}">
                  <a16:creationId xmlns:a16="http://schemas.microsoft.com/office/drawing/2014/main" id="{1CDA7855-806B-4A02-9C19-24872E4D89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2561771"/>
            </a:xfrm>
            <a:custGeom>
              <a:avLst/>
              <a:gdLst>
                <a:gd name="connsiteX0" fmla="*/ 0 w 12192000"/>
                <a:gd name="connsiteY0" fmla="*/ 0 h 2561771"/>
                <a:gd name="connsiteX1" fmla="*/ 12192000 w 12192000"/>
                <a:gd name="connsiteY1" fmla="*/ 0 h 2561771"/>
                <a:gd name="connsiteX2" fmla="*/ 12192000 w 12192000"/>
                <a:gd name="connsiteY2" fmla="*/ 2359863 h 2561771"/>
                <a:gd name="connsiteX3" fmla="*/ 6364514 w 12192000"/>
                <a:gd name="connsiteY3" fmla="*/ 2561771 h 2561771"/>
                <a:gd name="connsiteX4" fmla="*/ 1981200 w 12192000"/>
                <a:gd name="connsiteY4" fmla="*/ 2278742 h 2561771"/>
                <a:gd name="connsiteX5" fmla="*/ 0 w 12192000"/>
                <a:gd name="connsiteY5" fmla="*/ 2343277 h 25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561771">
                  <a:moveTo>
                    <a:pt x="0" y="0"/>
                  </a:moveTo>
                  <a:lnTo>
                    <a:pt x="12192000" y="0"/>
                  </a:lnTo>
                  <a:lnTo>
                    <a:pt x="12192000" y="2359863"/>
                  </a:lnTo>
                  <a:lnTo>
                    <a:pt x="6364514" y="2561771"/>
                  </a:lnTo>
                  <a:lnTo>
                    <a:pt x="1981200" y="2278742"/>
                  </a:lnTo>
                  <a:lnTo>
                    <a:pt x="0" y="234327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3AFE70DE-5BEC-4E54-98D2-48C13E1491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2561771"/>
            </a:xfrm>
            <a:custGeom>
              <a:avLst/>
              <a:gdLst>
                <a:gd name="connsiteX0" fmla="*/ 0 w 12192000"/>
                <a:gd name="connsiteY0" fmla="*/ 0 h 2561771"/>
                <a:gd name="connsiteX1" fmla="*/ 12192000 w 12192000"/>
                <a:gd name="connsiteY1" fmla="*/ 0 h 2561771"/>
                <a:gd name="connsiteX2" fmla="*/ 12192000 w 12192000"/>
                <a:gd name="connsiteY2" fmla="*/ 2359863 h 2561771"/>
                <a:gd name="connsiteX3" fmla="*/ 6364514 w 12192000"/>
                <a:gd name="connsiteY3" fmla="*/ 2561771 h 2561771"/>
                <a:gd name="connsiteX4" fmla="*/ 1981200 w 12192000"/>
                <a:gd name="connsiteY4" fmla="*/ 2278742 h 2561771"/>
                <a:gd name="connsiteX5" fmla="*/ 0 w 12192000"/>
                <a:gd name="connsiteY5" fmla="*/ 2343277 h 25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561771">
                  <a:moveTo>
                    <a:pt x="0" y="0"/>
                  </a:moveTo>
                  <a:lnTo>
                    <a:pt x="12192000" y="0"/>
                  </a:lnTo>
                  <a:lnTo>
                    <a:pt x="12192000" y="2359863"/>
                  </a:lnTo>
                  <a:lnTo>
                    <a:pt x="6364514" y="2561771"/>
                  </a:lnTo>
                  <a:lnTo>
                    <a:pt x="1981200" y="2278742"/>
                  </a:lnTo>
                  <a:lnTo>
                    <a:pt x="0" y="2343277"/>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Naslov 1">
            <a:extLst>
              <a:ext uri="{FF2B5EF4-FFF2-40B4-BE49-F238E27FC236}">
                <a16:creationId xmlns:a16="http://schemas.microsoft.com/office/drawing/2014/main" id="{29100507-23DB-60BE-5FE8-577E8033A102}"/>
              </a:ext>
            </a:extLst>
          </p:cNvPr>
          <p:cNvSpPr>
            <a:spLocks noGrp="1"/>
          </p:cNvSpPr>
          <p:nvPr>
            <p:ph type="title"/>
          </p:nvPr>
        </p:nvSpPr>
        <p:spPr>
          <a:xfrm>
            <a:off x="1712915" y="1040400"/>
            <a:ext cx="7866060" cy="707886"/>
          </a:xfrm>
        </p:spPr>
        <p:txBody>
          <a:bodyPr anchor="b">
            <a:noAutofit/>
          </a:bodyPr>
          <a:lstStyle/>
          <a:p>
            <a:pPr algn="ctr"/>
            <a:r>
              <a:rPr lang="hr-HR" sz="7200"/>
              <a:t>Anne Frank</a:t>
            </a:r>
          </a:p>
        </p:txBody>
      </p:sp>
      <p:grpSp>
        <p:nvGrpSpPr>
          <p:cNvPr id="14" name="Group 13">
            <a:extLst>
              <a:ext uri="{FF2B5EF4-FFF2-40B4-BE49-F238E27FC236}">
                <a16:creationId xmlns:a16="http://schemas.microsoft.com/office/drawing/2014/main" id="{C15B8CC4-8CCE-428F-AE7E-28D178984CE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0" y="2027156"/>
            <a:ext cx="12192000" cy="757168"/>
            <a:chOff x="0" y="2959818"/>
            <a:chExt cx="12192000" cy="757168"/>
          </a:xfrm>
        </p:grpSpPr>
        <p:sp>
          <p:nvSpPr>
            <p:cNvPr id="15" name="Freeform: Shape 14">
              <a:extLst>
                <a:ext uri="{FF2B5EF4-FFF2-40B4-BE49-F238E27FC236}">
                  <a16:creationId xmlns:a16="http://schemas.microsoft.com/office/drawing/2014/main" id="{A6359FA2-E374-4073-8269-E10D2AE749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9A1F0E66-9B5E-4980-8AEC-B4D144B487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TekstniOkvir 3">
            <a:extLst>
              <a:ext uri="{FF2B5EF4-FFF2-40B4-BE49-F238E27FC236}">
                <a16:creationId xmlns:a16="http://schemas.microsoft.com/office/drawing/2014/main" id="{DA8DF63D-072F-92AA-0D96-6A359FD0405F}"/>
              </a:ext>
            </a:extLst>
          </p:cNvPr>
          <p:cNvSpPr txBox="1"/>
          <p:nvPr/>
        </p:nvSpPr>
        <p:spPr>
          <a:xfrm>
            <a:off x="275303" y="2771174"/>
            <a:ext cx="8790038" cy="830997"/>
          </a:xfrm>
          <a:prstGeom prst="rect">
            <a:avLst/>
          </a:prstGeom>
          <a:noFill/>
        </p:spPr>
        <p:txBody>
          <a:bodyPr wrap="square" rtlCol="0">
            <a:spAutoFit/>
          </a:bodyPr>
          <a:lstStyle/>
          <a:p>
            <a:r>
              <a:rPr lang="en-US" sz="2400"/>
              <a:t>Anne Frank was born in Frankfurt in 1929 and died in the Bergen-Belsen concentration camp in 1945.</a:t>
            </a:r>
            <a:endParaRPr lang="hr-HR" sz="2400"/>
          </a:p>
        </p:txBody>
      </p:sp>
      <p:sp>
        <p:nvSpPr>
          <p:cNvPr id="6" name="TekstniOkvir 5">
            <a:extLst>
              <a:ext uri="{FF2B5EF4-FFF2-40B4-BE49-F238E27FC236}">
                <a16:creationId xmlns:a16="http://schemas.microsoft.com/office/drawing/2014/main" id="{2751CC3B-4C04-8257-56D0-215175BAD349}"/>
              </a:ext>
            </a:extLst>
          </p:cNvPr>
          <p:cNvSpPr txBox="1"/>
          <p:nvPr/>
        </p:nvSpPr>
        <p:spPr>
          <a:xfrm>
            <a:off x="275303" y="3757929"/>
            <a:ext cx="10235381" cy="830997"/>
          </a:xfrm>
          <a:prstGeom prst="rect">
            <a:avLst/>
          </a:prstGeom>
          <a:noFill/>
        </p:spPr>
        <p:txBody>
          <a:bodyPr wrap="square" rtlCol="0">
            <a:spAutoFit/>
          </a:bodyPr>
          <a:lstStyle/>
          <a:p>
            <a:r>
              <a:rPr lang="en-US" sz="2400"/>
              <a:t>She is the author of a diary in which she testifies to us about all the events that happened during that genocide.</a:t>
            </a:r>
            <a:endParaRPr lang="hr-HR" sz="2400"/>
          </a:p>
        </p:txBody>
      </p:sp>
      <p:pic>
        <p:nvPicPr>
          <p:cNvPr id="9" name="Slika 8" descr="Slika na kojoj se prikazuje osoba, na zatvorenom, prozor&#10;&#10;Opis je automatski generiran">
            <a:extLst>
              <a:ext uri="{FF2B5EF4-FFF2-40B4-BE49-F238E27FC236}">
                <a16:creationId xmlns:a16="http://schemas.microsoft.com/office/drawing/2014/main" id="{EAFA4515-07F9-B39F-CF11-6193C58193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7402" y="-39371"/>
            <a:ext cx="2264598" cy="3677708"/>
          </a:xfrm>
          <a:prstGeom prst="rect">
            <a:avLst/>
          </a:prstGeom>
        </p:spPr>
      </p:pic>
      <p:pic>
        <p:nvPicPr>
          <p:cNvPr id="17" name="Slika 16" descr="Slika na kojoj se prikazuje tekst, nasmijano, poziranje&#10;&#10;Opis je automatski generiran">
            <a:extLst>
              <a:ext uri="{FF2B5EF4-FFF2-40B4-BE49-F238E27FC236}">
                <a16:creationId xmlns:a16="http://schemas.microsoft.com/office/drawing/2014/main" id="{28C30045-25E0-86CE-5A0D-152C855F32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44197" y="3776033"/>
            <a:ext cx="1947803" cy="3081967"/>
          </a:xfrm>
          <a:prstGeom prst="rect">
            <a:avLst/>
          </a:prstGeom>
        </p:spPr>
      </p:pic>
    </p:spTree>
    <p:extLst>
      <p:ext uri="{BB962C8B-B14F-4D97-AF65-F5344CB8AC3E}">
        <p14:creationId xmlns:p14="http://schemas.microsoft.com/office/powerpoint/2010/main" val="27680544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584</Words>
  <Application>Microsoft Office PowerPoint</Application>
  <PresentationFormat>Široki zaslon</PresentationFormat>
  <Paragraphs>73</Paragraphs>
  <Slides>18</Slides>
  <Notes>1</Notes>
  <HiddenSlides>0</HiddenSlides>
  <MMClips>1</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18</vt:i4>
      </vt:variant>
    </vt:vector>
  </HeadingPairs>
  <TitlesOfParts>
    <vt:vector size="23" baseType="lpstr">
      <vt:lpstr>Arial</vt:lpstr>
      <vt:lpstr>Calibri</vt:lpstr>
      <vt:lpstr>Calibri Light</vt:lpstr>
      <vt:lpstr>Times New Roman</vt:lpstr>
      <vt:lpstr>Tema sustava Office</vt:lpstr>
      <vt:lpstr>The Holocaust</vt:lpstr>
      <vt:lpstr>Holocaust</vt:lpstr>
      <vt:lpstr>Holocaust</vt:lpstr>
      <vt:lpstr>Holocaust</vt:lpstr>
      <vt:lpstr> Adolf Hitler</vt:lpstr>
      <vt:lpstr>Adolf Hitler</vt:lpstr>
      <vt:lpstr>Auschwitz</vt:lpstr>
      <vt:lpstr>Auschwitz</vt:lpstr>
      <vt:lpstr>Anne Frank</vt:lpstr>
      <vt:lpstr>Diary of Anne Frank</vt:lpstr>
      <vt:lpstr>Books and films</vt:lpstr>
      <vt:lpstr>PowerPoint prezentacija</vt:lpstr>
      <vt:lpstr>PowerPoint prezentacija</vt:lpstr>
      <vt:lpstr>PowerPoint prezentacija</vt:lpstr>
      <vt:lpstr>PowerPoint prezentacija</vt:lpstr>
      <vt:lpstr>Literature - sites</vt:lpstr>
      <vt:lpstr>Literature - images</vt:lpstr>
      <vt:lpstr>Literature - images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Holocaust</dc:title>
  <dc:creator>Samantha Tokić</dc:creator>
  <cp:lastModifiedBy>DANIJEL</cp:lastModifiedBy>
  <cp:revision>1</cp:revision>
  <dcterms:created xsi:type="dcterms:W3CDTF">2023-01-21T16:03:29Z</dcterms:created>
  <dcterms:modified xsi:type="dcterms:W3CDTF">2023-01-27T12:46:57Z</dcterms:modified>
</cp:coreProperties>
</file>