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0" r:id="rId9"/>
    <p:sldId id="262" r:id="rId10"/>
    <p:sldId id="268" r:id="rId11"/>
    <p:sldId id="266" r:id="rId12"/>
    <p:sldId id="267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5BF8DF-C40E-4394-8078-1ECCED656442}" v="147" dt="2023-01-21T14:11:32.035"/>
    <p1510:client id="{C8CEB267-26EF-6B6D-FE51-639F6E33945F}" v="1377" dt="2023-01-22T15:58:13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6E5BF8DF-C40E-4394-8078-1ECCED656442}"/>
    <pc:docChg chg="modSld">
      <pc:chgData name="" userId="" providerId="" clId="Web-{6E5BF8DF-C40E-4394-8078-1ECCED656442}" dt="2023-01-21T13:31:39.688" v="2"/>
      <pc:docMkLst>
        <pc:docMk/>
      </pc:docMkLst>
      <pc:sldChg chg="addSp modSp">
        <pc:chgData name="" userId="" providerId="" clId="Web-{6E5BF8DF-C40E-4394-8078-1ECCED656442}" dt="2023-01-21T13:31:39.688" v="2"/>
        <pc:sldMkLst>
          <pc:docMk/>
          <pc:sldMk cId="109857222" sldId="256"/>
        </pc:sldMkLst>
        <pc:spChg chg="mod">
          <ac:chgData name="" userId="" providerId="" clId="Web-{6E5BF8DF-C40E-4394-8078-1ECCED656442}" dt="2023-01-21T13:31:29.078" v="1" actId="20577"/>
          <ac:spMkLst>
            <pc:docMk/>
            <pc:sldMk cId="109857222" sldId="256"/>
            <ac:spMk id="2" creationId="{00000000-0000-0000-0000-000000000000}"/>
          </ac:spMkLst>
        </pc:spChg>
        <pc:picChg chg="add mod">
          <ac:chgData name="" userId="" providerId="" clId="Web-{6E5BF8DF-C40E-4394-8078-1ECCED656442}" dt="2023-01-21T13:31:39.688" v="2"/>
          <ac:picMkLst>
            <pc:docMk/>
            <pc:sldMk cId="109857222" sldId="256"/>
            <ac:picMk id="4" creationId="{0A22831F-654F-6B5E-EFEE-D0F12DB16F9A}"/>
          </ac:picMkLst>
        </pc:picChg>
      </pc:sldChg>
    </pc:docChg>
  </pc:docChgLst>
  <pc:docChgLst>
    <pc:chgData name="PETAR SKOČIBUŠIĆ" userId="S::petar.skocibusic@skole.hr::a3aa8d59-039e-42bd-adf0-1eac8718953f" providerId="AD" clId="Web-{C8CEB267-26EF-6B6D-FE51-639F6E33945F}"/>
    <pc:docChg chg="addSld delSld modSld sldOrd">
      <pc:chgData name="PETAR SKOČIBUŠIĆ" userId="S::petar.skocibusic@skole.hr::a3aa8d59-039e-42bd-adf0-1eac8718953f" providerId="AD" clId="Web-{C8CEB267-26EF-6B6D-FE51-639F6E33945F}" dt="2023-01-22T15:58:12.906" v="1393" actId="20577"/>
      <pc:docMkLst>
        <pc:docMk/>
      </pc:docMkLst>
      <pc:sldChg chg="modSp">
        <pc:chgData name="PETAR SKOČIBUŠIĆ" userId="S::petar.skocibusic@skole.hr::a3aa8d59-039e-42bd-adf0-1eac8718953f" providerId="AD" clId="Web-{C8CEB267-26EF-6B6D-FE51-639F6E33945F}" dt="2023-01-22T15:45:44.320" v="1247" actId="1076"/>
        <pc:sldMkLst>
          <pc:docMk/>
          <pc:sldMk cId="695097815" sldId="257"/>
        </pc:sldMkLst>
        <pc:spChg chg="mod">
          <ac:chgData name="PETAR SKOČIBUŠIĆ" userId="S::petar.skocibusic@skole.hr::a3aa8d59-039e-42bd-adf0-1eac8718953f" providerId="AD" clId="Web-{C8CEB267-26EF-6B6D-FE51-639F6E33945F}" dt="2023-01-22T14:36:35.767" v="584" actId="20577"/>
          <ac:spMkLst>
            <pc:docMk/>
            <pc:sldMk cId="695097815" sldId="257"/>
            <ac:spMk id="8" creationId="{04EB2A7B-49D6-52B9-41A1-DDDE7685AD79}"/>
          </ac:spMkLst>
        </pc:spChg>
        <pc:picChg chg="mod">
          <ac:chgData name="PETAR SKOČIBUŠIĆ" userId="S::petar.skocibusic@skole.hr::a3aa8d59-039e-42bd-adf0-1eac8718953f" providerId="AD" clId="Web-{C8CEB267-26EF-6B6D-FE51-639F6E33945F}" dt="2023-01-22T15:45:44.320" v="1247" actId="1076"/>
          <ac:picMkLst>
            <pc:docMk/>
            <pc:sldMk cId="695097815" sldId="257"/>
            <ac:picMk id="4" creationId="{BC60FCCF-A6DB-4F52-9B76-55F8AAB98341}"/>
          </ac:picMkLst>
        </pc:picChg>
      </pc:sldChg>
      <pc:sldChg chg="addSp modSp new mod setBg">
        <pc:chgData name="PETAR SKOČIBUŠIĆ" userId="S::petar.skocibusic@skole.hr::a3aa8d59-039e-42bd-adf0-1eac8718953f" providerId="AD" clId="Web-{C8CEB267-26EF-6B6D-FE51-639F6E33945F}" dt="2023-01-22T13:52:10.495" v="73" actId="20577"/>
        <pc:sldMkLst>
          <pc:docMk/>
          <pc:sldMk cId="4141536456" sldId="258"/>
        </pc:sldMkLst>
        <pc:spChg chg="mod">
          <ac:chgData name="PETAR SKOČIBUŠIĆ" userId="S::petar.skocibusic@skole.hr::a3aa8d59-039e-42bd-adf0-1eac8718953f" providerId="AD" clId="Web-{C8CEB267-26EF-6B6D-FE51-639F6E33945F}" dt="2023-01-22T13:47:35.080" v="37" actId="1076"/>
          <ac:spMkLst>
            <pc:docMk/>
            <pc:sldMk cId="4141536456" sldId="258"/>
            <ac:spMk id="2" creationId="{DB0060C2-1166-8B5D-CA65-DD90CCBC1719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3:52:10.495" v="73" actId="20577"/>
          <ac:spMkLst>
            <pc:docMk/>
            <pc:sldMk cId="4141536456" sldId="258"/>
            <ac:spMk id="3" creationId="{B2C6067F-B1D6-DD0D-B7B0-17DE263411EB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3:47:24.126" v="36"/>
          <ac:spMkLst>
            <pc:docMk/>
            <pc:sldMk cId="4141536456" sldId="258"/>
            <ac:spMk id="9" creationId="{5833CE96-7CBC-47F1-AA9E-1C0149040644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3:47:24.126" v="36"/>
          <ac:spMkLst>
            <pc:docMk/>
            <pc:sldMk cId="4141536456" sldId="258"/>
            <ac:spMk id="11" creationId="{6B1D699A-DF55-40A0-808D-D091417F0903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3:47:24.126" v="36"/>
          <ac:spMkLst>
            <pc:docMk/>
            <pc:sldMk cId="4141536456" sldId="258"/>
            <ac:spMk id="13" creationId="{9784E32B-BE49-459D-8E4C-E0678A8800C5}"/>
          </ac:spMkLst>
        </pc:spChg>
        <pc:picChg chg="add mod ord">
          <ac:chgData name="PETAR SKOČIBUŠIĆ" userId="S::petar.skocibusic@skole.hr::a3aa8d59-039e-42bd-adf0-1eac8718953f" providerId="AD" clId="Web-{C8CEB267-26EF-6B6D-FE51-639F6E33945F}" dt="2023-01-22T13:47:24.126" v="36"/>
          <ac:picMkLst>
            <pc:docMk/>
            <pc:sldMk cId="4141536456" sldId="258"/>
            <ac:picMk id="4" creationId="{644F9720-DC25-3B0D-C676-D03501A2F3F4}"/>
          </ac:picMkLst>
        </pc:picChg>
      </pc:sldChg>
      <pc:sldChg chg="addSp modSp new mod setBg">
        <pc:chgData name="PETAR SKOČIBUŠIĆ" userId="S::petar.skocibusic@skole.hr::a3aa8d59-039e-42bd-adf0-1eac8718953f" providerId="AD" clId="Web-{C8CEB267-26EF-6B6D-FE51-639F6E33945F}" dt="2023-01-22T14:03:56.486" v="169" actId="20577"/>
        <pc:sldMkLst>
          <pc:docMk/>
          <pc:sldMk cId="1524233096" sldId="259"/>
        </pc:sldMkLst>
        <pc:spChg chg="mod">
          <ac:chgData name="PETAR SKOČIBUŠIĆ" userId="S::petar.skocibusic@skole.hr::a3aa8d59-039e-42bd-adf0-1eac8718953f" providerId="AD" clId="Web-{C8CEB267-26EF-6B6D-FE51-639F6E33945F}" dt="2023-01-22T13:58:16.241" v="132"/>
          <ac:spMkLst>
            <pc:docMk/>
            <pc:sldMk cId="1524233096" sldId="259"/>
            <ac:spMk id="2" creationId="{DD17E17C-0048-4EC9-A9C0-E308F0654B71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4:03:56.486" v="169" actId="20577"/>
          <ac:spMkLst>
            <pc:docMk/>
            <pc:sldMk cId="1524233096" sldId="259"/>
            <ac:spMk id="3" creationId="{F497FAC9-84C2-9189-484B-A768FD59DA47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3:58:16.241" v="132"/>
          <ac:spMkLst>
            <pc:docMk/>
            <pc:sldMk cId="1524233096" sldId="259"/>
            <ac:spMk id="9" creationId="{38C76964-52F1-4C25-A58E-160653C9C562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3:58:16.241" v="132"/>
          <ac:spMkLst>
            <pc:docMk/>
            <pc:sldMk cId="1524233096" sldId="259"/>
            <ac:spMk id="11" creationId="{8C7BB2BE-341D-4FCA-A04C-634FD8331893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3:58:16.241" v="132"/>
          <ac:spMkLst>
            <pc:docMk/>
            <pc:sldMk cId="1524233096" sldId="259"/>
            <ac:spMk id="13" creationId="{123B6C95-A741-4B02-8E94-D660986F4B5D}"/>
          </ac:spMkLst>
        </pc:spChg>
        <pc:picChg chg="add mod ord">
          <ac:chgData name="PETAR SKOČIBUŠIĆ" userId="S::petar.skocibusic@skole.hr::a3aa8d59-039e-42bd-adf0-1eac8718953f" providerId="AD" clId="Web-{C8CEB267-26EF-6B6D-FE51-639F6E33945F}" dt="2023-01-22T13:58:16.241" v="132"/>
          <ac:picMkLst>
            <pc:docMk/>
            <pc:sldMk cId="1524233096" sldId="259"/>
            <ac:picMk id="4" creationId="{74EF6CFA-FA71-9E91-49BE-9AFE29DF1096}"/>
          </ac:picMkLst>
        </pc:picChg>
      </pc:sldChg>
      <pc:sldChg chg="addSp delSp modSp new del mod setBg addAnim delAnim">
        <pc:chgData name="PETAR SKOČIBUŠIĆ" userId="S::petar.skocibusic@skole.hr::a3aa8d59-039e-42bd-adf0-1eac8718953f" providerId="AD" clId="Web-{C8CEB267-26EF-6B6D-FE51-639F6E33945F}" dt="2023-01-22T14:07:56.806" v="197"/>
        <pc:sldMkLst>
          <pc:docMk/>
          <pc:sldMk cId="82618109" sldId="260"/>
        </pc:sldMkLst>
        <pc:spChg chg="mod">
          <ac:chgData name="PETAR SKOČIBUŠIĆ" userId="S::petar.skocibusic@skole.hr::a3aa8d59-039e-42bd-adf0-1eac8718953f" providerId="AD" clId="Web-{C8CEB267-26EF-6B6D-FE51-639F6E33945F}" dt="2023-01-22T14:07:46.337" v="195"/>
          <ac:spMkLst>
            <pc:docMk/>
            <pc:sldMk cId="82618109" sldId="260"/>
            <ac:spMk id="2" creationId="{22D53A23-3364-13FB-AD63-044FE2668597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4:07:46.337" v="195"/>
          <ac:spMkLst>
            <pc:docMk/>
            <pc:sldMk cId="82618109" sldId="260"/>
            <ac:spMk id="3" creationId="{4D704603-FE6E-F796-2D9C-61DA06258D81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07:20.117" v="190"/>
          <ac:spMkLst>
            <pc:docMk/>
            <pc:sldMk cId="82618109" sldId="260"/>
            <ac:spMk id="9" creationId="{1499F8FF-07C7-4709-B327-5B67C0A2A20C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07:20.117" v="190"/>
          <ac:spMkLst>
            <pc:docMk/>
            <pc:sldMk cId="82618109" sldId="260"/>
            <ac:spMk id="11" creationId="{3B8BA16A-478A-4045-A5F4-DF0D9D2F462B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07:20.117" v="190"/>
          <ac:spMkLst>
            <pc:docMk/>
            <pc:sldMk cId="82618109" sldId="260"/>
            <ac:spMk id="13" creationId="{EC215B2D-FEC9-4F18-BBC2-F837954ACAA7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07:26.461" v="192"/>
          <ac:spMkLst>
            <pc:docMk/>
            <pc:sldMk cId="82618109" sldId="260"/>
            <ac:spMk id="15" creationId="{46AD51EB-971C-4722-9A98-42EB5ABCADA3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07:26.461" v="192"/>
          <ac:spMkLst>
            <pc:docMk/>
            <pc:sldMk cId="82618109" sldId="260"/>
            <ac:spMk id="16" creationId="{3894A7A4-3F4E-414B-97FB-E4C862AD1400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07:46.337" v="195"/>
          <ac:spMkLst>
            <pc:docMk/>
            <pc:sldMk cId="82618109" sldId="260"/>
            <ac:spMk id="18" creationId="{A512846D-642B-42C7-A845-0CD48A66EBE4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07:46.337" v="195"/>
          <ac:spMkLst>
            <pc:docMk/>
            <pc:sldMk cId="82618109" sldId="260"/>
            <ac:spMk id="19" creationId="{BAB2FD73-A423-4565-92F6-B7ACCF9B9606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07:46.337" v="195"/>
          <ac:spMkLst>
            <pc:docMk/>
            <pc:sldMk cId="82618109" sldId="260"/>
            <ac:spMk id="24" creationId="{571F2694-AE24-4893-BEF3-43FE324DF02C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07:46.337" v="195"/>
          <ac:spMkLst>
            <pc:docMk/>
            <pc:sldMk cId="82618109" sldId="260"/>
            <ac:spMk id="26" creationId="{6D69FA61-5492-4236-8378-D67E60D7810C}"/>
          </ac:spMkLst>
        </pc:spChg>
        <pc:picChg chg="add del mod ord">
          <ac:chgData name="PETAR SKOČIBUŠIĆ" userId="S::petar.skocibusic@skole.hr::a3aa8d59-039e-42bd-adf0-1eac8718953f" providerId="AD" clId="Web-{C8CEB267-26EF-6B6D-FE51-639F6E33945F}" dt="2023-01-22T14:07:50.603" v="196"/>
          <ac:picMkLst>
            <pc:docMk/>
            <pc:sldMk cId="82618109" sldId="260"/>
            <ac:picMk id="4" creationId="{365D4C3E-A968-2EFA-698F-6A8CF7921480}"/>
          </ac:picMkLst>
        </pc:picChg>
      </pc:sldChg>
      <pc:sldChg chg="addSp modSp new mod setBg">
        <pc:chgData name="PETAR SKOČIBUŠIĆ" userId="S::petar.skocibusic@skole.hr::a3aa8d59-039e-42bd-adf0-1eac8718953f" providerId="AD" clId="Web-{C8CEB267-26EF-6B6D-FE51-639F6E33945F}" dt="2023-01-22T14:19:21.093" v="395"/>
        <pc:sldMkLst>
          <pc:docMk/>
          <pc:sldMk cId="3104908174" sldId="260"/>
        </pc:sldMkLst>
        <pc:spChg chg="mod">
          <ac:chgData name="PETAR SKOČIBUŠIĆ" userId="S::petar.skocibusic@skole.hr::a3aa8d59-039e-42bd-adf0-1eac8718953f" providerId="AD" clId="Web-{C8CEB267-26EF-6B6D-FE51-639F6E33945F}" dt="2023-01-22T14:19:21.093" v="395"/>
          <ac:spMkLst>
            <pc:docMk/>
            <pc:sldMk cId="3104908174" sldId="260"/>
            <ac:spMk id="2" creationId="{C0FE7BFA-66C8-E893-EFF4-D3097F464594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4:19:21.093" v="395"/>
          <ac:spMkLst>
            <pc:docMk/>
            <pc:sldMk cId="3104908174" sldId="260"/>
            <ac:spMk id="3" creationId="{160739E7-CC3B-3290-A6ED-58D5791AB6FB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19:21.093" v="395"/>
          <ac:spMkLst>
            <pc:docMk/>
            <pc:sldMk cId="3104908174" sldId="260"/>
            <ac:spMk id="10" creationId="{99DC1F82-572A-4FFD-ACFB-E62DC7930EA1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19:21.093" v="395"/>
          <ac:spMkLst>
            <pc:docMk/>
            <pc:sldMk cId="3104908174" sldId="260"/>
            <ac:spMk id="12" creationId="{172E2C9A-482F-4424-9EC7-7138FD5C9B97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19:21.093" v="395"/>
          <ac:spMkLst>
            <pc:docMk/>
            <pc:sldMk cId="3104908174" sldId="260"/>
            <ac:spMk id="14" creationId="{5572ACB1-CC0C-439C-AA67-91E0693E6D9E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19:21.093" v="395"/>
          <ac:spMkLst>
            <pc:docMk/>
            <pc:sldMk cId="3104908174" sldId="260"/>
            <ac:spMk id="16" creationId="{81396CDD-E548-43CF-ABC9-748DDDF7FB6B}"/>
          </ac:spMkLst>
        </pc:spChg>
        <pc:picChg chg="add mod ord">
          <ac:chgData name="PETAR SKOČIBUŠIĆ" userId="S::petar.skocibusic@skole.hr::a3aa8d59-039e-42bd-adf0-1eac8718953f" providerId="AD" clId="Web-{C8CEB267-26EF-6B6D-FE51-639F6E33945F}" dt="2023-01-22T14:19:21.093" v="395"/>
          <ac:picMkLst>
            <pc:docMk/>
            <pc:sldMk cId="3104908174" sldId="260"/>
            <ac:picMk id="4" creationId="{D7FA9D7F-E0DD-A867-8C2E-3C5E087732C6}"/>
          </ac:picMkLst>
        </pc:picChg>
        <pc:picChg chg="add mod ord">
          <ac:chgData name="PETAR SKOČIBUŠIĆ" userId="S::petar.skocibusic@skole.hr::a3aa8d59-039e-42bd-adf0-1eac8718953f" providerId="AD" clId="Web-{C8CEB267-26EF-6B6D-FE51-639F6E33945F}" dt="2023-01-22T14:19:21.093" v="395"/>
          <ac:picMkLst>
            <pc:docMk/>
            <pc:sldMk cId="3104908174" sldId="260"/>
            <ac:picMk id="5" creationId="{A5DA42D8-C009-939D-D5BE-5BCE5329DF99}"/>
          </ac:picMkLst>
        </pc:picChg>
      </pc:sldChg>
      <pc:sldChg chg="add del">
        <pc:chgData name="PETAR SKOČIBUŠIĆ" userId="S::petar.skocibusic@skole.hr::a3aa8d59-039e-42bd-adf0-1eac8718953f" providerId="AD" clId="Web-{C8CEB267-26EF-6B6D-FE51-639F6E33945F}" dt="2023-01-22T14:08:03.181" v="200"/>
        <pc:sldMkLst>
          <pc:docMk/>
          <pc:sldMk cId="1186840558" sldId="261"/>
        </pc:sldMkLst>
      </pc:sldChg>
      <pc:sldChg chg="addSp delSp modSp new mod ord setBg">
        <pc:chgData name="PETAR SKOČIBUŠIĆ" userId="S::petar.skocibusic@skole.hr::a3aa8d59-039e-42bd-adf0-1eac8718953f" providerId="AD" clId="Web-{C8CEB267-26EF-6B6D-FE51-639F6E33945F}" dt="2023-01-22T15:41:30.093" v="1226"/>
        <pc:sldMkLst>
          <pc:docMk/>
          <pc:sldMk cId="4038562921" sldId="261"/>
        </pc:sldMkLst>
        <pc:spChg chg="mod">
          <ac:chgData name="PETAR SKOČIBUŠIĆ" userId="S::petar.skocibusic@skole.hr::a3aa8d59-039e-42bd-adf0-1eac8718953f" providerId="AD" clId="Web-{C8CEB267-26EF-6B6D-FE51-639F6E33945F}" dt="2023-01-22T14:31:43.242" v="542"/>
          <ac:spMkLst>
            <pc:docMk/>
            <pc:sldMk cId="4038562921" sldId="261"/>
            <ac:spMk id="2" creationId="{74316636-CDBA-98B3-756C-B5BE11B50E1C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4:33:59.309" v="557" actId="20577"/>
          <ac:spMkLst>
            <pc:docMk/>
            <pc:sldMk cId="4038562921" sldId="261"/>
            <ac:spMk id="3" creationId="{9346F7AA-BA69-88AE-3847-A3173030D112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31:43.242" v="542"/>
          <ac:spMkLst>
            <pc:docMk/>
            <pc:sldMk cId="4038562921" sldId="261"/>
            <ac:spMk id="10" creationId="{5833CE96-7CBC-47F1-AA9E-1C0149040644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31:43.242" v="542"/>
          <ac:spMkLst>
            <pc:docMk/>
            <pc:sldMk cId="4038562921" sldId="261"/>
            <ac:spMk id="12" creationId="{6B1D699A-DF55-40A0-808D-D091417F0903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31:43.242" v="542"/>
          <ac:spMkLst>
            <pc:docMk/>
            <pc:sldMk cId="4038562921" sldId="261"/>
            <ac:spMk id="14" creationId="{9784E32B-BE49-459D-8E4C-E0678A8800C5}"/>
          </ac:spMkLst>
        </pc:spChg>
        <pc:picChg chg="add del mod">
          <ac:chgData name="PETAR SKOČIBUŠIĆ" userId="S::petar.skocibusic@skole.hr::a3aa8d59-039e-42bd-adf0-1eac8718953f" providerId="AD" clId="Web-{C8CEB267-26EF-6B6D-FE51-639F6E33945F}" dt="2023-01-22T14:31:07.162" v="539"/>
          <ac:picMkLst>
            <pc:docMk/>
            <pc:sldMk cId="4038562921" sldId="261"/>
            <ac:picMk id="4" creationId="{2E467D9C-E89C-AD52-F180-BF0FED00FC5A}"/>
          </ac:picMkLst>
        </pc:picChg>
        <pc:picChg chg="add mod ord">
          <ac:chgData name="PETAR SKOČIBUŠIĆ" userId="S::petar.skocibusic@skole.hr::a3aa8d59-039e-42bd-adf0-1eac8718953f" providerId="AD" clId="Web-{C8CEB267-26EF-6B6D-FE51-639F6E33945F}" dt="2023-01-22T14:31:43.242" v="542"/>
          <ac:picMkLst>
            <pc:docMk/>
            <pc:sldMk cId="4038562921" sldId="261"/>
            <ac:picMk id="5" creationId="{C08EAF0B-81E5-BF48-BB32-2D159CA18E2A}"/>
          </ac:picMkLst>
        </pc:picChg>
      </pc:sldChg>
      <pc:sldChg chg="addSp delSp modSp new mod setBg">
        <pc:chgData name="PETAR SKOČIBUŠIĆ" userId="S::petar.skocibusic@skole.hr::a3aa8d59-039e-42bd-adf0-1eac8718953f" providerId="AD" clId="Web-{C8CEB267-26EF-6B6D-FE51-639F6E33945F}" dt="2023-01-22T14:43:45.640" v="688" actId="20577"/>
        <pc:sldMkLst>
          <pc:docMk/>
          <pc:sldMk cId="3163520027" sldId="262"/>
        </pc:sldMkLst>
        <pc:spChg chg="mod ord">
          <ac:chgData name="PETAR SKOČIBUŠIĆ" userId="S::petar.skocibusic@skole.hr::a3aa8d59-039e-42bd-adf0-1eac8718953f" providerId="AD" clId="Web-{C8CEB267-26EF-6B6D-FE51-639F6E33945F}" dt="2023-01-22T14:37:10.377" v="589"/>
          <ac:spMkLst>
            <pc:docMk/>
            <pc:sldMk cId="3163520027" sldId="262"/>
            <ac:spMk id="2" creationId="{E112C5BB-1BA9-5F6E-F7B6-B5665080E423}"/>
          </ac:spMkLst>
        </pc:spChg>
        <pc:spChg chg="del">
          <ac:chgData name="PETAR SKOČIBUŠIĆ" userId="S::petar.skocibusic@skole.hr::a3aa8d59-039e-42bd-adf0-1eac8718953f" providerId="AD" clId="Web-{C8CEB267-26EF-6B6D-FE51-639F6E33945F}" dt="2023-01-22T14:36:55.002" v="585"/>
          <ac:spMkLst>
            <pc:docMk/>
            <pc:sldMk cId="3163520027" sldId="262"/>
            <ac:spMk id="3" creationId="{BE03552C-A07F-6B27-A056-B45B1213988C}"/>
          </ac:spMkLst>
        </pc:spChg>
        <pc:spChg chg="add mod">
          <ac:chgData name="PETAR SKOČIBUŠIĆ" userId="S::petar.skocibusic@skole.hr::a3aa8d59-039e-42bd-adf0-1eac8718953f" providerId="AD" clId="Web-{C8CEB267-26EF-6B6D-FE51-639F6E33945F}" dt="2023-01-22T14:43:45.640" v="688" actId="20577"/>
          <ac:spMkLst>
            <pc:docMk/>
            <pc:sldMk cId="3163520027" sldId="262"/>
            <ac:spMk id="8" creationId="{E7B0A1D8-0C79-E5EF-E542-76B9C2D0C448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37:10.065" v="588"/>
          <ac:spMkLst>
            <pc:docMk/>
            <pc:sldMk cId="3163520027" sldId="262"/>
            <ac:spMk id="9" creationId="{A512846D-642B-42C7-A845-0CD48A66EBE4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37:10.065" v="588"/>
          <ac:spMkLst>
            <pc:docMk/>
            <pc:sldMk cId="3163520027" sldId="262"/>
            <ac:spMk id="11" creationId="{BAB2FD73-A423-4565-92F6-B7ACCF9B9606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37:10.377" v="589"/>
          <ac:spMkLst>
            <pc:docMk/>
            <pc:sldMk cId="3163520027" sldId="262"/>
            <ac:spMk id="13" creationId="{E7A55D5B-D482-4672-82D9-7C01DF001A49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37:10.377" v="589"/>
          <ac:spMkLst>
            <pc:docMk/>
            <pc:sldMk cId="3163520027" sldId="262"/>
            <ac:spMk id="14" creationId="{C5D27EB0-8BE0-48A7-8570-9A138605F2BA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37:10.377" v="589"/>
          <ac:spMkLst>
            <pc:docMk/>
            <pc:sldMk cId="3163520027" sldId="262"/>
            <ac:spMk id="15" creationId="{20405D95-2138-40A6-A919-9C9EB54B5AE4}"/>
          </ac:spMkLst>
        </pc:spChg>
        <pc:picChg chg="add mod ord">
          <ac:chgData name="PETAR SKOČIBUŠIĆ" userId="S::petar.skocibusic@skole.hr::a3aa8d59-039e-42bd-adf0-1eac8718953f" providerId="AD" clId="Web-{C8CEB267-26EF-6B6D-FE51-639F6E33945F}" dt="2023-01-22T14:37:10.377" v="589"/>
          <ac:picMkLst>
            <pc:docMk/>
            <pc:sldMk cId="3163520027" sldId="262"/>
            <ac:picMk id="4" creationId="{81D356AB-24A2-3725-0F4F-2F3255F1EFDA}"/>
          </ac:picMkLst>
        </pc:picChg>
      </pc:sldChg>
      <pc:sldChg chg="addSp delSp modSp new mod ord setBg">
        <pc:chgData name="PETAR SKOČIBUŠIĆ" userId="S::petar.skocibusic@skole.hr::a3aa8d59-039e-42bd-adf0-1eac8718953f" providerId="AD" clId="Web-{C8CEB267-26EF-6B6D-FE51-639F6E33945F}" dt="2023-01-22T15:41:39.812" v="1227"/>
        <pc:sldMkLst>
          <pc:docMk/>
          <pc:sldMk cId="2354763045" sldId="263"/>
        </pc:sldMkLst>
        <pc:spChg chg="mod ord">
          <ac:chgData name="PETAR SKOČIBUŠIĆ" userId="S::petar.skocibusic@skole.hr::a3aa8d59-039e-42bd-adf0-1eac8718953f" providerId="AD" clId="Web-{C8CEB267-26EF-6B6D-FE51-639F6E33945F}" dt="2023-01-22T14:55:07.427" v="784" actId="1076"/>
          <ac:spMkLst>
            <pc:docMk/>
            <pc:sldMk cId="2354763045" sldId="263"/>
            <ac:spMk id="2" creationId="{CB715B01-4963-97D8-0229-381CE693E600}"/>
          </ac:spMkLst>
        </pc:spChg>
        <pc:spChg chg="mod ord">
          <ac:chgData name="PETAR SKOČIBUŠIĆ" userId="S::petar.skocibusic@skole.hr::a3aa8d59-039e-42bd-adf0-1eac8718953f" providerId="AD" clId="Web-{C8CEB267-26EF-6B6D-FE51-639F6E33945F}" dt="2023-01-22T14:55:02.505" v="783" actId="1076"/>
          <ac:spMkLst>
            <pc:docMk/>
            <pc:sldMk cId="2354763045" sldId="263"/>
            <ac:spMk id="3" creationId="{80C2641F-7E20-A63E-69F7-CAEBB9EEF9EF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13.236" v="772"/>
          <ac:spMkLst>
            <pc:docMk/>
            <pc:sldMk cId="2354763045" sldId="263"/>
            <ac:spMk id="11" creationId="{185B0DF1-E2D0-4601-8B76-413D8A51EA93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13.236" v="772"/>
          <ac:spMkLst>
            <pc:docMk/>
            <pc:sldMk cId="2354763045" sldId="263"/>
            <ac:spMk id="13" creationId="{063FC08E-3D46-46A8-AAAF-BAD89B2728A1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13.236" v="772"/>
          <ac:spMkLst>
            <pc:docMk/>
            <pc:sldMk cId="2354763045" sldId="263"/>
            <ac:spMk id="15" creationId="{CF379549-A1F8-4A6A-9302-930A5B1B07F4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13.236" v="772"/>
          <ac:spMkLst>
            <pc:docMk/>
            <pc:sldMk cId="2354763045" sldId="263"/>
            <ac:spMk id="17" creationId="{D25A74C3-D596-41E0-B46A-2CC0A9687748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43.891" v="761"/>
          <ac:spMkLst>
            <pc:docMk/>
            <pc:sldMk cId="2354763045" sldId="263"/>
            <ac:spMk id="22" creationId="{99DC1F82-572A-4FFD-ACFB-E62DC7930EA1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43.891" v="761"/>
          <ac:spMkLst>
            <pc:docMk/>
            <pc:sldMk cId="2354763045" sldId="263"/>
            <ac:spMk id="24" creationId="{172E2C9A-482F-4424-9EC7-7138FD5C9B97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43.891" v="761"/>
          <ac:spMkLst>
            <pc:docMk/>
            <pc:sldMk cId="2354763045" sldId="263"/>
            <ac:spMk id="26" creationId="{5572ACB1-CC0C-439C-AA67-91E0693E6D9E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43.891" v="761"/>
          <ac:spMkLst>
            <pc:docMk/>
            <pc:sldMk cId="2354763045" sldId="263"/>
            <ac:spMk id="28" creationId="{81396CDD-E548-43CF-ABC9-748DDDF7FB6B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51.360" v="763"/>
          <ac:spMkLst>
            <pc:docMk/>
            <pc:sldMk cId="2354763045" sldId="263"/>
            <ac:spMk id="30" creationId="{6571FAE6-16F1-485A-B9FF-1C25A4F374E0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51.360" v="763"/>
          <ac:spMkLst>
            <pc:docMk/>
            <pc:sldMk cId="2354763045" sldId="263"/>
            <ac:spMk id="31" creationId="{DA584A66-F059-42BB-B9C3-AA37D684A345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51.360" v="763"/>
          <ac:spMkLst>
            <pc:docMk/>
            <pc:sldMk cId="2354763045" sldId="263"/>
            <ac:spMk id="32" creationId="{C4C03B13-5D51-4626-B62C-E0B5E648C03D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51.360" v="763"/>
          <ac:spMkLst>
            <pc:docMk/>
            <pc:sldMk cId="2354763045" sldId="263"/>
            <ac:spMk id="33" creationId="{0AD7488D-F1AC-4CB3-8EEB-7EE9B182C225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58.188" v="765"/>
          <ac:spMkLst>
            <pc:docMk/>
            <pc:sldMk cId="2354763045" sldId="263"/>
            <ac:spMk id="35" creationId="{A22C9D4B-21D7-45F6-8EF2-739D862C9E21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58.188" v="765"/>
          <ac:spMkLst>
            <pc:docMk/>
            <pc:sldMk cId="2354763045" sldId="263"/>
            <ac:spMk id="36" creationId="{BE567BAC-5435-4937-B6A3-83B9131BEAE7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58.188" v="765"/>
          <ac:spMkLst>
            <pc:docMk/>
            <pc:sldMk cId="2354763045" sldId="263"/>
            <ac:spMk id="37" creationId="{9F67BB70-47A8-4A74-B7AF-D4C48F1F8F6F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2:58.188" v="765"/>
          <ac:spMkLst>
            <pc:docMk/>
            <pc:sldMk cId="2354763045" sldId="263"/>
            <ac:spMk id="38" creationId="{A0A93970-1055-495C-98C3-F102A080FD6E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01.845" v="767"/>
          <ac:spMkLst>
            <pc:docMk/>
            <pc:sldMk cId="2354763045" sldId="263"/>
            <ac:spMk id="40" creationId="{088384E2-E97D-4501-9C2A-56EF3B2D792B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01.845" v="767"/>
          <ac:spMkLst>
            <pc:docMk/>
            <pc:sldMk cId="2354763045" sldId="263"/>
            <ac:spMk id="41" creationId="{4D512D5C-43CA-46BC-BEDB-6E81722212D7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01.845" v="767"/>
          <ac:spMkLst>
            <pc:docMk/>
            <pc:sldMk cId="2354763045" sldId="263"/>
            <ac:spMk id="42" creationId="{4584AB5B-2202-4235-97B4-79DA9FA644EC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05.626" v="769"/>
          <ac:spMkLst>
            <pc:docMk/>
            <pc:sldMk cId="2354763045" sldId="263"/>
            <ac:spMk id="44" creationId="{46AD51EB-971C-4722-9A98-42EB5ABCADA3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05.626" v="769"/>
          <ac:spMkLst>
            <pc:docMk/>
            <pc:sldMk cId="2354763045" sldId="263"/>
            <ac:spMk id="45" creationId="{EA41992A-81D4-41B9-AB45-7A2653D5CE5A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12.861" v="771"/>
          <ac:spMkLst>
            <pc:docMk/>
            <pc:sldMk cId="2354763045" sldId="263"/>
            <ac:spMk id="47" creationId="{99DC1F82-572A-4FFD-ACFB-E62DC7930EA1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12.861" v="771"/>
          <ac:spMkLst>
            <pc:docMk/>
            <pc:sldMk cId="2354763045" sldId="263"/>
            <ac:spMk id="48" creationId="{172E2C9A-482F-4424-9EC7-7138FD5C9B97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12.861" v="771"/>
          <ac:spMkLst>
            <pc:docMk/>
            <pc:sldMk cId="2354763045" sldId="263"/>
            <ac:spMk id="49" creationId="{5572ACB1-CC0C-439C-AA67-91E0693E6D9E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3:12.861" v="771"/>
          <ac:spMkLst>
            <pc:docMk/>
            <pc:sldMk cId="2354763045" sldId="263"/>
            <ac:spMk id="50" creationId="{81396CDD-E548-43CF-ABC9-748DDDF7FB6B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4:27.754" v="777"/>
          <ac:spMkLst>
            <pc:docMk/>
            <pc:sldMk cId="2354763045" sldId="263"/>
            <ac:spMk id="52" creationId="{A22C9D4B-21D7-45F6-8EF2-739D862C9E21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4:27.754" v="777"/>
          <ac:spMkLst>
            <pc:docMk/>
            <pc:sldMk cId="2354763045" sldId="263"/>
            <ac:spMk id="53" creationId="{BE567BAC-5435-4937-B6A3-83B9131BEAE7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4:27.754" v="777"/>
          <ac:spMkLst>
            <pc:docMk/>
            <pc:sldMk cId="2354763045" sldId="263"/>
            <ac:spMk id="54" creationId="{9F67BB70-47A8-4A74-B7AF-D4C48F1F8F6F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4:27.754" v="777"/>
          <ac:spMkLst>
            <pc:docMk/>
            <pc:sldMk cId="2354763045" sldId="263"/>
            <ac:spMk id="55" creationId="{A0A93970-1055-495C-98C3-F102A080FD6E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4:55.130" v="782"/>
          <ac:spMkLst>
            <pc:docMk/>
            <pc:sldMk cId="2354763045" sldId="263"/>
            <ac:spMk id="60" creationId="{99DC1F82-572A-4FFD-ACFB-E62DC7930EA1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4:55.130" v="782"/>
          <ac:spMkLst>
            <pc:docMk/>
            <pc:sldMk cId="2354763045" sldId="263"/>
            <ac:spMk id="62" creationId="{172E2C9A-482F-4424-9EC7-7138FD5C9B97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4:55.130" v="782"/>
          <ac:spMkLst>
            <pc:docMk/>
            <pc:sldMk cId="2354763045" sldId="263"/>
            <ac:spMk id="64" creationId="{5572ACB1-CC0C-439C-AA67-91E0693E6D9E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4:54:55.130" v="782"/>
          <ac:spMkLst>
            <pc:docMk/>
            <pc:sldMk cId="2354763045" sldId="263"/>
            <ac:spMk id="66" creationId="{81396CDD-E548-43CF-ABC9-748DDDF7FB6B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54:55.130" v="782"/>
          <ac:spMkLst>
            <pc:docMk/>
            <pc:sldMk cId="2354763045" sldId="263"/>
            <ac:spMk id="71" creationId="{A68217AD-5CDD-4294-9D1F-614DABD68D01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54:55.130" v="782"/>
          <ac:spMkLst>
            <pc:docMk/>
            <pc:sldMk cId="2354763045" sldId="263"/>
            <ac:spMk id="73" creationId="{949CE51A-04B5-4780-A561-BDE419157501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54:55.130" v="782"/>
          <ac:spMkLst>
            <pc:docMk/>
            <pc:sldMk cId="2354763045" sldId="263"/>
            <ac:spMk id="75" creationId="{31DB65F0-3AF5-4F4F-B108-05E1FD92B6AD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54:55.130" v="782"/>
          <ac:spMkLst>
            <pc:docMk/>
            <pc:sldMk cId="2354763045" sldId="263"/>
            <ac:spMk id="77" creationId="{BE12505C-3AA6-467E-93F5-14533E0A95B9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54:55.130" v="782"/>
          <ac:spMkLst>
            <pc:docMk/>
            <pc:sldMk cId="2354763045" sldId="263"/>
            <ac:spMk id="79" creationId="{88C4EF4C-FAED-45CE-BDD7-7D980DD66FFB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4:54:55.130" v="782"/>
          <ac:spMkLst>
            <pc:docMk/>
            <pc:sldMk cId="2354763045" sldId="263"/>
            <ac:spMk id="81" creationId="{32AB8E74-A0F1-4AAB-AD33-148939C080BE}"/>
          </ac:spMkLst>
        </pc:spChg>
        <pc:picChg chg="add del mod">
          <ac:chgData name="PETAR SKOČIBUŠIĆ" userId="S::petar.skocibusic@skole.hr::a3aa8d59-039e-42bd-adf0-1eac8718953f" providerId="AD" clId="Web-{C8CEB267-26EF-6B6D-FE51-639F6E33945F}" dt="2023-01-22T14:47:13.552" v="696"/>
          <ac:picMkLst>
            <pc:docMk/>
            <pc:sldMk cId="2354763045" sldId="263"/>
            <ac:picMk id="4" creationId="{CB731278-EAA0-FCB3-1889-4ACDB011E74A}"/>
          </ac:picMkLst>
        </pc:picChg>
        <pc:picChg chg="add del mod ord">
          <ac:chgData name="PETAR SKOČIBUŠIĆ" userId="S::petar.skocibusic@skole.hr::a3aa8d59-039e-42bd-adf0-1eac8718953f" providerId="AD" clId="Web-{C8CEB267-26EF-6B6D-FE51-639F6E33945F}" dt="2023-01-22T14:53:37.971" v="773"/>
          <ac:picMkLst>
            <pc:docMk/>
            <pc:sldMk cId="2354763045" sldId="263"/>
            <ac:picMk id="5" creationId="{074AF1CF-9272-EBEC-C051-2E04BDC66A15}"/>
          </ac:picMkLst>
        </pc:picChg>
        <pc:picChg chg="add del mod ord">
          <ac:chgData name="PETAR SKOČIBUŠIĆ" userId="S::petar.skocibusic@skole.hr::a3aa8d59-039e-42bd-adf0-1eac8718953f" providerId="AD" clId="Web-{C8CEB267-26EF-6B6D-FE51-639F6E33945F}" dt="2023-01-22T14:53:41.268" v="774"/>
          <ac:picMkLst>
            <pc:docMk/>
            <pc:sldMk cId="2354763045" sldId="263"/>
            <ac:picMk id="6" creationId="{0AC48CC1-E4CB-066C-8597-FF29081FA18A}"/>
          </ac:picMkLst>
        </pc:picChg>
        <pc:picChg chg="add mod ord">
          <ac:chgData name="PETAR SKOČIBUŠIĆ" userId="S::petar.skocibusic@skole.hr::a3aa8d59-039e-42bd-adf0-1eac8718953f" providerId="AD" clId="Web-{C8CEB267-26EF-6B6D-FE51-639F6E33945F}" dt="2023-01-22T14:54:55.130" v="782"/>
          <ac:picMkLst>
            <pc:docMk/>
            <pc:sldMk cId="2354763045" sldId="263"/>
            <ac:picMk id="7" creationId="{DE4329C0-526A-9F20-3236-AC8FBDA17497}"/>
          </ac:picMkLst>
        </pc:picChg>
        <pc:picChg chg="add mod ord">
          <ac:chgData name="PETAR SKOČIBUŠIĆ" userId="S::petar.skocibusic@skole.hr::a3aa8d59-039e-42bd-adf0-1eac8718953f" providerId="AD" clId="Web-{C8CEB267-26EF-6B6D-FE51-639F6E33945F}" dt="2023-01-22T14:54:55.130" v="782"/>
          <ac:picMkLst>
            <pc:docMk/>
            <pc:sldMk cId="2354763045" sldId="263"/>
            <ac:picMk id="8" creationId="{D2035A06-1282-6BB3-9C29-3CDE1EA41D80}"/>
          </ac:picMkLst>
        </pc:picChg>
      </pc:sldChg>
      <pc:sldChg chg="addSp delSp modSp new mod ord setBg modClrScheme addAnim delAnim delDesignElem chgLayout">
        <pc:chgData name="PETAR SKOČIBUŠIĆ" userId="S::petar.skocibusic@skole.hr::a3aa8d59-039e-42bd-adf0-1eac8718953f" providerId="AD" clId="Web-{C8CEB267-26EF-6B6D-FE51-639F6E33945F}" dt="2023-01-22T15:41:46.703" v="1228"/>
        <pc:sldMkLst>
          <pc:docMk/>
          <pc:sldMk cId="564833365" sldId="264"/>
        </pc:sldMkLst>
        <pc:spChg chg="mod ord">
          <ac:chgData name="PETAR SKOČIBUŠIĆ" userId="S::petar.skocibusic@skole.hr::a3aa8d59-039e-42bd-adf0-1eac8718953f" providerId="AD" clId="Web-{C8CEB267-26EF-6B6D-FE51-639F6E33945F}" dt="2023-01-22T15:07:32.919" v="854" actId="1076"/>
          <ac:spMkLst>
            <pc:docMk/>
            <pc:sldMk cId="564833365" sldId="264"/>
            <ac:spMk id="2" creationId="{F40902BF-D97E-0C9C-22BC-A0791220744D}"/>
          </ac:spMkLst>
        </pc:spChg>
        <pc:spChg chg="del">
          <ac:chgData name="PETAR SKOČIBUŠIĆ" userId="S::petar.skocibusic@skole.hr::a3aa8d59-039e-42bd-adf0-1eac8718953f" providerId="AD" clId="Web-{C8CEB267-26EF-6B6D-FE51-639F6E33945F}" dt="2023-01-22T15:03:23.005" v="807"/>
          <ac:spMkLst>
            <pc:docMk/>
            <pc:sldMk cId="564833365" sldId="264"/>
            <ac:spMk id="3" creationId="{FB137058-47C3-4922-682A-D482223AFBA1}"/>
          </ac:spMkLst>
        </pc:spChg>
        <pc:spChg chg="add del mod">
          <ac:chgData name="PETAR SKOČIBUŠIĆ" userId="S::petar.skocibusic@skole.hr::a3aa8d59-039e-42bd-adf0-1eac8718953f" providerId="AD" clId="Web-{C8CEB267-26EF-6B6D-FE51-639F6E33945F}" dt="2023-01-22T15:04:21.976" v="809"/>
          <ac:spMkLst>
            <pc:docMk/>
            <pc:sldMk cId="564833365" sldId="264"/>
            <ac:spMk id="6" creationId="{6EB98C48-5ACE-EB46-7AAB-CB0C6FE5E502}"/>
          </ac:spMkLst>
        </pc:spChg>
        <pc:spChg chg="add mod ord">
          <ac:chgData name="PETAR SKOČIBUŠIĆ" userId="S::petar.skocibusic@skole.hr::a3aa8d59-039e-42bd-adf0-1eac8718953f" providerId="AD" clId="Web-{C8CEB267-26EF-6B6D-FE51-639F6E33945F}" dt="2023-01-22T15:08:14.155" v="878" actId="14100"/>
          <ac:spMkLst>
            <pc:docMk/>
            <pc:sldMk cId="564833365" sldId="264"/>
            <ac:spMk id="9" creationId="{86DB1F73-E7CD-BE60-02D7-626631AD2047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26.306" v="819"/>
          <ac:spMkLst>
            <pc:docMk/>
            <pc:sldMk cId="564833365" sldId="264"/>
            <ac:spMk id="12" creationId="{D506382C-1261-6A36-5813-CCD68B27E7A2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26.306" v="819"/>
          <ac:spMkLst>
            <pc:docMk/>
            <pc:sldMk cId="564833365" sldId="264"/>
            <ac:spMk id="15" creationId="{088384E2-E97D-4501-9C2A-56EF3B2D792B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26.306" v="819"/>
          <ac:spMkLst>
            <pc:docMk/>
            <pc:sldMk cId="564833365" sldId="264"/>
            <ac:spMk id="17" creationId="{4D512D5C-43CA-46BC-BEDB-6E81722212D7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26.306" v="819"/>
          <ac:spMkLst>
            <pc:docMk/>
            <pc:sldMk cId="564833365" sldId="264"/>
            <ac:spMk id="19" creationId="{4584AB5B-2202-4235-97B4-79DA9FA644EC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29.103" v="821"/>
          <ac:spMkLst>
            <pc:docMk/>
            <pc:sldMk cId="564833365" sldId="264"/>
            <ac:spMk id="21" creationId="{1CC66135-34A3-4CE7-B85C-2ED658455290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29.103" v="821"/>
          <ac:spMkLst>
            <pc:docMk/>
            <pc:sldMk cId="564833365" sldId="264"/>
            <ac:spMk id="22" creationId="{636B1093-F166-4134-8A16-6427E87F3968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29.103" v="821"/>
          <ac:spMkLst>
            <pc:docMk/>
            <pc:sldMk cId="564833365" sldId="264"/>
            <ac:spMk id="23" creationId="{F9823747-7944-4F43-90FA-AAD54C345C95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29.103" v="821"/>
          <ac:spMkLst>
            <pc:docMk/>
            <pc:sldMk cId="564833365" sldId="264"/>
            <ac:spMk id="24" creationId="{A36E731E-1B1F-6FEC-F6F5-DEDABC888969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29.103" v="821"/>
          <ac:spMkLst>
            <pc:docMk/>
            <pc:sldMk cId="564833365" sldId="264"/>
            <ac:spMk id="25" creationId="{BA046A61-60D5-4DD7-9750-B310FADD3B50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33.572" v="823"/>
          <ac:spMkLst>
            <pc:docMk/>
            <pc:sldMk cId="564833365" sldId="264"/>
            <ac:spMk id="27" creationId="{185B0DF1-E2D0-4601-8B76-413D8A51EA93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33.572" v="823"/>
          <ac:spMkLst>
            <pc:docMk/>
            <pc:sldMk cId="564833365" sldId="264"/>
            <ac:spMk id="28" creationId="{063FC08E-3D46-46A8-AAAF-BAD89B2728A1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33.572" v="823"/>
          <ac:spMkLst>
            <pc:docMk/>
            <pc:sldMk cId="564833365" sldId="264"/>
            <ac:spMk id="29" creationId="{CF379549-A1F8-4A6A-9302-930A5B1B07F4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33.572" v="823"/>
          <ac:spMkLst>
            <pc:docMk/>
            <pc:sldMk cId="564833365" sldId="264"/>
            <ac:spMk id="30" creationId="{D25A74C3-D596-41E0-B46A-2CC0A9687748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33.572" v="823"/>
          <ac:spMkLst>
            <pc:docMk/>
            <pc:sldMk cId="564833365" sldId="264"/>
            <ac:spMk id="31" creationId="{5FAA8332-10F1-977A-927D-02E370398F8B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6:58.137" v="841"/>
          <ac:spMkLst>
            <pc:docMk/>
            <pc:sldMk cId="564833365" sldId="264"/>
            <ac:spMk id="33" creationId="{46AD51EB-971C-4722-9A98-42EB5ABCADA3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5:48.041" v="828"/>
          <ac:spMkLst>
            <pc:docMk/>
            <pc:sldMk cId="564833365" sldId="264"/>
            <ac:spMk id="34" creationId="{863BF995-7E7C-B5F1-B779-6E0D3538EA07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6:47.699" v="834"/>
          <ac:spMkLst>
            <pc:docMk/>
            <pc:sldMk cId="564833365" sldId="264"/>
            <ac:spMk id="38" creationId="{F341B9C2-0FBF-4B4B-A902-1AFFD384E700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6:47.699" v="834"/>
          <ac:spMkLst>
            <pc:docMk/>
            <pc:sldMk cId="564833365" sldId="264"/>
            <ac:spMk id="40" creationId="{D89C3E63-AD81-4BD0-AA9C-23229BD5EE60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6:50.715" v="836"/>
          <ac:spMkLst>
            <pc:docMk/>
            <pc:sldMk cId="564833365" sldId="264"/>
            <ac:spMk id="42" creationId="{B0EC1889-E26E-4AFD-846F-5C653F504C4E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6:50.715" v="836"/>
          <ac:spMkLst>
            <pc:docMk/>
            <pc:sldMk cId="564833365" sldId="264"/>
            <ac:spMk id="43" creationId="{CB8CB760-915E-47FD-A5C8-9218F4F327D3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6:50.715" v="836"/>
          <ac:spMkLst>
            <pc:docMk/>
            <pc:sldMk cId="564833365" sldId="264"/>
            <ac:spMk id="44" creationId="{871C9C07-22E2-44E4-8F3E-00FA03E418F2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6:50.715" v="836"/>
          <ac:spMkLst>
            <pc:docMk/>
            <pc:sldMk cId="564833365" sldId="264"/>
            <ac:spMk id="45" creationId="{F78EFACA-F496-4929-9286-27A5304DF5FD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6:58.121" v="840"/>
          <ac:spMkLst>
            <pc:docMk/>
            <pc:sldMk cId="564833365" sldId="264"/>
            <ac:spMk id="47" creationId="{7D8A8D11-DB51-43C0-8618-65C820DB4B86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6:58.121" v="840"/>
          <ac:spMkLst>
            <pc:docMk/>
            <pc:sldMk cId="564833365" sldId="264"/>
            <ac:spMk id="48" creationId="{DAEC8C6D-82D7-4B92-8E35-DB812B521D21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6:58.121" v="840"/>
          <ac:spMkLst>
            <pc:docMk/>
            <pc:sldMk cId="564833365" sldId="264"/>
            <ac:spMk id="49" creationId="{C9D5070A-DD9D-4368-8401-51D12C8ECC8E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6:58.121" v="840"/>
          <ac:spMkLst>
            <pc:docMk/>
            <pc:sldMk cId="564833365" sldId="264"/>
            <ac:spMk id="50" creationId="{707CFB6E-5028-4671-81DF-72715A7C67ED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7:05.106" v="842"/>
          <ac:spMkLst>
            <pc:docMk/>
            <pc:sldMk cId="564833365" sldId="264"/>
            <ac:spMk id="52" creationId="{CB8CB760-915E-47FD-A5C8-9218F4F327D3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7:05.106" v="842"/>
          <ac:spMkLst>
            <pc:docMk/>
            <pc:sldMk cId="564833365" sldId="264"/>
            <ac:spMk id="53" creationId="{F78EFACA-F496-4929-9286-27A5304DF5FD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7:05.106" v="842"/>
          <ac:spMkLst>
            <pc:docMk/>
            <pc:sldMk cId="564833365" sldId="264"/>
            <ac:spMk id="54" creationId="{B0EC1889-E26E-4AFD-846F-5C653F504C4E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07:05.106" v="842"/>
          <ac:spMkLst>
            <pc:docMk/>
            <pc:sldMk cId="564833365" sldId="264"/>
            <ac:spMk id="55" creationId="{871C9C07-22E2-44E4-8F3E-00FA03E418F2}"/>
          </ac:spMkLst>
        </pc:spChg>
        <pc:picChg chg="add del mod ord">
          <ac:chgData name="PETAR SKOČIBUŠIĆ" userId="S::petar.skocibusic@skole.hr::a3aa8d59-039e-42bd-adf0-1eac8718953f" providerId="AD" clId="Web-{C8CEB267-26EF-6B6D-FE51-639F6E33945F}" dt="2023-01-22T15:03:29.224" v="808"/>
          <ac:picMkLst>
            <pc:docMk/>
            <pc:sldMk cId="564833365" sldId="264"/>
            <ac:picMk id="4" creationId="{1B937774-9D12-335A-8344-C89BC5D1CCCC}"/>
          </ac:picMkLst>
        </pc:picChg>
        <pc:picChg chg="add mod ord">
          <ac:chgData name="PETAR SKOČIBUŠIĆ" userId="S::petar.skocibusic@skole.hr::a3aa8d59-039e-42bd-adf0-1eac8718953f" providerId="AD" clId="Web-{C8CEB267-26EF-6B6D-FE51-639F6E33945F}" dt="2023-01-22T15:06:58.137" v="841"/>
          <ac:picMkLst>
            <pc:docMk/>
            <pc:sldMk cId="564833365" sldId="264"/>
            <ac:picMk id="7" creationId="{72478683-1225-7E6E-4BBE-7C2D70724C19}"/>
          </ac:picMkLst>
        </pc:picChg>
        <pc:picChg chg="add mod">
          <ac:chgData name="PETAR SKOČIBUŠIĆ" userId="S::petar.skocibusic@skole.hr::a3aa8d59-039e-42bd-adf0-1eac8718953f" providerId="AD" clId="Web-{C8CEB267-26EF-6B6D-FE51-639F6E33945F}" dt="2023-01-22T15:06:58.137" v="841"/>
          <ac:picMkLst>
            <pc:docMk/>
            <pc:sldMk cId="564833365" sldId="264"/>
            <ac:picMk id="8" creationId="{ABF4AB29-D430-5B94-865A-A568221B5EC0}"/>
          </ac:picMkLst>
        </pc:picChg>
      </pc:sldChg>
      <pc:sldChg chg="modSp new del ord">
        <pc:chgData name="PETAR SKOČIBUŠIĆ" userId="S::petar.skocibusic@skole.hr::a3aa8d59-039e-42bd-adf0-1eac8718953f" providerId="AD" clId="Web-{C8CEB267-26EF-6B6D-FE51-639F6E33945F}" dt="2023-01-22T15:23:14.746" v="1042"/>
        <pc:sldMkLst>
          <pc:docMk/>
          <pc:sldMk cId="765614472" sldId="265"/>
        </pc:sldMkLst>
        <pc:spChg chg="mod">
          <ac:chgData name="PETAR SKOČIBUŠIĆ" userId="S::petar.skocibusic@skole.hr::a3aa8d59-039e-42bd-adf0-1eac8718953f" providerId="AD" clId="Web-{C8CEB267-26EF-6B6D-FE51-639F6E33945F}" dt="2023-01-22T15:23:10.230" v="1041" actId="20577"/>
          <ac:spMkLst>
            <pc:docMk/>
            <pc:sldMk cId="765614472" sldId="265"/>
            <ac:spMk id="2" creationId="{833E122E-8007-5E15-B0D6-A65874563C29}"/>
          </ac:spMkLst>
        </pc:spChg>
      </pc:sldChg>
      <pc:sldChg chg="addSp modSp new mod setBg">
        <pc:chgData name="PETAR SKOČIBUŠIĆ" userId="S::petar.skocibusic@skole.hr::a3aa8d59-039e-42bd-adf0-1eac8718953f" providerId="AD" clId="Web-{C8CEB267-26EF-6B6D-FE51-639F6E33945F}" dt="2023-01-22T15:19:58.583" v="1025" actId="20577"/>
        <pc:sldMkLst>
          <pc:docMk/>
          <pc:sldMk cId="2160932468" sldId="266"/>
        </pc:sldMkLst>
        <pc:spChg chg="mod">
          <ac:chgData name="PETAR SKOČIBUŠIĆ" userId="S::petar.skocibusic@skole.hr::a3aa8d59-039e-42bd-adf0-1eac8718953f" providerId="AD" clId="Web-{C8CEB267-26EF-6B6D-FE51-639F6E33945F}" dt="2023-01-22T15:19:21.207" v="1014"/>
          <ac:spMkLst>
            <pc:docMk/>
            <pc:sldMk cId="2160932468" sldId="266"/>
            <ac:spMk id="2" creationId="{920AFFF2-12E4-02D7-E661-D44D5246919C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5:19:58.583" v="1025" actId="20577"/>
          <ac:spMkLst>
            <pc:docMk/>
            <pc:sldMk cId="2160932468" sldId="266"/>
            <ac:spMk id="3" creationId="{71A24DD0-E1A7-2E5D-BE21-7ACDE9177A90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5:19:21.207" v="1014"/>
          <ac:spMkLst>
            <pc:docMk/>
            <pc:sldMk cId="2160932468" sldId="266"/>
            <ac:spMk id="9" creationId="{368F9D89-54B8-41F8-8839-49992D645882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5:19:21.207" v="1014"/>
          <ac:spMkLst>
            <pc:docMk/>
            <pc:sldMk cId="2160932468" sldId="266"/>
            <ac:spMk id="11" creationId="{F2EB764E-4EF9-4AB3-9ACB-6FFF21C3E849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5:19:21.207" v="1014"/>
          <ac:spMkLst>
            <pc:docMk/>
            <pc:sldMk cId="2160932468" sldId="266"/>
            <ac:spMk id="13" creationId="{D3D27CB3-A194-4D33-8FF6-0B71CA5A348A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5:19:21.207" v="1014"/>
          <ac:spMkLst>
            <pc:docMk/>
            <pc:sldMk cId="2160932468" sldId="266"/>
            <ac:spMk id="15" creationId="{19D0E688-E23E-43B0-9C68-AE7A8634309E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5:19:21.207" v="1014"/>
          <ac:spMkLst>
            <pc:docMk/>
            <pc:sldMk cId="2160932468" sldId="266"/>
            <ac:spMk id="17" creationId="{16A81337-D121-4D4C-AF57-21F875DFBC3B}"/>
          </ac:spMkLst>
        </pc:spChg>
        <pc:picChg chg="add mod">
          <ac:chgData name="PETAR SKOČIBUŠIĆ" userId="S::petar.skocibusic@skole.hr::a3aa8d59-039e-42bd-adf0-1eac8718953f" providerId="AD" clId="Web-{C8CEB267-26EF-6B6D-FE51-639F6E33945F}" dt="2023-01-22T15:19:21.207" v="1014"/>
          <ac:picMkLst>
            <pc:docMk/>
            <pc:sldMk cId="2160932468" sldId="266"/>
            <ac:picMk id="4" creationId="{41C7F1C3-E7C2-B5A9-2ED5-F26BF06B87B5}"/>
          </ac:picMkLst>
        </pc:picChg>
      </pc:sldChg>
      <pc:sldChg chg="addSp modSp new mod ord setBg">
        <pc:chgData name="PETAR SKOČIBUŠIĆ" userId="S::petar.skocibusic@skole.hr::a3aa8d59-039e-42bd-adf0-1eac8718953f" providerId="AD" clId="Web-{C8CEB267-26EF-6B6D-FE51-639F6E33945F}" dt="2023-01-22T15:41:53.156" v="1231"/>
        <pc:sldMkLst>
          <pc:docMk/>
          <pc:sldMk cId="4248914461" sldId="267"/>
        </pc:sldMkLst>
        <pc:spChg chg="mod">
          <ac:chgData name="PETAR SKOČIBUŠIĆ" userId="S::petar.skocibusic@skole.hr::a3aa8d59-039e-42bd-adf0-1eac8718953f" providerId="AD" clId="Web-{C8CEB267-26EF-6B6D-FE51-639F6E33945F}" dt="2023-01-22T15:30:59.073" v="1095"/>
          <ac:spMkLst>
            <pc:docMk/>
            <pc:sldMk cId="4248914461" sldId="267"/>
            <ac:spMk id="2" creationId="{C8CD3007-FFAC-57CE-8CFF-809A0D08574E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5:32:51.545" v="1130" actId="20577"/>
          <ac:spMkLst>
            <pc:docMk/>
            <pc:sldMk cId="4248914461" sldId="267"/>
            <ac:spMk id="3" creationId="{464F79CC-11A7-FD41-C6FA-123B9665C108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5:30:59.073" v="1095"/>
          <ac:spMkLst>
            <pc:docMk/>
            <pc:sldMk cId="4248914461" sldId="267"/>
            <ac:spMk id="9" creationId="{46AD51EB-971C-4722-9A98-42EB5ABCADA3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5:30:59.073" v="1095"/>
          <ac:spMkLst>
            <pc:docMk/>
            <pc:sldMk cId="4248914461" sldId="267"/>
            <ac:spMk id="11" creationId="{3894A7A4-3F4E-414B-97FB-E4C862AD1400}"/>
          </ac:spMkLst>
        </pc:spChg>
        <pc:picChg chg="add mod">
          <ac:chgData name="PETAR SKOČIBUŠIĆ" userId="S::petar.skocibusic@skole.hr::a3aa8d59-039e-42bd-adf0-1eac8718953f" providerId="AD" clId="Web-{C8CEB267-26EF-6B6D-FE51-639F6E33945F}" dt="2023-01-22T15:30:59.073" v="1095"/>
          <ac:picMkLst>
            <pc:docMk/>
            <pc:sldMk cId="4248914461" sldId="267"/>
            <ac:picMk id="4" creationId="{F29E0011-95BF-D755-7419-DB845A57E8A7}"/>
          </ac:picMkLst>
        </pc:picChg>
      </pc:sldChg>
      <pc:sldChg chg="addSp delSp modSp new mod ord setBg">
        <pc:chgData name="PETAR SKOČIBUŠIĆ" userId="S::petar.skocibusic@skole.hr::a3aa8d59-039e-42bd-adf0-1eac8718953f" providerId="AD" clId="Web-{C8CEB267-26EF-6B6D-FE51-639F6E33945F}" dt="2023-01-22T15:41:58.328" v="1232"/>
        <pc:sldMkLst>
          <pc:docMk/>
          <pc:sldMk cId="925952149" sldId="268"/>
        </pc:sldMkLst>
        <pc:spChg chg="mod">
          <ac:chgData name="PETAR SKOČIBUŠIĆ" userId="S::petar.skocibusic@skole.hr::a3aa8d59-039e-42bd-adf0-1eac8718953f" providerId="AD" clId="Web-{C8CEB267-26EF-6B6D-FE51-639F6E33945F}" dt="2023-01-22T15:41:15.546" v="1225"/>
          <ac:spMkLst>
            <pc:docMk/>
            <pc:sldMk cId="925952149" sldId="268"/>
            <ac:spMk id="2" creationId="{916E2A6F-6047-834F-2B03-F63005F3D562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5:41:15.546" v="1225"/>
          <ac:spMkLst>
            <pc:docMk/>
            <pc:sldMk cId="925952149" sldId="268"/>
            <ac:spMk id="3" creationId="{6C169837-7437-A4AE-2AF2-D86EAECA64C4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41:15.546" v="1225"/>
          <ac:spMkLst>
            <pc:docMk/>
            <pc:sldMk cId="925952149" sldId="268"/>
            <ac:spMk id="9" creationId="{663C045B-C844-4CDB-A715-E47B643ECFB9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41:15.546" v="1225"/>
          <ac:spMkLst>
            <pc:docMk/>
            <pc:sldMk cId="925952149" sldId="268"/>
            <ac:spMk id="11" creationId="{4A7DBD4D-598C-4A3D-BDE8-9C9057DE3C9A}"/>
          </ac:spMkLst>
        </pc:spChg>
        <pc:spChg chg="add del">
          <ac:chgData name="PETAR SKOČIBUŠIĆ" userId="S::petar.skocibusic@skole.hr::a3aa8d59-039e-42bd-adf0-1eac8718953f" providerId="AD" clId="Web-{C8CEB267-26EF-6B6D-FE51-639F6E33945F}" dt="2023-01-22T15:41:15.546" v="1225"/>
          <ac:spMkLst>
            <pc:docMk/>
            <pc:sldMk cId="925952149" sldId="268"/>
            <ac:spMk id="13" creationId="{8E2C6C03-8CC9-4434-829A-BDB12F633682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5:41:15.546" v="1225"/>
          <ac:spMkLst>
            <pc:docMk/>
            <pc:sldMk cId="925952149" sldId="268"/>
            <ac:spMk id="18" creationId="{3D368FF5-A98A-49E3-A972-6B159C9F220A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5:41:15.546" v="1225"/>
          <ac:spMkLst>
            <pc:docMk/>
            <pc:sldMk cId="925952149" sldId="268"/>
            <ac:spMk id="20" creationId="{9ECAC610-0072-4611-8327-5CC0431AE9F7}"/>
          </ac:spMkLst>
        </pc:spChg>
        <pc:spChg chg="add">
          <ac:chgData name="PETAR SKOČIBUŠIĆ" userId="S::petar.skocibusic@skole.hr::a3aa8d59-039e-42bd-adf0-1eac8718953f" providerId="AD" clId="Web-{C8CEB267-26EF-6B6D-FE51-639F6E33945F}" dt="2023-01-22T15:41:15.546" v="1225"/>
          <ac:spMkLst>
            <pc:docMk/>
            <pc:sldMk cId="925952149" sldId="268"/>
            <ac:spMk id="22" creationId="{0A105E01-7D3C-40B6-9801-B8499CE8319A}"/>
          </ac:spMkLst>
        </pc:spChg>
        <pc:picChg chg="add del mod">
          <ac:chgData name="PETAR SKOČIBUŠIĆ" userId="S::petar.skocibusic@skole.hr::a3aa8d59-039e-42bd-adf0-1eac8718953f" providerId="AD" clId="Web-{C8CEB267-26EF-6B6D-FE51-639F6E33945F}" dt="2023-01-22T15:40:48.748" v="1221"/>
          <ac:picMkLst>
            <pc:docMk/>
            <pc:sldMk cId="925952149" sldId="268"/>
            <ac:picMk id="4" creationId="{7A56E7A0-347E-08C6-DF46-706A1F3311C6}"/>
          </ac:picMkLst>
        </pc:picChg>
        <pc:picChg chg="add del mod">
          <ac:chgData name="PETAR SKOČIBUŠIĆ" userId="S::petar.skocibusic@skole.hr::a3aa8d59-039e-42bd-adf0-1eac8718953f" providerId="AD" clId="Web-{C8CEB267-26EF-6B6D-FE51-639F6E33945F}" dt="2023-01-22T15:40:52.279" v="1223"/>
          <ac:picMkLst>
            <pc:docMk/>
            <pc:sldMk cId="925952149" sldId="268"/>
            <ac:picMk id="5" creationId="{D4F9633D-40C1-652B-EBDC-672224F55FFE}"/>
          </ac:picMkLst>
        </pc:picChg>
        <pc:picChg chg="add mod">
          <ac:chgData name="PETAR SKOČIBUŠIĆ" userId="S::petar.skocibusic@skole.hr::a3aa8d59-039e-42bd-adf0-1eac8718953f" providerId="AD" clId="Web-{C8CEB267-26EF-6B6D-FE51-639F6E33945F}" dt="2023-01-22T15:41:15.546" v="1225"/>
          <ac:picMkLst>
            <pc:docMk/>
            <pc:sldMk cId="925952149" sldId="268"/>
            <ac:picMk id="6" creationId="{F7086BC0-A90F-C85E-E2DB-325D953B3DBD}"/>
          </ac:picMkLst>
        </pc:picChg>
      </pc:sldChg>
      <pc:sldChg chg="modSp new">
        <pc:chgData name="PETAR SKOČIBUŠIĆ" userId="S::petar.skocibusic@skole.hr::a3aa8d59-039e-42bd-adf0-1eac8718953f" providerId="AD" clId="Web-{C8CEB267-26EF-6B6D-FE51-639F6E33945F}" dt="2023-01-22T15:57:40.655" v="1377" actId="20577"/>
        <pc:sldMkLst>
          <pc:docMk/>
          <pc:sldMk cId="2950738560" sldId="269"/>
        </pc:sldMkLst>
        <pc:spChg chg="mod">
          <ac:chgData name="PETAR SKOČIBUŠIĆ" userId="S::petar.skocibusic@skole.hr::a3aa8d59-039e-42bd-adf0-1eac8718953f" providerId="AD" clId="Web-{C8CEB267-26EF-6B6D-FE51-639F6E33945F}" dt="2023-01-22T15:57:40.655" v="1377" actId="20577"/>
          <ac:spMkLst>
            <pc:docMk/>
            <pc:sldMk cId="2950738560" sldId="269"/>
            <ac:spMk id="2" creationId="{F69558E0-3B75-2C95-1E17-69C4C89D855C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5:49:02.764" v="1295" actId="20577"/>
          <ac:spMkLst>
            <pc:docMk/>
            <pc:sldMk cId="2950738560" sldId="269"/>
            <ac:spMk id="3" creationId="{FA7BB61C-6E2A-A125-3F83-FCF73738B6D8}"/>
          </ac:spMkLst>
        </pc:spChg>
      </pc:sldChg>
      <pc:sldChg chg="modSp new">
        <pc:chgData name="PETAR SKOČIBUŠIĆ" userId="S::petar.skocibusic@skole.hr::a3aa8d59-039e-42bd-adf0-1eac8718953f" providerId="AD" clId="Web-{C8CEB267-26EF-6B6D-FE51-639F6E33945F}" dt="2023-01-22T15:58:02.609" v="1381" actId="20577"/>
        <pc:sldMkLst>
          <pc:docMk/>
          <pc:sldMk cId="2128714769" sldId="270"/>
        </pc:sldMkLst>
        <pc:spChg chg="mod">
          <ac:chgData name="PETAR SKOČIBUŠIĆ" userId="S::petar.skocibusic@skole.hr::a3aa8d59-039e-42bd-adf0-1eac8718953f" providerId="AD" clId="Web-{C8CEB267-26EF-6B6D-FE51-639F6E33945F}" dt="2023-01-22T15:58:02.609" v="1381" actId="20577"/>
          <ac:spMkLst>
            <pc:docMk/>
            <pc:sldMk cId="2128714769" sldId="270"/>
            <ac:spMk id="2" creationId="{7125E618-CB46-CD98-2890-790D008B2A2F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5:51:37.565" v="1315" actId="20577"/>
          <ac:spMkLst>
            <pc:docMk/>
            <pc:sldMk cId="2128714769" sldId="270"/>
            <ac:spMk id="3" creationId="{44078C39-63DE-47A4-1FFC-9DB28488CD71}"/>
          </ac:spMkLst>
        </pc:spChg>
      </pc:sldChg>
      <pc:sldChg chg="modSp new">
        <pc:chgData name="PETAR SKOČIBUŠIĆ" userId="S::petar.skocibusic@skole.hr::a3aa8d59-039e-42bd-adf0-1eac8718953f" providerId="AD" clId="Web-{C8CEB267-26EF-6B6D-FE51-639F6E33945F}" dt="2023-01-22T15:58:12.906" v="1393" actId="20577"/>
        <pc:sldMkLst>
          <pc:docMk/>
          <pc:sldMk cId="2415202150" sldId="271"/>
        </pc:sldMkLst>
        <pc:spChg chg="mod">
          <ac:chgData name="PETAR SKOČIBUŠIĆ" userId="S::petar.skocibusic@skole.hr::a3aa8d59-039e-42bd-adf0-1eac8718953f" providerId="AD" clId="Web-{C8CEB267-26EF-6B6D-FE51-639F6E33945F}" dt="2023-01-22T15:58:12.906" v="1393" actId="20577"/>
          <ac:spMkLst>
            <pc:docMk/>
            <pc:sldMk cId="2415202150" sldId="271"/>
            <ac:spMk id="2" creationId="{87377167-CA14-9DF7-7882-C44CFE549EC8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5:54:20.305" v="1332" actId="20577"/>
          <ac:spMkLst>
            <pc:docMk/>
            <pc:sldMk cId="2415202150" sldId="271"/>
            <ac:spMk id="3" creationId="{172796BC-2EDB-A7C8-D937-D54BAC58FB33}"/>
          </ac:spMkLst>
        </pc:spChg>
      </pc:sldChg>
      <pc:sldChg chg="modSp new">
        <pc:chgData name="PETAR SKOČIBUŠIĆ" userId="S::petar.skocibusic@skole.hr::a3aa8d59-039e-42bd-adf0-1eac8718953f" providerId="AD" clId="Web-{C8CEB267-26EF-6B6D-FE51-639F6E33945F}" dt="2023-01-22T15:57:34.405" v="1375" actId="20577"/>
        <pc:sldMkLst>
          <pc:docMk/>
          <pc:sldMk cId="2773541499" sldId="272"/>
        </pc:sldMkLst>
        <pc:spChg chg="mod">
          <ac:chgData name="PETAR SKOČIBUŠIĆ" userId="S::petar.skocibusic@skole.hr::a3aa8d59-039e-42bd-adf0-1eac8718953f" providerId="AD" clId="Web-{C8CEB267-26EF-6B6D-FE51-639F6E33945F}" dt="2023-01-22T15:57:34.405" v="1375" actId="20577"/>
          <ac:spMkLst>
            <pc:docMk/>
            <pc:sldMk cId="2773541499" sldId="272"/>
            <ac:spMk id="2" creationId="{C65F44F6-3A97-7F7F-E16A-94001ED11FFE}"/>
          </ac:spMkLst>
        </pc:spChg>
        <pc:spChg chg="mod">
          <ac:chgData name="PETAR SKOČIBUŠIĆ" userId="S::petar.skocibusic@skole.hr::a3aa8d59-039e-42bd-adf0-1eac8718953f" providerId="AD" clId="Web-{C8CEB267-26EF-6B6D-FE51-639F6E33945F}" dt="2023-01-22T15:57:25.155" v="1369" actId="20577"/>
          <ac:spMkLst>
            <pc:docMk/>
            <pc:sldMk cId="2773541499" sldId="272"/>
            <ac:spMk id="3" creationId="{4F99B15F-1108-3A2E-4E57-30062C6917CD}"/>
          </ac:spMkLst>
        </pc:spChg>
      </pc:sldChg>
    </pc:docChg>
  </pc:docChgLst>
  <pc:docChgLst>
    <pc:chgData name="PETAR SKOČIBUŠIĆ" userId="S::petar.skocibusic@skole.hr::a3aa8d59-039e-42bd-adf0-1eac8718953f" providerId="AD" clId="Web-{6E5BF8DF-C40E-4394-8078-1ECCED656442}"/>
    <pc:docChg chg="addSld modSld addMainMaster delMainMaster">
      <pc:chgData name="PETAR SKOČIBUŠIĆ" userId="S::petar.skocibusic@skole.hr::a3aa8d59-039e-42bd-adf0-1eac8718953f" providerId="AD" clId="Web-{6E5BF8DF-C40E-4394-8078-1ECCED656442}" dt="2023-01-21T14:11:32.035" v="140" actId="20577"/>
      <pc:docMkLst>
        <pc:docMk/>
      </pc:docMkLst>
      <pc:sldChg chg="addSp modSp mod setBg modClrScheme chgLayout">
        <pc:chgData name="PETAR SKOČIBUŠIĆ" userId="S::petar.skocibusic@skole.hr::a3aa8d59-039e-42bd-adf0-1eac8718953f" providerId="AD" clId="Web-{6E5BF8DF-C40E-4394-8078-1ECCED656442}" dt="2023-01-21T14:04:56.073" v="24" actId="1076"/>
        <pc:sldMkLst>
          <pc:docMk/>
          <pc:sldMk cId="109857222" sldId="256"/>
        </pc:sldMkLst>
        <pc:spChg chg="mod">
          <ac:chgData name="PETAR SKOČIBUŠIĆ" userId="S::petar.skocibusic@skole.hr::a3aa8d59-039e-42bd-adf0-1eac8718953f" providerId="AD" clId="Web-{6E5BF8DF-C40E-4394-8078-1ECCED656442}" dt="2023-01-21T13:32:17.720" v="1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PETAR SKOČIBUŠIĆ" userId="S::petar.skocibusic@skole.hr::a3aa8d59-039e-42bd-adf0-1eac8718953f" providerId="AD" clId="Web-{6E5BF8DF-C40E-4394-8078-1ECCED656442}" dt="2023-01-21T13:38:59.449" v="23" actId="20577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PETAR SKOČIBUŠIĆ" userId="S::petar.skocibusic@skole.hr::a3aa8d59-039e-42bd-adf0-1eac8718953f" providerId="AD" clId="Web-{6E5BF8DF-C40E-4394-8078-1ECCED656442}" dt="2023-01-21T13:32:17.720" v="1"/>
          <ac:spMkLst>
            <pc:docMk/>
            <pc:sldMk cId="109857222" sldId="256"/>
            <ac:spMk id="9" creationId="{1A0980D0-C2CB-4F0C-833C-1B64835728D7}"/>
          </ac:spMkLst>
        </pc:spChg>
        <pc:spChg chg="add">
          <ac:chgData name="PETAR SKOČIBUŠIĆ" userId="S::petar.skocibusic@skole.hr::a3aa8d59-039e-42bd-adf0-1eac8718953f" providerId="AD" clId="Web-{6E5BF8DF-C40E-4394-8078-1ECCED656442}" dt="2023-01-21T13:32:17.720" v="1"/>
          <ac:spMkLst>
            <pc:docMk/>
            <pc:sldMk cId="109857222" sldId="256"/>
            <ac:spMk id="11" creationId="{1D110A99-3F6B-4F79-9283-A5ECB501618F}"/>
          </ac:spMkLst>
        </pc:spChg>
        <pc:spChg chg="add">
          <ac:chgData name="PETAR SKOČIBUŠIĆ" userId="S::petar.skocibusic@skole.hr::a3aa8d59-039e-42bd-adf0-1eac8718953f" providerId="AD" clId="Web-{6E5BF8DF-C40E-4394-8078-1ECCED656442}" dt="2023-01-21T13:32:17.720" v="1"/>
          <ac:spMkLst>
            <pc:docMk/>
            <pc:sldMk cId="109857222" sldId="256"/>
            <ac:spMk id="13" creationId="{316287B8-D771-4102-A547-95F1D48467E5}"/>
          </ac:spMkLst>
        </pc:spChg>
        <pc:spChg chg="add">
          <ac:chgData name="PETAR SKOČIBUŠIĆ" userId="S::petar.skocibusic@skole.hr::a3aa8d59-039e-42bd-adf0-1eac8718953f" providerId="AD" clId="Web-{6E5BF8DF-C40E-4394-8078-1ECCED656442}" dt="2023-01-21T13:32:17.720" v="1"/>
          <ac:spMkLst>
            <pc:docMk/>
            <pc:sldMk cId="109857222" sldId="256"/>
            <ac:spMk id="15" creationId="{02B3F3D7-F61A-47E5-9E6D-4718104A5638}"/>
          </ac:spMkLst>
        </pc:spChg>
        <pc:picChg chg="mod ord">
          <ac:chgData name="PETAR SKOČIBUŠIĆ" userId="S::petar.skocibusic@skole.hr::a3aa8d59-039e-42bd-adf0-1eac8718953f" providerId="AD" clId="Web-{6E5BF8DF-C40E-4394-8078-1ECCED656442}" dt="2023-01-21T14:04:56.073" v="24" actId="1076"/>
          <ac:picMkLst>
            <pc:docMk/>
            <pc:sldMk cId="109857222" sldId="256"/>
            <ac:picMk id="4" creationId="{0A22831F-654F-6B5E-EFEE-D0F12DB16F9A}"/>
          </ac:picMkLst>
        </pc:picChg>
      </pc:sldChg>
      <pc:sldChg chg="addSp delSp modSp new mod setBg">
        <pc:chgData name="PETAR SKOČIBUŠIĆ" userId="S::petar.skocibusic@skole.hr::a3aa8d59-039e-42bd-adf0-1eac8718953f" providerId="AD" clId="Web-{6E5BF8DF-C40E-4394-8078-1ECCED656442}" dt="2023-01-21T14:11:32.035" v="140" actId="20577"/>
        <pc:sldMkLst>
          <pc:docMk/>
          <pc:sldMk cId="695097815" sldId="257"/>
        </pc:sldMkLst>
        <pc:spChg chg="mod">
          <ac:chgData name="PETAR SKOČIBUŠIĆ" userId="S::petar.skocibusic@skole.hr::a3aa8d59-039e-42bd-adf0-1eac8718953f" providerId="AD" clId="Web-{6E5BF8DF-C40E-4394-8078-1ECCED656442}" dt="2023-01-21T14:05:44.529" v="32" actId="20577"/>
          <ac:spMkLst>
            <pc:docMk/>
            <pc:sldMk cId="695097815" sldId="257"/>
            <ac:spMk id="2" creationId="{067836B0-3001-DAFC-398B-D6FA264F0A97}"/>
          </ac:spMkLst>
        </pc:spChg>
        <pc:spChg chg="del">
          <ac:chgData name="PETAR SKOČIBUŠIĆ" userId="S::petar.skocibusic@skole.hr::a3aa8d59-039e-42bd-adf0-1eac8718953f" providerId="AD" clId="Web-{6E5BF8DF-C40E-4394-8078-1ECCED656442}" dt="2023-01-21T14:05:17.496" v="26"/>
          <ac:spMkLst>
            <pc:docMk/>
            <pc:sldMk cId="695097815" sldId="257"/>
            <ac:spMk id="3" creationId="{11B1EA61-F225-1970-6073-22EEBD51C491}"/>
          </ac:spMkLst>
        </pc:spChg>
        <pc:spChg chg="add mod">
          <ac:chgData name="PETAR SKOČIBUŠIĆ" userId="S::petar.skocibusic@skole.hr::a3aa8d59-039e-42bd-adf0-1eac8718953f" providerId="AD" clId="Web-{6E5BF8DF-C40E-4394-8078-1ECCED656442}" dt="2023-01-21T14:11:32.035" v="140" actId="20577"/>
          <ac:spMkLst>
            <pc:docMk/>
            <pc:sldMk cId="695097815" sldId="257"/>
            <ac:spMk id="8" creationId="{04EB2A7B-49D6-52B9-41A1-DDDE7685AD79}"/>
          </ac:spMkLst>
        </pc:spChg>
        <pc:spChg chg="add">
          <ac:chgData name="PETAR SKOČIBUŠIĆ" userId="S::petar.skocibusic@skole.hr::a3aa8d59-039e-42bd-adf0-1eac8718953f" providerId="AD" clId="Web-{6E5BF8DF-C40E-4394-8078-1ECCED656442}" dt="2023-01-21T14:05:24.590" v="27"/>
          <ac:spMkLst>
            <pc:docMk/>
            <pc:sldMk cId="695097815" sldId="257"/>
            <ac:spMk id="11" creationId="{368F9D89-54B8-41F8-8839-49992D645882}"/>
          </ac:spMkLst>
        </pc:spChg>
        <pc:spChg chg="add">
          <ac:chgData name="PETAR SKOČIBUŠIĆ" userId="S::petar.skocibusic@skole.hr::a3aa8d59-039e-42bd-adf0-1eac8718953f" providerId="AD" clId="Web-{6E5BF8DF-C40E-4394-8078-1ECCED656442}" dt="2023-01-21T14:05:24.590" v="27"/>
          <ac:spMkLst>
            <pc:docMk/>
            <pc:sldMk cId="695097815" sldId="257"/>
            <ac:spMk id="13" creationId="{F2EB764E-4EF9-4AB3-9ACB-6FFF21C3E849}"/>
          </ac:spMkLst>
        </pc:spChg>
        <pc:spChg chg="add">
          <ac:chgData name="PETAR SKOČIBUŠIĆ" userId="S::petar.skocibusic@skole.hr::a3aa8d59-039e-42bd-adf0-1eac8718953f" providerId="AD" clId="Web-{6E5BF8DF-C40E-4394-8078-1ECCED656442}" dt="2023-01-21T14:05:24.590" v="27"/>
          <ac:spMkLst>
            <pc:docMk/>
            <pc:sldMk cId="695097815" sldId="257"/>
            <ac:spMk id="15" creationId="{D3D27CB3-A194-4D33-8FF6-0B71CA5A348A}"/>
          </ac:spMkLst>
        </pc:spChg>
        <pc:spChg chg="add">
          <ac:chgData name="PETAR SKOČIBUŠIĆ" userId="S::petar.skocibusic@skole.hr::a3aa8d59-039e-42bd-adf0-1eac8718953f" providerId="AD" clId="Web-{6E5BF8DF-C40E-4394-8078-1ECCED656442}" dt="2023-01-21T14:05:24.590" v="27"/>
          <ac:spMkLst>
            <pc:docMk/>
            <pc:sldMk cId="695097815" sldId="257"/>
            <ac:spMk id="17" creationId="{19D0E688-E23E-43B0-9C68-AE7A8634309E}"/>
          </ac:spMkLst>
        </pc:spChg>
        <pc:spChg chg="add">
          <ac:chgData name="PETAR SKOČIBUŠIĆ" userId="S::petar.skocibusic@skole.hr::a3aa8d59-039e-42bd-adf0-1eac8718953f" providerId="AD" clId="Web-{6E5BF8DF-C40E-4394-8078-1ECCED656442}" dt="2023-01-21T14:05:24.590" v="27"/>
          <ac:spMkLst>
            <pc:docMk/>
            <pc:sldMk cId="695097815" sldId="257"/>
            <ac:spMk id="19" creationId="{16A81337-D121-4D4C-AF57-21F875DFBC3B}"/>
          </ac:spMkLst>
        </pc:spChg>
        <pc:picChg chg="add mod ord">
          <ac:chgData name="PETAR SKOČIBUŠIĆ" userId="S::petar.skocibusic@skole.hr::a3aa8d59-039e-42bd-adf0-1eac8718953f" providerId="AD" clId="Web-{6E5BF8DF-C40E-4394-8078-1ECCED656442}" dt="2023-01-21T14:05:24.590" v="27"/>
          <ac:picMkLst>
            <pc:docMk/>
            <pc:sldMk cId="695097815" sldId="257"/>
            <ac:picMk id="4" creationId="{BC60FCCF-A6DB-4F52-9B76-55F8AAB98341}"/>
          </ac:picMkLst>
        </pc:picChg>
        <pc:picChg chg="add del mod">
          <ac:chgData name="PETAR SKOČIBUŠIĆ" userId="S::petar.skocibusic@skole.hr::a3aa8d59-039e-42bd-adf0-1eac8718953f" providerId="AD" clId="Web-{6E5BF8DF-C40E-4394-8078-1ECCED656442}" dt="2023-01-21T14:10:07.046" v="104"/>
          <ac:picMkLst>
            <pc:docMk/>
            <pc:sldMk cId="695097815" sldId="257"/>
            <ac:picMk id="5" creationId="{6656D2F2-3DCA-D0AF-6F4F-BDF7E410F829}"/>
          </ac:picMkLst>
        </pc:picChg>
      </pc:sldChg>
      <pc:sldMasterChg chg="del delSldLayout">
        <pc:chgData name="PETAR SKOČIBUŠIĆ" userId="S::petar.skocibusic@skole.hr::a3aa8d59-039e-42bd-adf0-1eac8718953f" providerId="AD" clId="Web-{6E5BF8DF-C40E-4394-8078-1ECCED656442}" dt="2023-01-21T13:32:17.720" v="1"/>
        <pc:sldMasterMkLst>
          <pc:docMk/>
          <pc:sldMasterMk cId="2460954070" sldId="2147483660"/>
        </pc:sldMasterMkLst>
        <pc:sldLayoutChg chg="del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PETAR SKOČIBUŠIĆ" userId="S::petar.skocibusic@skole.hr::a3aa8d59-039e-42bd-adf0-1eac8718953f" providerId="AD" clId="Web-{6E5BF8DF-C40E-4394-8078-1ECCED656442}" dt="2023-01-21T13:32:17.720" v="1"/>
        <pc:sldMasterMkLst>
          <pc:docMk/>
          <pc:sldMasterMk cId="2889039437" sldId="2147483737"/>
        </pc:sldMasterMkLst>
        <pc:sldLayoutChg chg="add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889039437" sldId="2147483737"/>
            <pc:sldLayoutMk cId="3615143098" sldId="2147483726"/>
          </pc:sldLayoutMkLst>
        </pc:sldLayoutChg>
        <pc:sldLayoutChg chg="add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889039437" sldId="2147483737"/>
            <pc:sldLayoutMk cId="3195307995" sldId="2147483727"/>
          </pc:sldLayoutMkLst>
        </pc:sldLayoutChg>
        <pc:sldLayoutChg chg="add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889039437" sldId="2147483737"/>
            <pc:sldLayoutMk cId="3974943841" sldId="2147483728"/>
          </pc:sldLayoutMkLst>
        </pc:sldLayoutChg>
        <pc:sldLayoutChg chg="add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889039437" sldId="2147483737"/>
            <pc:sldLayoutMk cId="2702117333" sldId="2147483729"/>
          </pc:sldLayoutMkLst>
        </pc:sldLayoutChg>
        <pc:sldLayoutChg chg="add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889039437" sldId="2147483737"/>
            <pc:sldLayoutMk cId="4021735589" sldId="2147483730"/>
          </pc:sldLayoutMkLst>
        </pc:sldLayoutChg>
        <pc:sldLayoutChg chg="add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889039437" sldId="2147483737"/>
            <pc:sldLayoutMk cId="973733457" sldId="2147483731"/>
          </pc:sldLayoutMkLst>
        </pc:sldLayoutChg>
        <pc:sldLayoutChg chg="add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889039437" sldId="2147483737"/>
            <pc:sldLayoutMk cId="519920011" sldId="2147483732"/>
          </pc:sldLayoutMkLst>
        </pc:sldLayoutChg>
        <pc:sldLayoutChg chg="add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889039437" sldId="2147483737"/>
            <pc:sldLayoutMk cId="2561047036" sldId="2147483733"/>
          </pc:sldLayoutMkLst>
        </pc:sldLayoutChg>
        <pc:sldLayoutChg chg="add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889039437" sldId="2147483737"/>
            <pc:sldLayoutMk cId="700034956" sldId="2147483734"/>
          </pc:sldLayoutMkLst>
        </pc:sldLayoutChg>
        <pc:sldLayoutChg chg="add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889039437" sldId="2147483737"/>
            <pc:sldLayoutMk cId="78273740" sldId="2147483735"/>
          </pc:sldLayoutMkLst>
        </pc:sldLayoutChg>
        <pc:sldLayoutChg chg="add">
          <pc:chgData name="PETAR SKOČIBUŠIĆ" userId="S::petar.skocibusic@skole.hr::a3aa8d59-039e-42bd-adf0-1eac8718953f" providerId="AD" clId="Web-{6E5BF8DF-C40E-4394-8078-1ECCED656442}" dt="2023-01-21T13:32:17.720" v="1"/>
          <pc:sldLayoutMkLst>
            <pc:docMk/>
            <pc:sldMasterMk cId="2889039437" sldId="2147483737"/>
            <pc:sldLayoutMk cId="306830773" sldId="214748373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2"/>
            <a:ext cx="88760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230134"/>
            <a:ext cx="48768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2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1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54169"/>
            <a:ext cx="2674301" cy="532279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854169"/>
            <a:ext cx="78867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3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4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3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095930"/>
            <a:ext cx="4507931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2938410"/>
            <a:ext cx="4507930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095930"/>
            <a:ext cx="4507932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2938410"/>
            <a:ext cx="4507932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4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3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0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4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39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26" r:id="rId6"/>
    <p:sldLayoutId id="2147483731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3/3b/Selection_on_the_ramp_at_Auschwitz-Birkenau%2C_1944_%28Auschwitz_Album%29_1a.jpg" TargetMode="External"/><Relationship Id="rId7" Type="http://schemas.openxmlformats.org/officeDocument/2006/relationships/hyperlink" Target="https://upload.wikimedia.org/wikipedia/commons/4/4f/KZDachau1945.jpg" TargetMode="External"/><Relationship Id="rId2" Type="http://schemas.openxmlformats.org/officeDocument/2006/relationships/hyperlink" Target="https://www.profil-klett.hr/sites/default/files/styles/sx_1170/public/dsc_0061bw.jpg?itok=4xTFPrA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istory.com/.image/ar_16:9%2Cc_fill%2Ccs_srgb%2Cfl_progressive%2Cg_faces:center%2Cq_auto:good%2Cw_768/MTk1MTQzMjg1OTYwODc3MjU1/adolf-hitler-gettyimages-119505258.jpg" TargetMode="External"/><Relationship Id="rId5" Type="http://schemas.openxmlformats.org/officeDocument/2006/relationships/hyperlink" Target="http://ocdn.eu/images/pulscms/NjE7MDA_/9b75eeab254dc9e43bb176dba5bbdac4.jpg" TargetMode="External"/><Relationship Id="rId4" Type="http://schemas.openxmlformats.org/officeDocument/2006/relationships/hyperlink" Target="https://media-cldnry.s-nbcnews.com/image/upload/newscms/2021_37/3198501/200123-auschwitz-mc-8473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.files.bbci.co.uk/17E4B/production/_112376879_061541656.jpg" TargetMode="External"/><Relationship Id="rId2" Type="http://schemas.openxmlformats.org/officeDocument/2006/relationships/hyperlink" Target="https://static.dw.com/image/16048933_1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nnefrank.freetls.fastly.net/media/filer_public_thumbnails/filer_public/48/2a/482ab128-0b4b-4504-83d9-ddf19dce76fe/03_049_lv_juli_1941_00_13_02_anne_otto_ea_huwelijksdag_miep.jpg__2160x1296_q85_crop_subsampling-2_upscale.jpg" TargetMode="External"/><Relationship Id="rId5" Type="http://schemas.openxmlformats.org/officeDocument/2006/relationships/hyperlink" Target="https://www.history.com/.image/t_share/MTU3ODc4NjAyMTc3MTkzMjg5/image-placeholder-title.jpg" TargetMode="External"/><Relationship Id="rId4" Type="http://schemas.openxmlformats.org/officeDocument/2006/relationships/hyperlink" Target="https://i.ytimg.com/vi/CtsCoKmGWdc/maxresdefault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mg.24sata.hr/GwlZMWXnSKGLvpSoQFVXDVH21qQ=/1243x700/smart/media/images/2021-45/dizajn-bez-naslova-2021-11-09t150115-886.jpg" TargetMode="External"/><Relationship Id="rId2" Type="http://schemas.openxmlformats.org/officeDocument/2006/relationships/hyperlink" Target="https://static.dw.com/image/19502712_403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pload.wikimedia.org/wikipedia/commons/thumb/e/e1/Mass_Grave_at_Bergen-Belsen_concentration_camp_-_Fritz_Klein_-_IWM_BU4260.jpg/1024px-Mass_Grave_at_Bergen-Belsen_concentration_camp_-_Fritz_Klein_-_IWM_BU4260.jpg" TargetMode="External"/><Relationship Id="rId4" Type="http://schemas.openxmlformats.org/officeDocument/2006/relationships/hyperlink" Target="https://www.nationalww2museum.org/sites/default/files/styles/wide_medium/public/2021-05/626815-wiki-american_military_personnel_gather_in_paris_to_celebrate_the_japanese_surrender.jp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ionalww2museum.org/war/articles/holocaust" TargetMode="External"/><Relationship Id="rId3" Type="http://schemas.openxmlformats.org/officeDocument/2006/relationships/hyperlink" Target="https://www.holocaustremembrance.com/hr/resources/educational-materials/sto-poducavati-o-holokaustu" TargetMode="External"/><Relationship Id="rId7" Type="http://schemas.openxmlformats.org/officeDocument/2006/relationships/hyperlink" Target="https://hr.wikipedia.org/wiki/Kristalna_no%C4%87" TargetMode="External"/><Relationship Id="rId2" Type="http://schemas.openxmlformats.org/officeDocument/2006/relationships/hyperlink" Target="https://hr.wikipedia.org/wiki/Holokau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bc.com/serbian/lat/svet-51224486" TargetMode="External"/><Relationship Id="rId5" Type="http://schemas.openxmlformats.org/officeDocument/2006/relationships/hyperlink" Target="https://hr.wikipedia.org/wiki/Koncentracijski_logor_Auschwitz" TargetMode="External"/><Relationship Id="rId4" Type="http://schemas.openxmlformats.org/officeDocument/2006/relationships/hyperlink" Target="https://abcgeografija.com/teme/holokaust/" TargetMode="External"/><Relationship Id="rId9" Type="http://schemas.openxmlformats.org/officeDocument/2006/relationships/hyperlink" Target="https://hr.wikipedia.org/wiki/Adolf_Hitl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0980D0-C2CB-4F0C-833C-1B6483572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110A99-3F6B-4F79-9283-A5ECB5016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4509">
            <a:off x="-184530" y="5189558"/>
            <a:ext cx="12362426" cy="2575409"/>
          </a:xfrm>
          <a:custGeom>
            <a:avLst/>
            <a:gdLst>
              <a:gd name="connsiteX0" fmla="*/ 5035354 w 12362426"/>
              <a:gd name="connsiteY0" fmla="*/ 0 h 3099769"/>
              <a:gd name="connsiteX1" fmla="*/ 9625764 w 12362426"/>
              <a:gd name="connsiteY1" fmla="*/ 0 h 3099769"/>
              <a:gd name="connsiteX2" fmla="*/ 9625764 w 12362426"/>
              <a:gd name="connsiteY2" fmla="*/ 743325 h 3099769"/>
              <a:gd name="connsiteX3" fmla="*/ 9658262 w 12362426"/>
              <a:gd name="connsiteY3" fmla="*/ 749028 h 3099769"/>
              <a:gd name="connsiteX4" fmla="*/ 9750370 w 12362426"/>
              <a:gd name="connsiteY4" fmla="*/ 768340 h 3099769"/>
              <a:gd name="connsiteX5" fmla="*/ 9836966 w 12362426"/>
              <a:gd name="connsiteY5" fmla="*/ 778233 h 3099769"/>
              <a:gd name="connsiteX6" fmla="*/ 9994340 w 12362426"/>
              <a:gd name="connsiteY6" fmla="*/ 807111 h 3099769"/>
              <a:gd name="connsiteX7" fmla="*/ 10021527 w 12362426"/>
              <a:gd name="connsiteY7" fmla="*/ 815221 h 3099769"/>
              <a:gd name="connsiteX8" fmla="*/ 10077617 w 12362426"/>
              <a:gd name="connsiteY8" fmla="*/ 830232 h 3099769"/>
              <a:gd name="connsiteX9" fmla="*/ 10249434 w 12362426"/>
              <a:gd name="connsiteY9" fmla="*/ 822796 h 3099769"/>
              <a:gd name="connsiteX10" fmla="*/ 10291151 w 12362426"/>
              <a:gd name="connsiteY10" fmla="*/ 809816 h 3099769"/>
              <a:gd name="connsiteX11" fmla="*/ 10537628 w 12362426"/>
              <a:gd name="connsiteY11" fmla="*/ 783838 h 3099769"/>
              <a:gd name="connsiteX12" fmla="*/ 10875114 w 12362426"/>
              <a:gd name="connsiteY12" fmla="*/ 713312 h 3099769"/>
              <a:gd name="connsiteX13" fmla="*/ 11131506 w 12362426"/>
              <a:gd name="connsiteY13" fmla="*/ 698211 h 3099769"/>
              <a:gd name="connsiteX14" fmla="*/ 11236837 w 12362426"/>
              <a:gd name="connsiteY14" fmla="*/ 682768 h 3099769"/>
              <a:gd name="connsiteX15" fmla="*/ 11428024 w 12362426"/>
              <a:gd name="connsiteY15" fmla="*/ 654608 h 3099769"/>
              <a:gd name="connsiteX16" fmla="*/ 11627584 w 12362426"/>
              <a:gd name="connsiteY16" fmla="*/ 623505 h 3099769"/>
              <a:gd name="connsiteX17" fmla="*/ 11715836 w 12362426"/>
              <a:gd name="connsiteY17" fmla="*/ 608349 h 3099769"/>
              <a:gd name="connsiteX18" fmla="*/ 11987050 w 12362426"/>
              <a:gd name="connsiteY18" fmla="*/ 707424 h 3099769"/>
              <a:gd name="connsiteX19" fmla="*/ 12251338 w 12362426"/>
              <a:gd name="connsiteY19" fmla="*/ 524360 h 3099769"/>
              <a:gd name="connsiteX20" fmla="*/ 12362426 w 12362426"/>
              <a:gd name="connsiteY20" fmla="*/ 1246801 h 3099769"/>
              <a:gd name="connsiteX21" fmla="*/ 312058 w 12362426"/>
              <a:gd name="connsiteY21" fmla="*/ 3099769 h 3099769"/>
              <a:gd name="connsiteX22" fmla="*/ 0 w 12362426"/>
              <a:gd name="connsiteY22" fmla="*/ 1070366 h 3099769"/>
              <a:gd name="connsiteX23" fmla="*/ 4427 w 12362426"/>
              <a:gd name="connsiteY23" fmla="*/ 1069072 h 3099769"/>
              <a:gd name="connsiteX24" fmla="*/ 36478 w 12362426"/>
              <a:gd name="connsiteY24" fmla="*/ 1059901 h 3099769"/>
              <a:gd name="connsiteX25" fmla="*/ 74319 w 12362426"/>
              <a:gd name="connsiteY25" fmla="*/ 1042827 h 3099769"/>
              <a:gd name="connsiteX26" fmla="*/ 265466 w 12362426"/>
              <a:gd name="connsiteY26" fmla="*/ 997965 h 3099769"/>
              <a:gd name="connsiteX27" fmla="*/ 365700 w 12362426"/>
              <a:gd name="connsiteY27" fmla="*/ 971269 h 3099769"/>
              <a:gd name="connsiteX28" fmla="*/ 402179 w 12362426"/>
              <a:gd name="connsiteY28" fmla="*/ 962934 h 3099769"/>
              <a:gd name="connsiteX29" fmla="*/ 504196 w 12362426"/>
              <a:gd name="connsiteY29" fmla="*/ 923429 h 3099769"/>
              <a:gd name="connsiteX30" fmla="*/ 579858 w 12362426"/>
              <a:gd name="connsiteY30" fmla="*/ 911776 h 3099769"/>
              <a:gd name="connsiteX31" fmla="*/ 788740 w 12362426"/>
              <a:gd name="connsiteY31" fmla="*/ 851017 h 3099769"/>
              <a:gd name="connsiteX32" fmla="*/ 942632 w 12362426"/>
              <a:gd name="connsiteY32" fmla="*/ 816590 h 3099769"/>
              <a:gd name="connsiteX33" fmla="*/ 1166396 w 12362426"/>
              <a:gd name="connsiteY33" fmla="*/ 790722 h 3099769"/>
              <a:gd name="connsiteX34" fmla="*/ 1247277 w 12362426"/>
              <a:gd name="connsiteY34" fmla="*/ 761271 h 3099769"/>
              <a:gd name="connsiteX35" fmla="*/ 1322184 w 12362426"/>
              <a:gd name="connsiteY35" fmla="*/ 744388 h 3099769"/>
              <a:gd name="connsiteX36" fmla="*/ 1336256 w 12362426"/>
              <a:gd name="connsiteY36" fmla="*/ 739876 h 3099769"/>
              <a:gd name="connsiteX37" fmla="*/ 1399541 w 12362426"/>
              <a:gd name="connsiteY37" fmla="*/ 733051 h 3099769"/>
              <a:gd name="connsiteX38" fmla="*/ 1609734 w 12362426"/>
              <a:gd name="connsiteY38" fmla="*/ 761684 h 3099769"/>
              <a:gd name="connsiteX39" fmla="*/ 1736383 w 12362426"/>
              <a:gd name="connsiteY39" fmla="*/ 788462 h 3099769"/>
              <a:gd name="connsiteX40" fmla="*/ 1857314 w 12362426"/>
              <a:gd name="connsiteY40" fmla="*/ 794085 h 3099769"/>
              <a:gd name="connsiteX41" fmla="*/ 2026639 w 12362426"/>
              <a:gd name="connsiteY41" fmla="*/ 812780 h 3099769"/>
              <a:gd name="connsiteX42" fmla="*/ 2043398 w 12362426"/>
              <a:gd name="connsiteY42" fmla="*/ 817701 h 3099769"/>
              <a:gd name="connsiteX43" fmla="*/ 2154517 w 12362426"/>
              <a:gd name="connsiteY43" fmla="*/ 837821 h 3099769"/>
              <a:gd name="connsiteX44" fmla="*/ 2277168 w 12362426"/>
              <a:gd name="connsiteY44" fmla="*/ 830176 h 3099769"/>
              <a:gd name="connsiteX45" fmla="*/ 2361853 w 12362426"/>
              <a:gd name="connsiteY45" fmla="*/ 812755 h 3099769"/>
              <a:gd name="connsiteX46" fmla="*/ 2463967 w 12362426"/>
              <a:gd name="connsiteY46" fmla="*/ 801890 h 3099769"/>
              <a:gd name="connsiteX47" fmla="*/ 2699787 w 12362426"/>
              <a:gd name="connsiteY47" fmla="*/ 773633 h 3099769"/>
              <a:gd name="connsiteX48" fmla="*/ 2705016 w 12362426"/>
              <a:gd name="connsiteY48" fmla="*/ 772146 h 3099769"/>
              <a:gd name="connsiteX49" fmla="*/ 2828071 w 12362426"/>
              <a:gd name="connsiteY49" fmla="*/ 751618 h 3099769"/>
              <a:gd name="connsiteX50" fmla="*/ 2858408 w 12362426"/>
              <a:gd name="connsiteY50" fmla="*/ 743423 h 3099769"/>
              <a:gd name="connsiteX51" fmla="*/ 2858814 w 12362426"/>
              <a:gd name="connsiteY51" fmla="*/ 742482 h 3099769"/>
              <a:gd name="connsiteX52" fmla="*/ 2927761 w 12362426"/>
              <a:gd name="connsiteY52" fmla="*/ 747246 h 3099769"/>
              <a:gd name="connsiteX53" fmla="*/ 2982332 w 12362426"/>
              <a:gd name="connsiteY53" fmla="*/ 752913 h 3099769"/>
              <a:gd name="connsiteX54" fmla="*/ 2997509 w 12362426"/>
              <a:gd name="connsiteY54" fmla="*/ 759653 h 3099769"/>
              <a:gd name="connsiteX55" fmla="*/ 3270214 w 12362426"/>
              <a:gd name="connsiteY55" fmla="*/ 755376 h 3099769"/>
              <a:gd name="connsiteX56" fmla="*/ 3396647 w 12362426"/>
              <a:gd name="connsiteY56" fmla="*/ 750718 h 3099769"/>
              <a:gd name="connsiteX57" fmla="*/ 3557903 w 12362426"/>
              <a:gd name="connsiteY57" fmla="*/ 736857 h 3099769"/>
              <a:gd name="connsiteX58" fmla="*/ 3749729 w 12362426"/>
              <a:gd name="connsiteY58" fmla="*/ 728647 h 3099769"/>
              <a:gd name="connsiteX59" fmla="*/ 3802620 w 12362426"/>
              <a:gd name="connsiteY59" fmla="*/ 716926 h 3099769"/>
              <a:gd name="connsiteX60" fmla="*/ 3922921 w 12362426"/>
              <a:gd name="connsiteY60" fmla="*/ 714754 h 3099769"/>
              <a:gd name="connsiteX61" fmla="*/ 3993939 w 12362426"/>
              <a:gd name="connsiteY61" fmla="*/ 710294 h 3099769"/>
              <a:gd name="connsiteX62" fmla="*/ 4019416 w 12362426"/>
              <a:gd name="connsiteY62" fmla="*/ 703635 h 3099769"/>
              <a:gd name="connsiteX63" fmla="*/ 4056007 w 12362426"/>
              <a:gd name="connsiteY63" fmla="*/ 697674 h 3099769"/>
              <a:gd name="connsiteX64" fmla="*/ 4180468 w 12362426"/>
              <a:gd name="connsiteY64" fmla="*/ 676714 h 3099769"/>
              <a:gd name="connsiteX65" fmla="*/ 4221483 w 12362426"/>
              <a:gd name="connsiteY65" fmla="*/ 675093 h 3099769"/>
              <a:gd name="connsiteX66" fmla="*/ 4227430 w 12362426"/>
              <a:gd name="connsiteY66" fmla="*/ 675249 h 3099769"/>
              <a:gd name="connsiteX67" fmla="*/ 4281173 w 12362426"/>
              <a:gd name="connsiteY67" fmla="*/ 678603 h 3099769"/>
              <a:gd name="connsiteX68" fmla="*/ 4371560 w 12362426"/>
              <a:gd name="connsiteY68" fmla="*/ 686851 h 3099769"/>
              <a:gd name="connsiteX69" fmla="*/ 4454221 w 12362426"/>
              <a:gd name="connsiteY69" fmla="*/ 693129 h 3099769"/>
              <a:gd name="connsiteX70" fmla="*/ 4508379 w 12362426"/>
              <a:gd name="connsiteY70" fmla="*/ 690599 h 3099769"/>
              <a:gd name="connsiteX71" fmla="*/ 4531879 w 12362426"/>
              <a:gd name="connsiteY71" fmla="*/ 693543 h 3099769"/>
              <a:gd name="connsiteX72" fmla="*/ 4634634 w 12362426"/>
              <a:gd name="connsiteY72" fmla="*/ 678753 h 3099769"/>
              <a:gd name="connsiteX73" fmla="*/ 4682281 w 12362426"/>
              <a:gd name="connsiteY73" fmla="*/ 654613 h 3099769"/>
              <a:gd name="connsiteX74" fmla="*/ 4800765 w 12362426"/>
              <a:gd name="connsiteY74" fmla="*/ 633179 h 3099769"/>
              <a:gd name="connsiteX75" fmla="*/ 4870119 w 12362426"/>
              <a:gd name="connsiteY75" fmla="*/ 617406 h 3099769"/>
              <a:gd name="connsiteX76" fmla="*/ 4894058 w 12362426"/>
              <a:gd name="connsiteY76" fmla="*/ 606780 h 3099769"/>
              <a:gd name="connsiteX77" fmla="*/ 4929109 w 12362426"/>
              <a:gd name="connsiteY77" fmla="*/ 595059 h 3099769"/>
              <a:gd name="connsiteX78" fmla="*/ 4989104 w 12362426"/>
              <a:gd name="connsiteY78" fmla="*/ 570780 h 3099769"/>
              <a:gd name="connsiteX79" fmla="*/ 5035354 w 12362426"/>
              <a:gd name="connsiteY79" fmla="*/ 558051 h 3099769"/>
              <a:gd name="connsiteX0" fmla="*/ 6007671 w 12362426"/>
              <a:gd name="connsiteY0" fmla="*/ 508646 h 3099769"/>
              <a:gd name="connsiteX1" fmla="*/ 9625764 w 12362426"/>
              <a:gd name="connsiteY1" fmla="*/ 0 h 3099769"/>
              <a:gd name="connsiteX2" fmla="*/ 9625764 w 12362426"/>
              <a:gd name="connsiteY2" fmla="*/ 743325 h 3099769"/>
              <a:gd name="connsiteX3" fmla="*/ 9658262 w 12362426"/>
              <a:gd name="connsiteY3" fmla="*/ 749028 h 3099769"/>
              <a:gd name="connsiteX4" fmla="*/ 9750370 w 12362426"/>
              <a:gd name="connsiteY4" fmla="*/ 768340 h 3099769"/>
              <a:gd name="connsiteX5" fmla="*/ 9836966 w 12362426"/>
              <a:gd name="connsiteY5" fmla="*/ 778233 h 3099769"/>
              <a:gd name="connsiteX6" fmla="*/ 9994340 w 12362426"/>
              <a:gd name="connsiteY6" fmla="*/ 807111 h 3099769"/>
              <a:gd name="connsiteX7" fmla="*/ 10021527 w 12362426"/>
              <a:gd name="connsiteY7" fmla="*/ 815221 h 3099769"/>
              <a:gd name="connsiteX8" fmla="*/ 10077617 w 12362426"/>
              <a:gd name="connsiteY8" fmla="*/ 830232 h 3099769"/>
              <a:gd name="connsiteX9" fmla="*/ 10249434 w 12362426"/>
              <a:gd name="connsiteY9" fmla="*/ 822796 h 3099769"/>
              <a:gd name="connsiteX10" fmla="*/ 10291151 w 12362426"/>
              <a:gd name="connsiteY10" fmla="*/ 809816 h 3099769"/>
              <a:gd name="connsiteX11" fmla="*/ 10537628 w 12362426"/>
              <a:gd name="connsiteY11" fmla="*/ 783838 h 3099769"/>
              <a:gd name="connsiteX12" fmla="*/ 10875114 w 12362426"/>
              <a:gd name="connsiteY12" fmla="*/ 713312 h 3099769"/>
              <a:gd name="connsiteX13" fmla="*/ 11131506 w 12362426"/>
              <a:gd name="connsiteY13" fmla="*/ 698211 h 3099769"/>
              <a:gd name="connsiteX14" fmla="*/ 11236837 w 12362426"/>
              <a:gd name="connsiteY14" fmla="*/ 682768 h 3099769"/>
              <a:gd name="connsiteX15" fmla="*/ 11428024 w 12362426"/>
              <a:gd name="connsiteY15" fmla="*/ 654608 h 3099769"/>
              <a:gd name="connsiteX16" fmla="*/ 11627584 w 12362426"/>
              <a:gd name="connsiteY16" fmla="*/ 623505 h 3099769"/>
              <a:gd name="connsiteX17" fmla="*/ 11715836 w 12362426"/>
              <a:gd name="connsiteY17" fmla="*/ 608349 h 3099769"/>
              <a:gd name="connsiteX18" fmla="*/ 11987050 w 12362426"/>
              <a:gd name="connsiteY18" fmla="*/ 707424 h 3099769"/>
              <a:gd name="connsiteX19" fmla="*/ 12251338 w 12362426"/>
              <a:gd name="connsiteY19" fmla="*/ 524360 h 3099769"/>
              <a:gd name="connsiteX20" fmla="*/ 12362426 w 12362426"/>
              <a:gd name="connsiteY20" fmla="*/ 1246801 h 3099769"/>
              <a:gd name="connsiteX21" fmla="*/ 312058 w 12362426"/>
              <a:gd name="connsiteY21" fmla="*/ 3099769 h 3099769"/>
              <a:gd name="connsiteX22" fmla="*/ 0 w 12362426"/>
              <a:gd name="connsiteY22" fmla="*/ 1070366 h 3099769"/>
              <a:gd name="connsiteX23" fmla="*/ 4427 w 12362426"/>
              <a:gd name="connsiteY23" fmla="*/ 1069072 h 3099769"/>
              <a:gd name="connsiteX24" fmla="*/ 36478 w 12362426"/>
              <a:gd name="connsiteY24" fmla="*/ 1059901 h 3099769"/>
              <a:gd name="connsiteX25" fmla="*/ 74319 w 12362426"/>
              <a:gd name="connsiteY25" fmla="*/ 1042827 h 3099769"/>
              <a:gd name="connsiteX26" fmla="*/ 265466 w 12362426"/>
              <a:gd name="connsiteY26" fmla="*/ 997965 h 3099769"/>
              <a:gd name="connsiteX27" fmla="*/ 365700 w 12362426"/>
              <a:gd name="connsiteY27" fmla="*/ 971269 h 3099769"/>
              <a:gd name="connsiteX28" fmla="*/ 402179 w 12362426"/>
              <a:gd name="connsiteY28" fmla="*/ 962934 h 3099769"/>
              <a:gd name="connsiteX29" fmla="*/ 504196 w 12362426"/>
              <a:gd name="connsiteY29" fmla="*/ 923429 h 3099769"/>
              <a:gd name="connsiteX30" fmla="*/ 579858 w 12362426"/>
              <a:gd name="connsiteY30" fmla="*/ 911776 h 3099769"/>
              <a:gd name="connsiteX31" fmla="*/ 788740 w 12362426"/>
              <a:gd name="connsiteY31" fmla="*/ 851017 h 3099769"/>
              <a:gd name="connsiteX32" fmla="*/ 942632 w 12362426"/>
              <a:gd name="connsiteY32" fmla="*/ 816590 h 3099769"/>
              <a:gd name="connsiteX33" fmla="*/ 1166396 w 12362426"/>
              <a:gd name="connsiteY33" fmla="*/ 790722 h 3099769"/>
              <a:gd name="connsiteX34" fmla="*/ 1247277 w 12362426"/>
              <a:gd name="connsiteY34" fmla="*/ 761271 h 3099769"/>
              <a:gd name="connsiteX35" fmla="*/ 1322184 w 12362426"/>
              <a:gd name="connsiteY35" fmla="*/ 744388 h 3099769"/>
              <a:gd name="connsiteX36" fmla="*/ 1336256 w 12362426"/>
              <a:gd name="connsiteY36" fmla="*/ 739876 h 3099769"/>
              <a:gd name="connsiteX37" fmla="*/ 1399541 w 12362426"/>
              <a:gd name="connsiteY37" fmla="*/ 733051 h 3099769"/>
              <a:gd name="connsiteX38" fmla="*/ 1609734 w 12362426"/>
              <a:gd name="connsiteY38" fmla="*/ 761684 h 3099769"/>
              <a:gd name="connsiteX39" fmla="*/ 1736383 w 12362426"/>
              <a:gd name="connsiteY39" fmla="*/ 788462 h 3099769"/>
              <a:gd name="connsiteX40" fmla="*/ 1857314 w 12362426"/>
              <a:gd name="connsiteY40" fmla="*/ 794085 h 3099769"/>
              <a:gd name="connsiteX41" fmla="*/ 2026639 w 12362426"/>
              <a:gd name="connsiteY41" fmla="*/ 812780 h 3099769"/>
              <a:gd name="connsiteX42" fmla="*/ 2043398 w 12362426"/>
              <a:gd name="connsiteY42" fmla="*/ 817701 h 3099769"/>
              <a:gd name="connsiteX43" fmla="*/ 2154517 w 12362426"/>
              <a:gd name="connsiteY43" fmla="*/ 837821 h 3099769"/>
              <a:gd name="connsiteX44" fmla="*/ 2277168 w 12362426"/>
              <a:gd name="connsiteY44" fmla="*/ 830176 h 3099769"/>
              <a:gd name="connsiteX45" fmla="*/ 2361853 w 12362426"/>
              <a:gd name="connsiteY45" fmla="*/ 812755 h 3099769"/>
              <a:gd name="connsiteX46" fmla="*/ 2463967 w 12362426"/>
              <a:gd name="connsiteY46" fmla="*/ 801890 h 3099769"/>
              <a:gd name="connsiteX47" fmla="*/ 2699787 w 12362426"/>
              <a:gd name="connsiteY47" fmla="*/ 773633 h 3099769"/>
              <a:gd name="connsiteX48" fmla="*/ 2705016 w 12362426"/>
              <a:gd name="connsiteY48" fmla="*/ 772146 h 3099769"/>
              <a:gd name="connsiteX49" fmla="*/ 2828071 w 12362426"/>
              <a:gd name="connsiteY49" fmla="*/ 751618 h 3099769"/>
              <a:gd name="connsiteX50" fmla="*/ 2858408 w 12362426"/>
              <a:gd name="connsiteY50" fmla="*/ 743423 h 3099769"/>
              <a:gd name="connsiteX51" fmla="*/ 2858814 w 12362426"/>
              <a:gd name="connsiteY51" fmla="*/ 742482 h 3099769"/>
              <a:gd name="connsiteX52" fmla="*/ 2927761 w 12362426"/>
              <a:gd name="connsiteY52" fmla="*/ 747246 h 3099769"/>
              <a:gd name="connsiteX53" fmla="*/ 2982332 w 12362426"/>
              <a:gd name="connsiteY53" fmla="*/ 752913 h 3099769"/>
              <a:gd name="connsiteX54" fmla="*/ 2997509 w 12362426"/>
              <a:gd name="connsiteY54" fmla="*/ 759653 h 3099769"/>
              <a:gd name="connsiteX55" fmla="*/ 3270214 w 12362426"/>
              <a:gd name="connsiteY55" fmla="*/ 755376 h 3099769"/>
              <a:gd name="connsiteX56" fmla="*/ 3396647 w 12362426"/>
              <a:gd name="connsiteY56" fmla="*/ 750718 h 3099769"/>
              <a:gd name="connsiteX57" fmla="*/ 3557903 w 12362426"/>
              <a:gd name="connsiteY57" fmla="*/ 736857 h 3099769"/>
              <a:gd name="connsiteX58" fmla="*/ 3749729 w 12362426"/>
              <a:gd name="connsiteY58" fmla="*/ 728647 h 3099769"/>
              <a:gd name="connsiteX59" fmla="*/ 3802620 w 12362426"/>
              <a:gd name="connsiteY59" fmla="*/ 716926 h 3099769"/>
              <a:gd name="connsiteX60" fmla="*/ 3922921 w 12362426"/>
              <a:gd name="connsiteY60" fmla="*/ 714754 h 3099769"/>
              <a:gd name="connsiteX61" fmla="*/ 3993939 w 12362426"/>
              <a:gd name="connsiteY61" fmla="*/ 710294 h 3099769"/>
              <a:gd name="connsiteX62" fmla="*/ 4019416 w 12362426"/>
              <a:gd name="connsiteY62" fmla="*/ 703635 h 3099769"/>
              <a:gd name="connsiteX63" fmla="*/ 4056007 w 12362426"/>
              <a:gd name="connsiteY63" fmla="*/ 697674 h 3099769"/>
              <a:gd name="connsiteX64" fmla="*/ 4180468 w 12362426"/>
              <a:gd name="connsiteY64" fmla="*/ 676714 h 3099769"/>
              <a:gd name="connsiteX65" fmla="*/ 4221483 w 12362426"/>
              <a:gd name="connsiteY65" fmla="*/ 675093 h 3099769"/>
              <a:gd name="connsiteX66" fmla="*/ 4227430 w 12362426"/>
              <a:gd name="connsiteY66" fmla="*/ 675249 h 3099769"/>
              <a:gd name="connsiteX67" fmla="*/ 4281173 w 12362426"/>
              <a:gd name="connsiteY67" fmla="*/ 678603 h 3099769"/>
              <a:gd name="connsiteX68" fmla="*/ 4371560 w 12362426"/>
              <a:gd name="connsiteY68" fmla="*/ 686851 h 3099769"/>
              <a:gd name="connsiteX69" fmla="*/ 4454221 w 12362426"/>
              <a:gd name="connsiteY69" fmla="*/ 693129 h 3099769"/>
              <a:gd name="connsiteX70" fmla="*/ 4508379 w 12362426"/>
              <a:gd name="connsiteY70" fmla="*/ 690599 h 3099769"/>
              <a:gd name="connsiteX71" fmla="*/ 4531879 w 12362426"/>
              <a:gd name="connsiteY71" fmla="*/ 693543 h 3099769"/>
              <a:gd name="connsiteX72" fmla="*/ 4634634 w 12362426"/>
              <a:gd name="connsiteY72" fmla="*/ 678753 h 3099769"/>
              <a:gd name="connsiteX73" fmla="*/ 4682281 w 12362426"/>
              <a:gd name="connsiteY73" fmla="*/ 654613 h 3099769"/>
              <a:gd name="connsiteX74" fmla="*/ 4800765 w 12362426"/>
              <a:gd name="connsiteY74" fmla="*/ 633179 h 3099769"/>
              <a:gd name="connsiteX75" fmla="*/ 4870119 w 12362426"/>
              <a:gd name="connsiteY75" fmla="*/ 617406 h 3099769"/>
              <a:gd name="connsiteX76" fmla="*/ 4894058 w 12362426"/>
              <a:gd name="connsiteY76" fmla="*/ 606780 h 3099769"/>
              <a:gd name="connsiteX77" fmla="*/ 4929109 w 12362426"/>
              <a:gd name="connsiteY77" fmla="*/ 595059 h 3099769"/>
              <a:gd name="connsiteX78" fmla="*/ 4989104 w 12362426"/>
              <a:gd name="connsiteY78" fmla="*/ 570780 h 3099769"/>
              <a:gd name="connsiteX79" fmla="*/ 5035354 w 12362426"/>
              <a:gd name="connsiteY79" fmla="*/ 558051 h 3099769"/>
              <a:gd name="connsiteX80" fmla="*/ 6007671 w 12362426"/>
              <a:gd name="connsiteY80" fmla="*/ 508646 h 3099769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658262 w 12362426"/>
              <a:gd name="connsiteY3" fmla="*/ 251079 h 2601820"/>
              <a:gd name="connsiteX4" fmla="*/ 9750370 w 12362426"/>
              <a:gd name="connsiteY4" fmla="*/ 270391 h 2601820"/>
              <a:gd name="connsiteX5" fmla="*/ 9836966 w 12362426"/>
              <a:gd name="connsiteY5" fmla="*/ 280284 h 2601820"/>
              <a:gd name="connsiteX6" fmla="*/ 9994340 w 12362426"/>
              <a:gd name="connsiteY6" fmla="*/ 309162 h 2601820"/>
              <a:gd name="connsiteX7" fmla="*/ 10021527 w 12362426"/>
              <a:gd name="connsiteY7" fmla="*/ 317272 h 2601820"/>
              <a:gd name="connsiteX8" fmla="*/ 10077617 w 12362426"/>
              <a:gd name="connsiteY8" fmla="*/ 332283 h 2601820"/>
              <a:gd name="connsiteX9" fmla="*/ 10249434 w 12362426"/>
              <a:gd name="connsiteY9" fmla="*/ 324847 h 2601820"/>
              <a:gd name="connsiteX10" fmla="*/ 10291151 w 12362426"/>
              <a:gd name="connsiteY10" fmla="*/ 311867 h 2601820"/>
              <a:gd name="connsiteX11" fmla="*/ 10537628 w 12362426"/>
              <a:gd name="connsiteY11" fmla="*/ 285889 h 2601820"/>
              <a:gd name="connsiteX12" fmla="*/ 10875114 w 12362426"/>
              <a:gd name="connsiteY12" fmla="*/ 215363 h 2601820"/>
              <a:gd name="connsiteX13" fmla="*/ 11131506 w 12362426"/>
              <a:gd name="connsiteY13" fmla="*/ 200262 h 2601820"/>
              <a:gd name="connsiteX14" fmla="*/ 11236837 w 12362426"/>
              <a:gd name="connsiteY14" fmla="*/ 184819 h 2601820"/>
              <a:gd name="connsiteX15" fmla="*/ 11428024 w 12362426"/>
              <a:gd name="connsiteY15" fmla="*/ 156659 h 2601820"/>
              <a:gd name="connsiteX16" fmla="*/ 11627584 w 12362426"/>
              <a:gd name="connsiteY16" fmla="*/ 125556 h 2601820"/>
              <a:gd name="connsiteX17" fmla="*/ 11715836 w 12362426"/>
              <a:gd name="connsiteY17" fmla="*/ 110400 h 2601820"/>
              <a:gd name="connsiteX18" fmla="*/ 11987050 w 12362426"/>
              <a:gd name="connsiteY18" fmla="*/ 209475 h 2601820"/>
              <a:gd name="connsiteX19" fmla="*/ 12251338 w 12362426"/>
              <a:gd name="connsiteY19" fmla="*/ 26411 h 2601820"/>
              <a:gd name="connsiteX20" fmla="*/ 12362426 w 12362426"/>
              <a:gd name="connsiteY20" fmla="*/ 748852 h 2601820"/>
              <a:gd name="connsiteX21" fmla="*/ 312058 w 12362426"/>
              <a:gd name="connsiteY21" fmla="*/ 2601820 h 2601820"/>
              <a:gd name="connsiteX22" fmla="*/ 0 w 12362426"/>
              <a:gd name="connsiteY22" fmla="*/ 572417 h 2601820"/>
              <a:gd name="connsiteX23" fmla="*/ 4427 w 12362426"/>
              <a:gd name="connsiteY23" fmla="*/ 571123 h 2601820"/>
              <a:gd name="connsiteX24" fmla="*/ 36478 w 12362426"/>
              <a:gd name="connsiteY24" fmla="*/ 561952 h 2601820"/>
              <a:gd name="connsiteX25" fmla="*/ 74319 w 12362426"/>
              <a:gd name="connsiteY25" fmla="*/ 544878 h 2601820"/>
              <a:gd name="connsiteX26" fmla="*/ 265466 w 12362426"/>
              <a:gd name="connsiteY26" fmla="*/ 500016 h 2601820"/>
              <a:gd name="connsiteX27" fmla="*/ 365700 w 12362426"/>
              <a:gd name="connsiteY27" fmla="*/ 473320 h 2601820"/>
              <a:gd name="connsiteX28" fmla="*/ 402179 w 12362426"/>
              <a:gd name="connsiteY28" fmla="*/ 464985 h 2601820"/>
              <a:gd name="connsiteX29" fmla="*/ 504196 w 12362426"/>
              <a:gd name="connsiteY29" fmla="*/ 425480 h 2601820"/>
              <a:gd name="connsiteX30" fmla="*/ 579858 w 12362426"/>
              <a:gd name="connsiteY30" fmla="*/ 413827 h 2601820"/>
              <a:gd name="connsiteX31" fmla="*/ 788740 w 12362426"/>
              <a:gd name="connsiteY31" fmla="*/ 353068 h 2601820"/>
              <a:gd name="connsiteX32" fmla="*/ 942632 w 12362426"/>
              <a:gd name="connsiteY32" fmla="*/ 318641 h 2601820"/>
              <a:gd name="connsiteX33" fmla="*/ 1166396 w 12362426"/>
              <a:gd name="connsiteY33" fmla="*/ 292773 h 2601820"/>
              <a:gd name="connsiteX34" fmla="*/ 1247277 w 12362426"/>
              <a:gd name="connsiteY34" fmla="*/ 263322 h 2601820"/>
              <a:gd name="connsiteX35" fmla="*/ 1322184 w 12362426"/>
              <a:gd name="connsiteY35" fmla="*/ 246439 h 2601820"/>
              <a:gd name="connsiteX36" fmla="*/ 1336256 w 12362426"/>
              <a:gd name="connsiteY36" fmla="*/ 241927 h 2601820"/>
              <a:gd name="connsiteX37" fmla="*/ 1399541 w 12362426"/>
              <a:gd name="connsiteY37" fmla="*/ 235102 h 2601820"/>
              <a:gd name="connsiteX38" fmla="*/ 1609734 w 12362426"/>
              <a:gd name="connsiteY38" fmla="*/ 263735 h 2601820"/>
              <a:gd name="connsiteX39" fmla="*/ 1736383 w 12362426"/>
              <a:gd name="connsiteY39" fmla="*/ 290513 h 2601820"/>
              <a:gd name="connsiteX40" fmla="*/ 1857314 w 12362426"/>
              <a:gd name="connsiteY40" fmla="*/ 296136 h 2601820"/>
              <a:gd name="connsiteX41" fmla="*/ 2026639 w 12362426"/>
              <a:gd name="connsiteY41" fmla="*/ 314831 h 2601820"/>
              <a:gd name="connsiteX42" fmla="*/ 2043398 w 12362426"/>
              <a:gd name="connsiteY42" fmla="*/ 319752 h 2601820"/>
              <a:gd name="connsiteX43" fmla="*/ 2154517 w 12362426"/>
              <a:gd name="connsiteY43" fmla="*/ 339872 h 2601820"/>
              <a:gd name="connsiteX44" fmla="*/ 2277168 w 12362426"/>
              <a:gd name="connsiteY44" fmla="*/ 332227 h 2601820"/>
              <a:gd name="connsiteX45" fmla="*/ 2361853 w 12362426"/>
              <a:gd name="connsiteY45" fmla="*/ 314806 h 2601820"/>
              <a:gd name="connsiteX46" fmla="*/ 2463967 w 12362426"/>
              <a:gd name="connsiteY46" fmla="*/ 303941 h 2601820"/>
              <a:gd name="connsiteX47" fmla="*/ 2699787 w 12362426"/>
              <a:gd name="connsiteY47" fmla="*/ 275684 h 2601820"/>
              <a:gd name="connsiteX48" fmla="*/ 2705016 w 12362426"/>
              <a:gd name="connsiteY48" fmla="*/ 274197 h 2601820"/>
              <a:gd name="connsiteX49" fmla="*/ 2828071 w 12362426"/>
              <a:gd name="connsiteY49" fmla="*/ 253669 h 2601820"/>
              <a:gd name="connsiteX50" fmla="*/ 2858408 w 12362426"/>
              <a:gd name="connsiteY50" fmla="*/ 245474 h 2601820"/>
              <a:gd name="connsiteX51" fmla="*/ 2858814 w 12362426"/>
              <a:gd name="connsiteY51" fmla="*/ 244533 h 2601820"/>
              <a:gd name="connsiteX52" fmla="*/ 2927761 w 12362426"/>
              <a:gd name="connsiteY52" fmla="*/ 249297 h 2601820"/>
              <a:gd name="connsiteX53" fmla="*/ 2982332 w 12362426"/>
              <a:gd name="connsiteY53" fmla="*/ 254964 h 2601820"/>
              <a:gd name="connsiteX54" fmla="*/ 2997509 w 12362426"/>
              <a:gd name="connsiteY54" fmla="*/ 261704 h 2601820"/>
              <a:gd name="connsiteX55" fmla="*/ 3270214 w 12362426"/>
              <a:gd name="connsiteY55" fmla="*/ 257427 h 2601820"/>
              <a:gd name="connsiteX56" fmla="*/ 3396647 w 12362426"/>
              <a:gd name="connsiteY56" fmla="*/ 252769 h 2601820"/>
              <a:gd name="connsiteX57" fmla="*/ 3557903 w 12362426"/>
              <a:gd name="connsiteY57" fmla="*/ 238908 h 2601820"/>
              <a:gd name="connsiteX58" fmla="*/ 3749729 w 12362426"/>
              <a:gd name="connsiteY58" fmla="*/ 230698 h 2601820"/>
              <a:gd name="connsiteX59" fmla="*/ 3802620 w 12362426"/>
              <a:gd name="connsiteY59" fmla="*/ 218977 h 2601820"/>
              <a:gd name="connsiteX60" fmla="*/ 3922921 w 12362426"/>
              <a:gd name="connsiteY60" fmla="*/ 216805 h 2601820"/>
              <a:gd name="connsiteX61" fmla="*/ 3993939 w 12362426"/>
              <a:gd name="connsiteY61" fmla="*/ 212345 h 2601820"/>
              <a:gd name="connsiteX62" fmla="*/ 4019416 w 12362426"/>
              <a:gd name="connsiteY62" fmla="*/ 205686 h 2601820"/>
              <a:gd name="connsiteX63" fmla="*/ 4056007 w 12362426"/>
              <a:gd name="connsiteY63" fmla="*/ 199725 h 2601820"/>
              <a:gd name="connsiteX64" fmla="*/ 4180468 w 12362426"/>
              <a:gd name="connsiteY64" fmla="*/ 178765 h 2601820"/>
              <a:gd name="connsiteX65" fmla="*/ 4221483 w 12362426"/>
              <a:gd name="connsiteY65" fmla="*/ 177144 h 2601820"/>
              <a:gd name="connsiteX66" fmla="*/ 4227430 w 12362426"/>
              <a:gd name="connsiteY66" fmla="*/ 177300 h 2601820"/>
              <a:gd name="connsiteX67" fmla="*/ 4281173 w 12362426"/>
              <a:gd name="connsiteY67" fmla="*/ 180654 h 2601820"/>
              <a:gd name="connsiteX68" fmla="*/ 4371560 w 12362426"/>
              <a:gd name="connsiteY68" fmla="*/ 188902 h 2601820"/>
              <a:gd name="connsiteX69" fmla="*/ 4454221 w 12362426"/>
              <a:gd name="connsiteY69" fmla="*/ 195180 h 2601820"/>
              <a:gd name="connsiteX70" fmla="*/ 4508379 w 12362426"/>
              <a:gd name="connsiteY70" fmla="*/ 192650 h 2601820"/>
              <a:gd name="connsiteX71" fmla="*/ 4531879 w 12362426"/>
              <a:gd name="connsiteY71" fmla="*/ 195594 h 2601820"/>
              <a:gd name="connsiteX72" fmla="*/ 4634634 w 12362426"/>
              <a:gd name="connsiteY72" fmla="*/ 180804 h 2601820"/>
              <a:gd name="connsiteX73" fmla="*/ 4682281 w 12362426"/>
              <a:gd name="connsiteY73" fmla="*/ 156664 h 2601820"/>
              <a:gd name="connsiteX74" fmla="*/ 4800765 w 12362426"/>
              <a:gd name="connsiteY74" fmla="*/ 135230 h 2601820"/>
              <a:gd name="connsiteX75" fmla="*/ 4870119 w 12362426"/>
              <a:gd name="connsiteY75" fmla="*/ 119457 h 2601820"/>
              <a:gd name="connsiteX76" fmla="*/ 4894058 w 12362426"/>
              <a:gd name="connsiteY76" fmla="*/ 108831 h 2601820"/>
              <a:gd name="connsiteX77" fmla="*/ 4929109 w 12362426"/>
              <a:gd name="connsiteY77" fmla="*/ 97110 h 2601820"/>
              <a:gd name="connsiteX78" fmla="*/ 4989104 w 12362426"/>
              <a:gd name="connsiteY78" fmla="*/ 72831 h 2601820"/>
              <a:gd name="connsiteX79" fmla="*/ 5035354 w 12362426"/>
              <a:gd name="connsiteY79" fmla="*/ 60102 h 2601820"/>
              <a:gd name="connsiteX80" fmla="*/ 6007671 w 12362426"/>
              <a:gd name="connsiteY80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658262 w 12362426"/>
              <a:gd name="connsiteY3" fmla="*/ 251079 h 2601820"/>
              <a:gd name="connsiteX4" fmla="*/ 9836966 w 12362426"/>
              <a:gd name="connsiteY4" fmla="*/ 280284 h 2601820"/>
              <a:gd name="connsiteX5" fmla="*/ 9994340 w 12362426"/>
              <a:gd name="connsiteY5" fmla="*/ 309162 h 2601820"/>
              <a:gd name="connsiteX6" fmla="*/ 10021527 w 12362426"/>
              <a:gd name="connsiteY6" fmla="*/ 317272 h 2601820"/>
              <a:gd name="connsiteX7" fmla="*/ 10077617 w 12362426"/>
              <a:gd name="connsiteY7" fmla="*/ 332283 h 2601820"/>
              <a:gd name="connsiteX8" fmla="*/ 10249434 w 12362426"/>
              <a:gd name="connsiteY8" fmla="*/ 324847 h 2601820"/>
              <a:gd name="connsiteX9" fmla="*/ 10291151 w 12362426"/>
              <a:gd name="connsiteY9" fmla="*/ 311867 h 2601820"/>
              <a:gd name="connsiteX10" fmla="*/ 10537628 w 12362426"/>
              <a:gd name="connsiteY10" fmla="*/ 285889 h 2601820"/>
              <a:gd name="connsiteX11" fmla="*/ 10875114 w 12362426"/>
              <a:gd name="connsiteY11" fmla="*/ 215363 h 2601820"/>
              <a:gd name="connsiteX12" fmla="*/ 11131506 w 12362426"/>
              <a:gd name="connsiteY12" fmla="*/ 200262 h 2601820"/>
              <a:gd name="connsiteX13" fmla="*/ 11236837 w 12362426"/>
              <a:gd name="connsiteY13" fmla="*/ 184819 h 2601820"/>
              <a:gd name="connsiteX14" fmla="*/ 11428024 w 12362426"/>
              <a:gd name="connsiteY14" fmla="*/ 156659 h 2601820"/>
              <a:gd name="connsiteX15" fmla="*/ 11627584 w 12362426"/>
              <a:gd name="connsiteY15" fmla="*/ 125556 h 2601820"/>
              <a:gd name="connsiteX16" fmla="*/ 11715836 w 12362426"/>
              <a:gd name="connsiteY16" fmla="*/ 110400 h 2601820"/>
              <a:gd name="connsiteX17" fmla="*/ 11987050 w 12362426"/>
              <a:gd name="connsiteY17" fmla="*/ 209475 h 2601820"/>
              <a:gd name="connsiteX18" fmla="*/ 12251338 w 12362426"/>
              <a:gd name="connsiteY18" fmla="*/ 26411 h 2601820"/>
              <a:gd name="connsiteX19" fmla="*/ 12362426 w 12362426"/>
              <a:gd name="connsiteY19" fmla="*/ 748852 h 2601820"/>
              <a:gd name="connsiteX20" fmla="*/ 312058 w 12362426"/>
              <a:gd name="connsiteY20" fmla="*/ 2601820 h 2601820"/>
              <a:gd name="connsiteX21" fmla="*/ 0 w 12362426"/>
              <a:gd name="connsiteY21" fmla="*/ 572417 h 2601820"/>
              <a:gd name="connsiteX22" fmla="*/ 4427 w 12362426"/>
              <a:gd name="connsiteY22" fmla="*/ 571123 h 2601820"/>
              <a:gd name="connsiteX23" fmla="*/ 36478 w 12362426"/>
              <a:gd name="connsiteY23" fmla="*/ 561952 h 2601820"/>
              <a:gd name="connsiteX24" fmla="*/ 74319 w 12362426"/>
              <a:gd name="connsiteY24" fmla="*/ 544878 h 2601820"/>
              <a:gd name="connsiteX25" fmla="*/ 265466 w 12362426"/>
              <a:gd name="connsiteY25" fmla="*/ 500016 h 2601820"/>
              <a:gd name="connsiteX26" fmla="*/ 365700 w 12362426"/>
              <a:gd name="connsiteY26" fmla="*/ 473320 h 2601820"/>
              <a:gd name="connsiteX27" fmla="*/ 402179 w 12362426"/>
              <a:gd name="connsiteY27" fmla="*/ 464985 h 2601820"/>
              <a:gd name="connsiteX28" fmla="*/ 504196 w 12362426"/>
              <a:gd name="connsiteY28" fmla="*/ 425480 h 2601820"/>
              <a:gd name="connsiteX29" fmla="*/ 579858 w 12362426"/>
              <a:gd name="connsiteY29" fmla="*/ 413827 h 2601820"/>
              <a:gd name="connsiteX30" fmla="*/ 788740 w 12362426"/>
              <a:gd name="connsiteY30" fmla="*/ 353068 h 2601820"/>
              <a:gd name="connsiteX31" fmla="*/ 942632 w 12362426"/>
              <a:gd name="connsiteY31" fmla="*/ 318641 h 2601820"/>
              <a:gd name="connsiteX32" fmla="*/ 1166396 w 12362426"/>
              <a:gd name="connsiteY32" fmla="*/ 292773 h 2601820"/>
              <a:gd name="connsiteX33" fmla="*/ 1247277 w 12362426"/>
              <a:gd name="connsiteY33" fmla="*/ 263322 h 2601820"/>
              <a:gd name="connsiteX34" fmla="*/ 1322184 w 12362426"/>
              <a:gd name="connsiteY34" fmla="*/ 246439 h 2601820"/>
              <a:gd name="connsiteX35" fmla="*/ 1336256 w 12362426"/>
              <a:gd name="connsiteY35" fmla="*/ 241927 h 2601820"/>
              <a:gd name="connsiteX36" fmla="*/ 1399541 w 12362426"/>
              <a:gd name="connsiteY36" fmla="*/ 235102 h 2601820"/>
              <a:gd name="connsiteX37" fmla="*/ 1609734 w 12362426"/>
              <a:gd name="connsiteY37" fmla="*/ 263735 h 2601820"/>
              <a:gd name="connsiteX38" fmla="*/ 1736383 w 12362426"/>
              <a:gd name="connsiteY38" fmla="*/ 290513 h 2601820"/>
              <a:gd name="connsiteX39" fmla="*/ 1857314 w 12362426"/>
              <a:gd name="connsiteY39" fmla="*/ 296136 h 2601820"/>
              <a:gd name="connsiteX40" fmla="*/ 2026639 w 12362426"/>
              <a:gd name="connsiteY40" fmla="*/ 314831 h 2601820"/>
              <a:gd name="connsiteX41" fmla="*/ 2043398 w 12362426"/>
              <a:gd name="connsiteY41" fmla="*/ 319752 h 2601820"/>
              <a:gd name="connsiteX42" fmla="*/ 2154517 w 12362426"/>
              <a:gd name="connsiteY42" fmla="*/ 339872 h 2601820"/>
              <a:gd name="connsiteX43" fmla="*/ 2277168 w 12362426"/>
              <a:gd name="connsiteY43" fmla="*/ 332227 h 2601820"/>
              <a:gd name="connsiteX44" fmla="*/ 2361853 w 12362426"/>
              <a:gd name="connsiteY44" fmla="*/ 314806 h 2601820"/>
              <a:gd name="connsiteX45" fmla="*/ 2463967 w 12362426"/>
              <a:gd name="connsiteY45" fmla="*/ 303941 h 2601820"/>
              <a:gd name="connsiteX46" fmla="*/ 2699787 w 12362426"/>
              <a:gd name="connsiteY46" fmla="*/ 275684 h 2601820"/>
              <a:gd name="connsiteX47" fmla="*/ 2705016 w 12362426"/>
              <a:gd name="connsiteY47" fmla="*/ 274197 h 2601820"/>
              <a:gd name="connsiteX48" fmla="*/ 2828071 w 12362426"/>
              <a:gd name="connsiteY48" fmla="*/ 253669 h 2601820"/>
              <a:gd name="connsiteX49" fmla="*/ 2858408 w 12362426"/>
              <a:gd name="connsiteY49" fmla="*/ 245474 h 2601820"/>
              <a:gd name="connsiteX50" fmla="*/ 2858814 w 12362426"/>
              <a:gd name="connsiteY50" fmla="*/ 244533 h 2601820"/>
              <a:gd name="connsiteX51" fmla="*/ 2927761 w 12362426"/>
              <a:gd name="connsiteY51" fmla="*/ 249297 h 2601820"/>
              <a:gd name="connsiteX52" fmla="*/ 2982332 w 12362426"/>
              <a:gd name="connsiteY52" fmla="*/ 254964 h 2601820"/>
              <a:gd name="connsiteX53" fmla="*/ 2997509 w 12362426"/>
              <a:gd name="connsiteY53" fmla="*/ 261704 h 2601820"/>
              <a:gd name="connsiteX54" fmla="*/ 3270214 w 12362426"/>
              <a:gd name="connsiteY54" fmla="*/ 257427 h 2601820"/>
              <a:gd name="connsiteX55" fmla="*/ 3396647 w 12362426"/>
              <a:gd name="connsiteY55" fmla="*/ 252769 h 2601820"/>
              <a:gd name="connsiteX56" fmla="*/ 3557903 w 12362426"/>
              <a:gd name="connsiteY56" fmla="*/ 238908 h 2601820"/>
              <a:gd name="connsiteX57" fmla="*/ 3749729 w 12362426"/>
              <a:gd name="connsiteY57" fmla="*/ 230698 h 2601820"/>
              <a:gd name="connsiteX58" fmla="*/ 3802620 w 12362426"/>
              <a:gd name="connsiteY58" fmla="*/ 218977 h 2601820"/>
              <a:gd name="connsiteX59" fmla="*/ 3922921 w 12362426"/>
              <a:gd name="connsiteY59" fmla="*/ 216805 h 2601820"/>
              <a:gd name="connsiteX60" fmla="*/ 3993939 w 12362426"/>
              <a:gd name="connsiteY60" fmla="*/ 212345 h 2601820"/>
              <a:gd name="connsiteX61" fmla="*/ 4019416 w 12362426"/>
              <a:gd name="connsiteY61" fmla="*/ 205686 h 2601820"/>
              <a:gd name="connsiteX62" fmla="*/ 4056007 w 12362426"/>
              <a:gd name="connsiteY62" fmla="*/ 199725 h 2601820"/>
              <a:gd name="connsiteX63" fmla="*/ 4180468 w 12362426"/>
              <a:gd name="connsiteY63" fmla="*/ 178765 h 2601820"/>
              <a:gd name="connsiteX64" fmla="*/ 4221483 w 12362426"/>
              <a:gd name="connsiteY64" fmla="*/ 177144 h 2601820"/>
              <a:gd name="connsiteX65" fmla="*/ 4227430 w 12362426"/>
              <a:gd name="connsiteY65" fmla="*/ 177300 h 2601820"/>
              <a:gd name="connsiteX66" fmla="*/ 4281173 w 12362426"/>
              <a:gd name="connsiteY66" fmla="*/ 180654 h 2601820"/>
              <a:gd name="connsiteX67" fmla="*/ 4371560 w 12362426"/>
              <a:gd name="connsiteY67" fmla="*/ 188902 h 2601820"/>
              <a:gd name="connsiteX68" fmla="*/ 4454221 w 12362426"/>
              <a:gd name="connsiteY68" fmla="*/ 195180 h 2601820"/>
              <a:gd name="connsiteX69" fmla="*/ 4508379 w 12362426"/>
              <a:gd name="connsiteY69" fmla="*/ 192650 h 2601820"/>
              <a:gd name="connsiteX70" fmla="*/ 4531879 w 12362426"/>
              <a:gd name="connsiteY70" fmla="*/ 195594 h 2601820"/>
              <a:gd name="connsiteX71" fmla="*/ 4634634 w 12362426"/>
              <a:gd name="connsiteY71" fmla="*/ 180804 h 2601820"/>
              <a:gd name="connsiteX72" fmla="*/ 4682281 w 12362426"/>
              <a:gd name="connsiteY72" fmla="*/ 156664 h 2601820"/>
              <a:gd name="connsiteX73" fmla="*/ 4800765 w 12362426"/>
              <a:gd name="connsiteY73" fmla="*/ 135230 h 2601820"/>
              <a:gd name="connsiteX74" fmla="*/ 4870119 w 12362426"/>
              <a:gd name="connsiteY74" fmla="*/ 119457 h 2601820"/>
              <a:gd name="connsiteX75" fmla="*/ 4894058 w 12362426"/>
              <a:gd name="connsiteY75" fmla="*/ 108831 h 2601820"/>
              <a:gd name="connsiteX76" fmla="*/ 4929109 w 12362426"/>
              <a:gd name="connsiteY76" fmla="*/ 97110 h 2601820"/>
              <a:gd name="connsiteX77" fmla="*/ 4989104 w 12362426"/>
              <a:gd name="connsiteY77" fmla="*/ 72831 h 2601820"/>
              <a:gd name="connsiteX78" fmla="*/ 5035354 w 12362426"/>
              <a:gd name="connsiteY78" fmla="*/ 60102 h 2601820"/>
              <a:gd name="connsiteX79" fmla="*/ 6007671 w 12362426"/>
              <a:gd name="connsiteY79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30795 h 2621918"/>
              <a:gd name="connsiteX1" fmla="*/ 8177440 w 12362426"/>
              <a:gd name="connsiteY1" fmla="*/ 278833 h 2621918"/>
              <a:gd name="connsiteX2" fmla="*/ 9140514 w 12362426"/>
              <a:gd name="connsiteY2" fmla="*/ 340091 h 2621918"/>
              <a:gd name="connsiteX3" fmla="*/ 9836966 w 12362426"/>
              <a:gd name="connsiteY3" fmla="*/ 300382 h 2621918"/>
              <a:gd name="connsiteX4" fmla="*/ 9994340 w 12362426"/>
              <a:gd name="connsiteY4" fmla="*/ 329260 h 2621918"/>
              <a:gd name="connsiteX5" fmla="*/ 10021527 w 12362426"/>
              <a:gd name="connsiteY5" fmla="*/ 337370 h 2621918"/>
              <a:gd name="connsiteX6" fmla="*/ 10077617 w 12362426"/>
              <a:gd name="connsiteY6" fmla="*/ 352381 h 2621918"/>
              <a:gd name="connsiteX7" fmla="*/ 10249434 w 12362426"/>
              <a:gd name="connsiteY7" fmla="*/ 344945 h 2621918"/>
              <a:gd name="connsiteX8" fmla="*/ 10291151 w 12362426"/>
              <a:gd name="connsiteY8" fmla="*/ 331965 h 2621918"/>
              <a:gd name="connsiteX9" fmla="*/ 10537628 w 12362426"/>
              <a:gd name="connsiteY9" fmla="*/ 305987 h 2621918"/>
              <a:gd name="connsiteX10" fmla="*/ 10875114 w 12362426"/>
              <a:gd name="connsiteY10" fmla="*/ 235461 h 2621918"/>
              <a:gd name="connsiteX11" fmla="*/ 11131506 w 12362426"/>
              <a:gd name="connsiteY11" fmla="*/ 220360 h 2621918"/>
              <a:gd name="connsiteX12" fmla="*/ 11236837 w 12362426"/>
              <a:gd name="connsiteY12" fmla="*/ 204917 h 2621918"/>
              <a:gd name="connsiteX13" fmla="*/ 11428024 w 12362426"/>
              <a:gd name="connsiteY13" fmla="*/ 176757 h 2621918"/>
              <a:gd name="connsiteX14" fmla="*/ 11627584 w 12362426"/>
              <a:gd name="connsiteY14" fmla="*/ 145654 h 2621918"/>
              <a:gd name="connsiteX15" fmla="*/ 11715836 w 12362426"/>
              <a:gd name="connsiteY15" fmla="*/ 130498 h 2621918"/>
              <a:gd name="connsiteX16" fmla="*/ 11987050 w 12362426"/>
              <a:gd name="connsiteY16" fmla="*/ 229573 h 2621918"/>
              <a:gd name="connsiteX17" fmla="*/ 12251338 w 12362426"/>
              <a:gd name="connsiteY17" fmla="*/ 46509 h 2621918"/>
              <a:gd name="connsiteX18" fmla="*/ 12362426 w 12362426"/>
              <a:gd name="connsiteY18" fmla="*/ 768950 h 2621918"/>
              <a:gd name="connsiteX19" fmla="*/ 312058 w 12362426"/>
              <a:gd name="connsiteY19" fmla="*/ 2621918 h 2621918"/>
              <a:gd name="connsiteX20" fmla="*/ 0 w 12362426"/>
              <a:gd name="connsiteY20" fmla="*/ 592515 h 2621918"/>
              <a:gd name="connsiteX21" fmla="*/ 4427 w 12362426"/>
              <a:gd name="connsiteY21" fmla="*/ 591221 h 2621918"/>
              <a:gd name="connsiteX22" fmla="*/ 36478 w 12362426"/>
              <a:gd name="connsiteY22" fmla="*/ 582050 h 2621918"/>
              <a:gd name="connsiteX23" fmla="*/ 74319 w 12362426"/>
              <a:gd name="connsiteY23" fmla="*/ 564976 h 2621918"/>
              <a:gd name="connsiteX24" fmla="*/ 265466 w 12362426"/>
              <a:gd name="connsiteY24" fmla="*/ 520114 h 2621918"/>
              <a:gd name="connsiteX25" fmla="*/ 365700 w 12362426"/>
              <a:gd name="connsiteY25" fmla="*/ 493418 h 2621918"/>
              <a:gd name="connsiteX26" fmla="*/ 402179 w 12362426"/>
              <a:gd name="connsiteY26" fmla="*/ 485083 h 2621918"/>
              <a:gd name="connsiteX27" fmla="*/ 504196 w 12362426"/>
              <a:gd name="connsiteY27" fmla="*/ 445578 h 2621918"/>
              <a:gd name="connsiteX28" fmla="*/ 579858 w 12362426"/>
              <a:gd name="connsiteY28" fmla="*/ 433925 h 2621918"/>
              <a:gd name="connsiteX29" fmla="*/ 788740 w 12362426"/>
              <a:gd name="connsiteY29" fmla="*/ 373166 h 2621918"/>
              <a:gd name="connsiteX30" fmla="*/ 942632 w 12362426"/>
              <a:gd name="connsiteY30" fmla="*/ 338739 h 2621918"/>
              <a:gd name="connsiteX31" fmla="*/ 1166396 w 12362426"/>
              <a:gd name="connsiteY31" fmla="*/ 312871 h 2621918"/>
              <a:gd name="connsiteX32" fmla="*/ 1247277 w 12362426"/>
              <a:gd name="connsiteY32" fmla="*/ 283420 h 2621918"/>
              <a:gd name="connsiteX33" fmla="*/ 1322184 w 12362426"/>
              <a:gd name="connsiteY33" fmla="*/ 266537 h 2621918"/>
              <a:gd name="connsiteX34" fmla="*/ 1336256 w 12362426"/>
              <a:gd name="connsiteY34" fmla="*/ 262025 h 2621918"/>
              <a:gd name="connsiteX35" fmla="*/ 1399541 w 12362426"/>
              <a:gd name="connsiteY35" fmla="*/ 255200 h 2621918"/>
              <a:gd name="connsiteX36" fmla="*/ 1609734 w 12362426"/>
              <a:gd name="connsiteY36" fmla="*/ 283833 h 2621918"/>
              <a:gd name="connsiteX37" fmla="*/ 1736383 w 12362426"/>
              <a:gd name="connsiteY37" fmla="*/ 310611 h 2621918"/>
              <a:gd name="connsiteX38" fmla="*/ 1857314 w 12362426"/>
              <a:gd name="connsiteY38" fmla="*/ 316234 h 2621918"/>
              <a:gd name="connsiteX39" fmla="*/ 2026639 w 12362426"/>
              <a:gd name="connsiteY39" fmla="*/ 334929 h 2621918"/>
              <a:gd name="connsiteX40" fmla="*/ 2043398 w 12362426"/>
              <a:gd name="connsiteY40" fmla="*/ 339850 h 2621918"/>
              <a:gd name="connsiteX41" fmla="*/ 2154517 w 12362426"/>
              <a:gd name="connsiteY41" fmla="*/ 359970 h 2621918"/>
              <a:gd name="connsiteX42" fmla="*/ 2277168 w 12362426"/>
              <a:gd name="connsiteY42" fmla="*/ 352325 h 2621918"/>
              <a:gd name="connsiteX43" fmla="*/ 2361853 w 12362426"/>
              <a:gd name="connsiteY43" fmla="*/ 334904 h 2621918"/>
              <a:gd name="connsiteX44" fmla="*/ 2463967 w 12362426"/>
              <a:gd name="connsiteY44" fmla="*/ 324039 h 2621918"/>
              <a:gd name="connsiteX45" fmla="*/ 2699787 w 12362426"/>
              <a:gd name="connsiteY45" fmla="*/ 295782 h 2621918"/>
              <a:gd name="connsiteX46" fmla="*/ 2705016 w 12362426"/>
              <a:gd name="connsiteY46" fmla="*/ 294295 h 2621918"/>
              <a:gd name="connsiteX47" fmla="*/ 2828071 w 12362426"/>
              <a:gd name="connsiteY47" fmla="*/ 273767 h 2621918"/>
              <a:gd name="connsiteX48" fmla="*/ 2858408 w 12362426"/>
              <a:gd name="connsiteY48" fmla="*/ 265572 h 2621918"/>
              <a:gd name="connsiteX49" fmla="*/ 2858814 w 12362426"/>
              <a:gd name="connsiteY49" fmla="*/ 264631 h 2621918"/>
              <a:gd name="connsiteX50" fmla="*/ 2927761 w 12362426"/>
              <a:gd name="connsiteY50" fmla="*/ 269395 h 2621918"/>
              <a:gd name="connsiteX51" fmla="*/ 2982332 w 12362426"/>
              <a:gd name="connsiteY51" fmla="*/ 275062 h 2621918"/>
              <a:gd name="connsiteX52" fmla="*/ 2997509 w 12362426"/>
              <a:gd name="connsiteY52" fmla="*/ 281802 h 2621918"/>
              <a:gd name="connsiteX53" fmla="*/ 3270214 w 12362426"/>
              <a:gd name="connsiteY53" fmla="*/ 277525 h 2621918"/>
              <a:gd name="connsiteX54" fmla="*/ 3396647 w 12362426"/>
              <a:gd name="connsiteY54" fmla="*/ 272867 h 2621918"/>
              <a:gd name="connsiteX55" fmla="*/ 3557903 w 12362426"/>
              <a:gd name="connsiteY55" fmla="*/ 259006 h 2621918"/>
              <a:gd name="connsiteX56" fmla="*/ 3749729 w 12362426"/>
              <a:gd name="connsiteY56" fmla="*/ 250796 h 2621918"/>
              <a:gd name="connsiteX57" fmla="*/ 3802620 w 12362426"/>
              <a:gd name="connsiteY57" fmla="*/ 239075 h 2621918"/>
              <a:gd name="connsiteX58" fmla="*/ 3922921 w 12362426"/>
              <a:gd name="connsiteY58" fmla="*/ 236903 h 2621918"/>
              <a:gd name="connsiteX59" fmla="*/ 3993939 w 12362426"/>
              <a:gd name="connsiteY59" fmla="*/ 232443 h 2621918"/>
              <a:gd name="connsiteX60" fmla="*/ 4019416 w 12362426"/>
              <a:gd name="connsiteY60" fmla="*/ 225784 h 2621918"/>
              <a:gd name="connsiteX61" fmla="*/ 4056007 w 12362426"/>
              <a:gd name="connsiteY61" fmla="*/ 219823 h 2621918"/>
              <a:gd name="connsiteX62" fmla="*/ 4180468 w 12362426"/>
              <a:gd name="connsiteY62" fmla="*/ 198863 h 2621918"/>
              <a:gd name="connsiteX63" fmla="*/ 4221483 w 12362426"/>
              <a:gd name="connsiteY63" fmla="*/ 197242 h 2621918"/>
              <a:gd name="connsiteX64" fmla="*/ 4227430 w 12362426"/>
              <a:gd name="connsiteY64" fmla="*/ 197398 h 2621918"/>
              <a:gd name="connsiteX65" fmla="*/ 4281173 w 12362426"/>
              <a:gd name="connsiteY65" fmla="*/ 200752 h 2621918"/>
              <a:gd name="connsiteX66" fmla="*/ 4371560 w 12362426"/>
              <a:gd name="connsiteY66" fmla="*/ 209000 h 2621918"/>
              <a:gd name="connsiteX67" fmla="*/ 4454221 w 12362426"/>
              <a:gd name="connsiteY67" fmla="*/ 215278 h 2621918"/>
              <a:gd name="connsiteX68" fmla="*/ 4508379 w 12362426"/>
              <a:gd name="connsiteY68" fmla="*/ 212748 h 2621918"/>
              <a:gd name="connsiteX69" fmla="*/ 4531879 w 12362426"/>
              <a:gd name="connsiteY69" fmla="*/ 215692 h 2621918"/>
              <a:gd name="connsiteX70" fmla="*/ 4634634 w 12362426"/>
              <a:gd name="connsiteY70" fmla="*/ 200902 h 2621918"/>
              <a:gd name="connsiteX71" fmla="*/ 4682281 w 12362426"/>
              <a:gd name="connsiteY71" fmla="*/ 176762 h 2621918"/>
              <a:gd name="connsiteX72" fmla="*/ 4800765 w 12362426"/>
              <a:gd name="connsiteY72" fmla="*/ 155328 h 2621918"/>
              <a:gd name="connsiteX73" fmla="*/ 4870119 w 12362426"/>
              <a:gd name="connsiteY73" fmla="*/ 139555 h 2621918"/>
              <a:gd name="connsiteX74" fmla="*/ 4894058 w 12362426"/>
              <a:gd name="connsiteY74" fmla="*/ 128929 h 2621918"/>
              <a:gd name="connsiteX75" fmla="*/ 4929109 w 12362426"/>
              <a:gd name="connsiteY75" fmla="*/ 117208 h 2621918"/>
              <a:gd name="connsiteX76" fmla="*/ 4989104 w 12362426"/>
              <a:gd name="connsiteY76" fmla="*/ 92929 h 2621918"/>
              <a:gd name="connsiteX77" fmla="*/ 5267714 w 12362426"/>
              <a:gd name="connsiteY77" fmla="*/ 56889 h 2621918"/>
              <a:gd name="connsiteX78" fmla="*/ 6007671 w 12362426"/>
              <a:gd name="connsiteY78" fmla="*/ 30795 h 2621918"/>
              <a:gd name="connsiteX0" fmla="*/ 5267714 w 12362426"/>
              <a:gd name="connsiteY0" fmla="*/ 10380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4989104 w 12362426"/>
              <a:gd name="connsiteY76" fmla="*/ 46420 h 2575409"/>
              <a:gd name="connsiteX77" fmla="*/ 5267714 w 12362426"/>
              <a:gd name="connsiteY77" fmla="*/ 10380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4989104 w 12362426"/>
              <a:gd name="connsiteY76" fmla="*/ 46420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5473414 w 12362426"/>
              <a:gd name="connsiteY76" fmla="*/ 46457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54298 w 12362426"/>
              <a:gd name="connsiteY75" fmla="*/ 153752 h 2575409"/>
              <a:gd name="connsiteX76" fmla="*/ 5473414 w 12362426"/>
              <a:gd name="connsiteY76" fmla="*/ 46457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954298 w 12362426"/>
              <a:gd name="connsiteY74" fmla="*/ 153752 h 2575409"/>
              <a:gd name="connsiteX75" fmla="*/ 5473414 w 12362426"/>
              <a:gd name="connsiteY75" fmla="*/ 46457 h 2575409"/>
              <a:gd name="connsiteX76" fmla="*/ 6298845 w 12362426"/>
              <a:gd name="connsiteY76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954298 w 12362426"/>
              <a:gd name="connsiteY74" fmla="*/ 153752 h 2575409"/>
              <a:gd name="connsiteX75" fmla="*/ 5532192 w 12362426"/>
              <a:gd name="connsiteY75" fmla="*/ 186436 h 2575409"/>
              <a:gd name="connsiteX76" fmla="*/ 6298845 w 12362426"/>
              <a:gd name="connsiteY76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5707 w 12362426"/>
              <a:gd name="connsiteY14" fmla="*/ 248450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41081 w 12362426"/>
              <a:gd name="connsiteY13" fmla="*/ 215166 h 2575409"/>
              <a:gd name="connsiteX14" fmla="*/ 11625707 w 12362426"/>
              <a:gd name="connsiteY14" fmla="*/ 248450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2362426" h="2575409">
                <a:moveTo>
                  <a:pt x="6298845" y="174694"/>
                </a:moveTo>
                <a:cubicBezTo>
                  <a:pt x="6830234" y="205678"/>
                  <a:pt x="7531973" y="185124"/>
                  <a:pt x="8177440" y="232324"/>
                </a:cubicBezTo>
                <a:cubicBezTo>
                  <a:pt x="8498465" y="252743"/>
                  <a:pt x="8665526" y="160238"/>
                  <a:pt x="9140514" y="293582"/>
                </a:cubicBezTo>
                <a:lnTo>
                  <a:pt x="9836966" y="253873"/>
                </a:lnTo>
                <a:cubicBezTo>
                  <a:pt x="9878863" y="262713"/>
                  <a:pt x="9950631" y="293463"/>
                  <a:pt x="9994340" y="282751"/>
                </a:cubicBezTo>
                <a:lnTo>
                  <a:pt x="10021527" y="290861"/>
                </a:lnTo>
                <a:cubicBezTo>
                  <a:pt x="10032458" y="312968"/>
                  <a:pt x="10050167" y="289226"/>
                  <a:pt x="10077617" y="305872"/>
                </a:cubicBezTo>
                <a:cubicBezTo>
                  <a:pt x="10111788" y="303306"/>
                  <a:pt x="10213953" y="304723"/>
                  <a:pt x="10249434" y="298436"/>
                </a:cubicBezTo>
                <a:cubicBezTo>
                  <a:pt x="10256062" y="308981"/>
                  <a:pt x="10276979" y="293885"/>
                  <a:pt x="10291151" y="285456"/>
                </a:cubicBezTo>
                <a:cubicBezTo>
                  <a:pt x="10404927" y="261852"/>
                  <a:pt x="10507389" y="271970"/>
                  <a:pt x="10537628" y="259478"/>
                </a:cubicBezTo>
                <a:cubicBezTo>
                  <a:pt x="10618597" y="245900"/>
                  <a:pt x="10814251" y="195784"/>
                  <a:pt x="10875114" y="188952"/>
                </a:cubicBezTo>
                <a:cubicBezTo>
                  <a:pt x="10919683" y="175364"/>
                  <a:pt x="11046042" y="178885"/>
                  <a:pt x="11131506" y="173851"/>
                </a:cubicBezTo>
                <a:cubicBezTo>
                  <a:pt x="11214050" y="174442"/>
                  <a:pt x="11184882" y="161783"/>
                  <a:pt x="11236837" y="158408"/>
                </a:cubicBezTo>
                <a:cubicBezTo>
                  <a:pt x="11258316" y="168700"/>
                  <a:pt x="11398290" y="214695"/>
                  <a:pt x="11441081" y="215166"/>
                </a:cubicBezTo>
                <a:cubicBezTo>
                  <a:pt x="11527425" y="176524"/>
                  <a:pt x="11555084" y="259670"/>
                  <a:pt x="11625707" y="248450"/>
                </a:cubicBezTo>
                <a:cubicBezTo>
                  <a:pt x="11659001" y="250424"/>
                  <a:pt x="11733823" y="201527"/>
                  <a:pt x="11769018" y="187575"/>
                </a:cubicBezTo>
                <a:cubicBezTo>
                  <a:pt x="11823798" y="181653"/>
                  <a:pt x="11897800" y="197061"/>
                  <a:pt x="11987050" y="183064"/>
                </a:cubicBezTo>
                <a:cubicBezTo>
                  <a:pt x="12085408" y="161858"/>
                  <a:pt x="12094685" y="18125"/>
                  <a:pt x="12251338" y="0"/>
                </a:cubicBezTo>
                <a:lnTo>
                  <a:pt x="12362426" y="722441"/>
                </a:lnTo>
                <a:lnTo>
                  <a:pt x="312058" y="2575409"/>
                </a:lnTo>
                <a:lnTo>
                  <a:pt x="0" y="546006"/>
                </a:lnTo>
                <a:lnTo>
                  <a:pt x="4427" y="544712"/>
                </a:lnTo>
                <a:cubicBezTo>
                  <a:pt x="16251" y="542900"/>
                  <a:pt x="29474" y="542346"/>
                  <a:pt x="36478" y="535541"/>
                </a:cubicBezTo>
                <a:lnTo>
                  <a:pt x="74319" y="518467"/>
                </a:lnTo>
                <a:cubicBezTo>
                  <a:pt x="112484" y="508144"/>
                  <a:pt x="216903" y="485532"/>
                  <a:pt x="265466" y="473605"/>
                </a:cubicBezTo>
                <a:cubicBezTo>
                  <a:pt x="302490" y="464239"/>
                  <a:pt x="333634" y="449827"/>
                  <a:pt x="365700" y="446909"/>
                </a:cubicBezTo>
                <a:cubicBezTo>
                  <a:pt x="377695" y="438659"/>
                  <a:pt x="389409" y="433665"/>
                  <a:pt x="402179" y="438574"/>
                </a:cubicBezTo>
                <a:cubicBezTo>
                  <a:pt x="436185" y="425405"/>
                  <a:pt x="440821" y="414281"/>
                  <a:pt x="504196" y="399069"/>
                </a:cubicBezTo>
                <a:cubicBezTo>
                  <a:pt x="517694" y="396708"/>
                  <a:pt x="559393" y="394705"/>
                  <a:pt x="579858" y="387416"/>
                </a:cubicBezTo>
                <a:cubicBezTo>
                  <a:pt x="627282" y="375348"/>
                  <a:pt x="743704" y="362413"/>
                  <a:pt x="788740" y="326657"/>
                </a:cubicBezTo>
                <a:cubicBezTo>
                  <a:pt x="832061" y="312781"/>
                  <a:pt x="888070" y="308451"/>
                  <a:pt x="942632" y="292230"/>
                </a:cubicBezTo>
                <a:cubicBezTo>
                  <a:pt x="1004730" y="281277"/>
                  <a:pt x="1142556" y="265577"/>
                  <a:pt x="1166396" y="266362"/>
                </a:cubicBezTo>
                <a:cubicBezTo>
                  <a:pt x="1180842" y="264881"/>
                  <a:pt x="1229112" y="248098"/>
                  <a:pt x="1247277" y="236911"/>
                </a:cubicBezTo>
                <a:cubicBezTo>
                  <a:pt x="1273242" y="229188"/>
                  <a:pt x="1307354" y="223594"/>
                  <a:pt x="1322184" y="220028"/>
                </a:cubicBezTo>
                <a:lnTo>
                  <a:pt x="1336256" y="215516"/>
                </a:lnTo>
                <a:cubicBezTo>
                  <a:pt x="1349149" y="213626"/>
                  <a:pt x="1353961" y="205056"/>
                  <a:pt x="1399541" y="208691"/>
                </a:cubicBezTo>
                <a:cubicBezTo>
                  <a:pt x="1464294" y="223882"/>
                  <a:pt x="1554585" y="211888"/>
                  <a:pt x="1609734" y="237324"/>
                </a:cubicBezTo>
                <a:cubicBezTo>
                  <a:pt x="1664358" y="240244"/>
                  <a:pt x="1695118" y="258703"/>
                  <a:pt x="1736383" y="264102"/>
                </a:cubicBezTo>
                <a:cubicBezTo>
                  <a:pt x="1797860" y="271013"/>
                  <a:pt x="1819035" y="274641"/>
                  <a:pt x="1857314" y="269725"/>
                </a:cubicBezTo>
                <a:cubicBezTo>
                  <a:pt x="1874190" y="256939"/>
                  <a:pt x="1996002" y="284387"/>
                  <a:pt x="2026639" y="288420"/>
                </a:cubicBezTo>
                <a:lnTo>
                  <a:pt x="2043398" y="293341"/>
                </a:lnTo>
                <a:cubicBezTo>
                  <a:pt x="2064711" y="297515"/>
                  <a:pt x="2122990" y="311318"/>
                  <a:pt x="2154517" y="313461"/>
                </a:cubicBezTo>
                <a:cubicBezTo>
                  <a:pt x="2195401" y="310913"/>
                  <a:pt x="2210633" y="302413"/>
                  <a:pt x="2277168" y="305816"/>
                </a:cubicBezTo>
                <a:cubicBezTo>
                  <a:pt x="2298958" y="304416"/>
                  <a:pt x="2330720" y="293109"/>
                  <a:pt x="2361853" y="288395"/>
                </a:cubicBezTo>
                <a:cubicBezTo>
                  <a:pt x="2402208" y="285809"/>
                  <a:pt x="2423140" y="268716"/>
                  <a:pt x="2463967" y="277530"/>
                </a:cubicBezTo>
                <a:lnTo>
                  <a:pt x="2699787" y="249273"/>
                </a:lnTo>
                <a:lnTo>
                  <a:pt x="2705016" y="247786"/>
                </a:lnTo>
                <a:lnTo>
                  <a:pt x="2828071" y="227258"/>
                </a:lnTo>
                <a:cubicBezTo>
                  <a:pt x="2840561" y="222109"/>
                  <a:pt x="2853284" y="220585"/>
                  <a:pt x="2858408" y="219063"/>
                </a:cubicBezTo>
                <a:lnTo>
                  <a:pt x="2858814" y="218122"/>
                </a:lnTo>
                <a:lnTo>
                  <a:pt x="2927761" y="222886"/>
                </a:lnTo>
                <a:lnTo>
                  <a:pt x="2982332" y="228553"/>
                </a:lnTo>
                <a:cubicBezTo>
                  <a:pt x="2987847" y="230180"/>
                  <a:pt x="2992975" y="232356"/>
                  <a:pt x="2997509" y="235293"/>
                </a:cubicBezTo>
                <a:cubicBezTo>
                  <a:pt x="3043147" y="252873"/>
                  <a:pt x="3109249" y="231169"/>
                  <a:pt x="3270214" y="231016"/>
                </a:cubicBezTo>
                <a:cubicBezTo>
                  <a:pt x="3304672" y="242304"/>
                  <a:pt x="3350498" y="220631"/>
                  <a:pt x="3396647" y="226358"/>
                </a:cubicBezTo>
                <a:cubicBezTo>
                  <a:pt x="3454806" y="223784"/>
                  <a:pt x="3503484" y="216490"/>
                  <a:pt x="3557903" y="212497"/>
                </a:cubicBezTo>
                <a:cubicBezTo>
                  <a:pt x="3616751" y="208819"/>
                  <a:pt x="3708944" y="207609"/>
                  <a:pt x="3749729" y="204287"/>
                </a:cubicBezTo>
                <a:cubicBezTo>
                  <a:pt x="3771620" y="201913"/>
                  <a:pt x="3769228" y="196783"/>
                  <a:pt x="3802620" y="192566"/>
                </a:cubicBezTo>
                <a:cubicBezTo>
                  <a:pt x="3836497" y="203009"/>
                  <a:pt x="3880828" y="176311"/>
                  <a:pt x="3922921" y="190394"/>
                </a:cubicBezTo>
                <a:cubicBezTo>
                  <a:pt x="3938308" y="193745"/>
                  <a:pt x="3985382" y="192912"/>
                  <a:pt x="3993939" y="185934"/>
                </a:cubicBezTo>
                <a:cubicBezTo>
                  <a:pt x="4003683" y="184356"/>
                  <a:pt x="4015261" y="186705"/>
                  <a:pt x="4019416" y="179275"/>
                </a:cubicBezTo>
                <a:cubicBezTo>
                  <a:pt x="4026456" y="170317"/>
                  <a:pt x="4061432" y="183768"/>
                  <a:pt x="4056007" y="173314"/>
                </a:cubicBezTo>
                <a:lnTo>
                  <a:pt x="4180468" y="152354"/>
                </a:lnTo>
                <a:lnTo>
                  <a:pt x="4221483" y="150733"/>
                </a:lnTo>
                <a:lnTo>
                  <a:pt x="4227430" y="150889"/>
                </a:lnTo>
                <a:lnTo>
                  <a:pt x="4281173" y="154243"/>
                </a:lnTo>
                <a:cubicBezTo>
                  <a:pt x="4305327" y="165139"/>
                  <a:pt x="4341431" y="159742"/>
                  <a:pt x="4371560" y="162491"/>
                </a:cubicBezTo>
                <a:lnTo>
                  <a:pt x="4454221" y="168769"/>
                </a:lnTo>
                <a:lnTo>
                  <a:pt x="4508379" y="166239"/>
                </a:lnTo>
                <a:lnTo>
                  <a:pt x="4531879" y="169183"/>
                </a:lnTo>
                <a:cubicBezTo>
                  <a:pt x="4548395" y="169109"/>
                  <a:pt x="4609567" y="160882"/>
                  <a:pt x="4634634" y="154393"/>
                </a:cubicBezTo>
                <a:cubicBezTo>
                  <a:pt x="4655826" y="148551"/>
                  <a:pt x="4650066" y="139749"/>
                  <a:pt x="4682281" y="130253"/>
                </a:cubicBezTo>
                <a:cubicBezTo>
                  <a:pt x="4717705" y="135070"/>
                  <a:pt x="4756542" y="101747"/>
                  <a:pt x="4800765" y="108819"/>
                </a:cubicBezTo>
                <a:cubicBezTo>
                  <a:pt x="4846101" y="112735"/>
                  <a:pt x="4832394" y="140816"/>
                  <a:pt x="4954298" y="153752"/>
                </a:cubicBezTo>
                <a:cubicBezTo>
                  <a:pt x="4980543" y="158808"/>
                  <a:pt x="5513104" y="194371"/>
                  <a:pt x="5532192" y="186436"/>
                </a:cubicBezTo>
                <a:lnTo>
                  <a:pt x="6298845" y="174694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6287B8-D771-4102-A547-95F1D48467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4193911" y="392371"/>
            <a:ext cx="7411319" cy="5804687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635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B3F3D7-F61A-47E5-9E6D-4718104A56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340000">
            <a:off x="4940739" y="-432209"/>
            <a:ext cx="5941638" cy="7468496"/>
          </a:xfrm>
          <a:custGeom>
            <a:avLst/>
            <a:gdLst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39226 w 5747715"/>
              <a:gd name="connsiteY40" fmla="*/ 7199323 h 7476434"/>
              <a:gd name="connsiteX41" fmla="*/ 28872 w 5747715"/>
              <a:gd name="connsiteY41" fmla="*/ 7194396 h 7476434"/>
              <a:gd name="connsiteX42" fmla="*/ 23220 w 5747715"/>
              <a:gd name="connsiteY42" fmla="*/ 7194103 h 7476434"/>
              <a:gd name="connsiteX43" fmla="*/ 23354 w 5747715"/>
              <a:gd name="connsiteY43" fmla="*/ 7191771 h 7476434"/>
              <a:gd name="connsiteX44" fmla="*/ 10670 w 5747715"/>
              <a:gd name="connsiteY44" fmla="*/ 7185736 h 7476434"/>
              <a:gd name="connsiteX45" fmla="*/ 51 w 5747715"/>
              <a:gd name="connsiteY45" fmla="*/ 7156095 h 7476434"/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39226 w 5747715"/>
              <a:gd name="connsiteY40" fmla="*/ 7199323 h 7476434"/>
              <a:gd name="connsiteX41" fmla="*/ 23220 w 5747715"/>
              <a:gd name="connsiteY41" fmla="*/ 7194103 h 7476434"/>
              <a:gd name="connsiteX42" fmla="*/ 23354 w 5747715"/>
              <a:gd name="connsiteY42" fmla="*/ 7191771 h 7476434"/>
              <a:gd name="connsiteX43" fmla="*/ 10670 w 5747715"/>
              <a:gd name="connsiteY43" fmla="*/ 7185736 h 7476434"/>
              <a:gd name="connsiteX44" fmla="*/ 51 w 5747715"/>
              <a:gd name="connsiteY44" fmla="*/ 7156095 h 7476434"/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23220 w 5747715"/>
              <a:gd name="connsiteY40" fmla="*/ 7194103 h 7476434"/>
              <a:gd name="connsiteX41" fmla="*/ 23354 w 5747715"/>
              <a:gd name="connsiteY41" fmla="*/ 7191771 h 7476434"/>
              <a:gd name="connsiteX42" fmla="*/ 10670 w 5747715"/>
              <a:gd name="connsiteY42" fmla="*/ 7185736 h 7476434"/>
              <a:gd name="connsiteX43" fmla="*/ 51 w 5747715"/>
              <a:gd name="connsiteY43" fmla="*/ 7156095 h 7476434"/>
              <a:gd name="connsiteX0" fmla="*/ 311288 w 6058952"/>
              <a:gd name="connsiteY0" fmla="*/ 7156095 h 7476434"/>
              <a:gd name="connsiteX1" fmla="*/ 683705 w 6058952"/>
              <a:gd name="connsiteY1" fmla="*/ 49980 h 7476434"/>
              <a:gd name="connsiteX2" fmla="*/ 739535 w 6058952"/>
              <a:gd name="connsiteY2" fmla="*/ 36 h 7476434"/>
              <a:gd name="connsiteX3" fmla="*/ 1572133 w 6058952"/>
              <a:gd name="connsiteY3" fmla="*/ 43670 h 7476434"/>
              <a:gd name="connsiteX4" fmla="*/ 1572140 w 6058952"/>
              <a:gd name="connsiteY4" fmla="*/ 43667 h 7476434"/>
              <a:gd name="connsiteX5" fmla="*/ 6014425 w 6058952"/>
              <a:gd name="connsiteY5" fmla="*/ 276477 h 7476434"/>
              <a:gd name="connsiteX6" fmla="*/ 6042981 w 6058952"/>
              <a:gd name="connsiteY6" fmla="*/ 290068 h 7476434"/>
              <a:gd name="connsiteX7" fmla="*/ 6049181 w 6058952"/>
              <a:gd name="connsiteY7" fmla="*/ 307379 h 7476434"/>
              <a:gd name="connsiteX8" fmla="*/ 6058952 w 6058952"/>
              <a:gd name="connsiteY8" fmla="*/ 310316 h 7476434"/>
              <a:gd name="connsiteX9" fmla="*/ 6053596 w 6058952"/>
              <a:gd name="connsiteY9" fmla="*/ 368088 h 7476434"/>
              <a:gd name="connsiteX10" fmla="*/ 6041037 w 6058952"/>
              <a:gd name="connsiteY10" fmla="*/ 582441 h 7476434"/>
              <a:gd name="connsiteX11" fmla="*/ 6041000 w 6058952"/>
              <a:gd name="connsiteY11" fmla="*/ 583226 h 7476434"/>
              <a:gd name="connsiteX12" fmla="*/ 6014841 w 6058952"/>
              <a:gd name="connsiteY12" fmla="*/ 1111310 h 7476434"/>
              <a:gd name="connsiteX13" fmla="*/ 6012645 w 6058952"/>
              <a:gd name="connsiteY13" fmla="*/ 1154921 h 7476434"/>
              <a:gd name="connsiteX14" fmla="*/ 6013960 w 6058952"/>
              <a:gd name="connsiteY14" fmla="*/ 1160573 h 7476434"/>
              <a:gd name="connsiteX15" fmla="*/ 6015806 w 6058952"/>
              <a:gd name="connsiteY15" fmla="*/ 1189001 h 7476434"/>
              <a:gd name="connsiteX16" fmla="*/ 6009808 w 6058952"/>
              <a:gd name="connsiteY16" fmla="*/ 1305093 h 7476434"/>
              <a:gd name="connsiteX17" fmla="*/ 6009676 w 6058952"/>
              <a:gd name="connsiteY17" fmla="*/ 1373782 h 7476434"/>
              <a:gd name="connsiteX18" fmla="*/ 6015056 w 6058952"/>
              <a:gd name="connsiteY18" fmla="*/ 1398663 h 7476434"/>
              <a:gd name="connsiteX19" fmla="*/ 6016400 w 6058952"/>
              <a:gd name="connsiteY19" fmla="*/ 1564478 h 7476434"/>
              <a:gd name="connsiteX20" fmla="*/ 6009734 w 6058952"/>
              <a:gd name="connsiteY20" fmla="*/ 1620768 h 7476434"/>
              <a:gd name="connsiteX21" fmla="*/ 5994052 w 6058952"/>
              <a:gd name="connsiteY21" fmla="*/ 1736849 h 7476434"/>
              <a:gd name="connsiteX22" fmla="*/ 5995060 w 6058952"/>
              <a:gd name="connsiteY22" fmla="*/ 1825831 h 7476434"/>
              <a:gd name="connsiteX23" fmla="*/ 5988957 w 6058952"/>
              <a:gd name="connsiteY23" fmla="*/ 1838743 h 7476434"/>
              <a:gd name="connsiteX24" fmla="*/ 5982467 w 6058952"/>
              <a:gd name="connsiteY24" fmla="*/ 1885441 h 7476434"/>
              <a:gd name="connsiteX25" fmla="*/ 5974166 w 6058952"/>
              <a:gd name="connsiteY25" fmla="*/ 1912918 h 7476434"/>
              <a:gd name="connsiteX26" fmla="*/ 5969257 w 6058952"/>
              <a:gd name="connsiteY26" fmla="*/ 2008900 h 7476434"/>
              <a:gd name="connsiteX27" fmla="*/ 5962017 w 6058952"/>
              <a:gd name="connsiteY27" fmla="*/ 2149876 h 7476434"/>
              <a:gd name="connsiteX28" fmla="*/ 5962262 w 6058952"/>
              <a:gd name="connsiteY28" fmla="*/ 2150933 h 7476434"/>
              <a:gd name="connsiteX29" fmla="*/ 5964108 w 6058952"/>
              <a:gd name="connsiteY29" fmla="*/ 2179360 h 7476434"/>
              <a:gd name="connsiteX30" fmla="*/ 5958109 w 6058952"/>
              <a:gd name="connsiteY30" fmla="*/ 2295452 h 7476434"/>
              <a:gd name="connsiteX31" fmla="*/ 5957978 w 6058952"/>
              <a:gd name="connsiteY31" fmla="*/ 2364141 h 7476434"/>
              <a:gd name="connsiteX32" fmla="*/ 5969175 w 6058952"/>
              <a:gd name="connsiteY32" fmla="*/ 2389009 h 7476434"/>
              <a:gd name="connsiteX33" fmla="*/ 5844681 w 6058952"/>
              <a:gd name="connsiteY33" fmla="*/ 4422183 h 7476434"/>
              <a:gd name="connsiteX34" fmla="*/ 5837607 w 6058952"/>
              <a:gd name="connsiteY34" fmla="*/ 4537395 h 7476434"/>
              <a:gd name="connsiteX35" fmla="*/ 5814425 w 6058952"/>
              <a:gd name="connsiteY35" fmla="*/ 4975984 h 7476434"/>
              <a:gd name="connsiteX36" fmla="*/ 5680561 w 6058952"/>
              <a:gd name="connsiteY36" fmla="*/ 7437603 h 7476434"/>
              <a:gd name="connsiteX37" fmla="*/ 5637092 w 6058952"/>
              <a:gd name="connsiteY37" fmla="*/ 7476382 h 7476434"/>
              <a:gd name="connsiteX38" fmla="*/ 4804488 w 6058952"/>
              <a:gd name="connsiteY38" fmla="*/ 7432748 h 7476434"/>
              <a:gd name="connsiteX39" fmla="*/ 4804486 w 6058952"/>
              <a:gd name="connsiteY39" fmla="*/ 7432748 h 7476434"/>
              <a:gd name="connsiteX40" fmla="*/ 334457 w 6058952"/>
              <a:gd name="connsiteY40" fmla="*/ 7194103 h 7476434"/>
              <a:gd name="connsiteX41" fmla="*/ 321907 w 6058952"/>
              <a:gd name="connsiteY41" fmla="*/ 7185736 h 7476434"/>
              <a:gd name="connsiteX42" fmla="*/ 311288 w 6058952"/>
              <a:gd name="connsiteY42" fmla="*/ 7156095 h 7476434"/>
              <a:gd name="connsiteX0" fmla="*/ 52 w 5747716"/>
              <a:gd name="connsiteY0" fmla="*/ 7156095 h 7476434"/>
              <a:gd name="connsiteX1" fmla="*/ 372469 w 5747716"/>
              <a:gd name="connsiteY1" fmla="*/ 49980 h 7476434"/>
              <a:gd name="connsiteX2" fmla="*/ 428299 w 5747716"/>
              <a:gd name="connsiteY2" fmla="*/ 36 h 7476434"/>
              <a:gd name="connsiteX3" fmla="*/ 1260897 w 5747716"/>
              <a:gd name="connsiteY3" fmla="*/ 43670 h 7476434"/>
              <a:gd name="connsiteX4" fmla="*/ 1260904 w 5747716"/>
              <a:gd name="connsiteY4" fmla="*/ 43667 h 7476434"/>
              <a:gd name="connsiteX5" fmla="*/ 5703189 w 5747716"/>
              <a:gd name="connsiteY5" fmla="*/ 276477 h 7476434"/>
              <a:gd name="connsiteX6" fmla="*/ 5731745 w 5747716"/>
              <a:gd name="connsiteY6" fmla="*/ 290068 h 7476434"/>
              <a:gd name="connsiteX7" fmla="*/ 5737945 w 5747716"/>
              <a:gd name="connsiteY7" fmla="*/ 307379 h 7476434"/>
              <a:gd name="connsiteX8" fmla="*/ 5747716 w 5747716"/>
              <a:gd name="connsiteY8" fmla="*/ 310316 h 7476434"/>
              <a:gd name="connsiteX9" fmla="*/ 5742360 w 5747716"/>
              <a:gd name="connsiteY9" fmla="*/ 368088 h 7476434"/>
              <a:gd name="connsiteX10" fmla="*/ 5729801 w 5747716"/>
              <a:gd name="connsiteY10" fmla="*/ 582441 h 7476434"/>
              <a:gd name="connsiteX11" fmla="*/ 5729764 w 5747716"/>
              <a:gd name="connsiteY11" fmla="*/ 583226 h 7476434"/>
              <a:gd name="connsiteX12" fmla="*/ 5703605 w 5747716"/>
              <a:gd name="connsiteY12" fmla="*/ 1111310 h 7476434"/>
              <a:gd name="connsiteX13" fmla="*/ 5701409 w 5747716"/>
              <a:gd name="connsiteY13" fmla="*/ 1154921 h 7476434"/>
              <a:gd name="connsiteX14" fmla="*/ 5702724 w 5747716"/>
              <a:gd name="connsiteY14" fmla="*/ 1160573 h 7476434"/>
              <a:gd name="connsiteX15" fmla="*/ 5704570 w 5747716"/>
              <a:gd name="connsiteY15" fmla="*/ 1189001 h 7476434"/>
              <a:gd name="connsiteX16" fmla="*/ 5698572 w 5747716"/>
              <a:gd name="connsiteY16" fmla="*/ 1305093 h 7476434"/>
              <a:gd name="connsiteX17" fmla="*/ 5698440 w 5747716"/>
              <a:gd name="connsiteY17" fmla="*/ 1373782 h 7476434"/>
              <a:gd name="connsiteX18" fmla="*/ 5703820 w 5747716"/>
              <a:gd name="connsiteY18" fmla="*/ 1398663 h 7476434"/>
              <a:gd name="connsiteX19" fmla="*/ 5705164 w 5747716"/>
              <a:gd name="connsiteY19" fmla="*/ 1564478 h 7476434"/>
              <a:gd name="connsiteX20" fmla="*/ 5698498 w 5747716"/>
              <a:gd name="connsiteY20" fmla="*/ 1620768 h 7476434"/>
              <a:gd name="connsiteX21" fmla="*/ 5682816 w 5747716"/>
              <a:gd name="connsiteY21" fmla="*/ 1736849 h 7476434"/>
              <a:gd name="connsiteX22" fmla="*/ 5683824 w 5747716"/>
              <a:gd name="connsiteY22" fmla="*/ 1825831 h 7476434"/>
              <a:gd name="connsiteX23" fmla="*/ 5677721 w 5747716"/>
              <a:gd name="connsiteY23" fmla="*/ 1838743 h 7476434"/>
              <a:gd name="connsiteX24" fmla="*/ 5671231 w 5747716"/>
              <a:gd name="connsiteY24" fmla="*/ 1885441 h 7476434"/>
              <a:gd name="connsiteX25" fmla="*/ 5662930 w 5747716"/>
              <a:gd name="connsiteY25" fmla="*/ 1912918 h 7476434"/>
              <a:gd name="connsiteX26" fmla="*/ 5658021 w 5747716"/>
              <a:gd name="connsiteY26" fmla="*/ 2008900 h 7476434"/>
              <a:gd name="connsiteX27" fmla="*/ 5650781 w 5747716"/>
              <a:gd name="connsiteY27" fmla="*/ 2149876 h 7476434"/>
              <a:gd name="connsiteX28" fmla="*/ 5651026 w 5747716"/>
              <a:gd name="connsiteY28" fmla="*/ 2150933 h 7476434"/>
              <a:gd name="connsiteX29" fmla="*/ 5652872 w 5747716"/>
              <a:gd name="connsiteY29" fmla="*/ 2179360 h 7476434"/>
              <a:gd name="connsiteX30" fmla="*/ 5646873 w 5747716"/>
              <a:gd name="connsiteY30" fmla="*/ 2295452 h 7476434"/>
              <a:gd name="connsiteX31" fmla="*/ 5646742 w 5747716"/>
              <a:gd name="connsiteY31" fmla="*/ 2364141 h 7476434"/>
              <a:gd name="connsiteX32" fmla="*/ 5657939 w 5747716"/>
              <a:gd name="connsiteY32" fmla="*/ 2389009 h 7476434"/>
              <a:gd name="connsiteX33" fmla="*/ 5533445 w 5747716"/>
              <a:gd name="connsiteY33" fmla="*/ 4422183 h 7476434"/>
              <a:gd name="connsiteX34" fmla="*/ 5526371 w 5747716"/>
              <a:gd name="connsiteY34" fmla="*/ 4537395 h 7476434"/>
              <a:gd name="connsiteX35" fmla="*/ 5503189 w 5747716"/>
              <a:gd name="connsiteY35" fmla="*/ 4975984 h 7476434"/>
              <a:gd name="connsiteX36" fmla="*/ 5369325 w 5747716"/>
              <a:gd name="connsiteY36" fmla="*/ 7437603 h 7476434"/>
              <a:gd name="connsiteX37" fmla="*/ 5325856 w 5747716"/>
              <a:gd name="connsiteY37" fmla="*/ 7476382 h 7476434"/>
              <a:gd name="connsiteX38" fmla="*/ 4493252 w 5747716"/>
              <a:gd name="connsiteY38" fmla="*/ 7432748 h 7476434"/>
              <a:gd name="connsiteX39" fmla="*/ 4493250 w 5747716"/>
              <a:gd name="connsiteY39" fmla="*/ 7432748 h 7476434"/>
              <a:gd name="connsiteX40" fmla="*/ 10671 w 5747716"/>
              <a:gd name="connsiteY40" fmla="*/ 7185736 h 7476434"/>
              <a:gd name="connsiteX41" fmla="*/ 52 w 5747716"/>
              <a:gd name="connsiteY41" fmla="*/ 7156095 h 7476434"/>
              <a:gd name="connsiteX0" fmla="*/ 6 w 5747670"/>
              <a:gd name="connsiteY0" fmla="*/ 7156095 h 7476434"/>
              <a:gd name="connsiteX1" fmla="*/ 372423 w 5747670"/>
              <a:gd name="connsiteY1" fmla="*/ 49980 h 7476434"/>
              <a:gd name="connsiteX2" fmla="*/ 428253 w 5747670"/>
              <a:gd name="connsiteY2" fmla="*/ 36 h 7476434"/>
              <a:gd name="connsiteX3" fmla="*/ 1260851 w 5747670"/>
              <a:gd name="connsiteY3" fmla="*/ 43670 h 7476434"/>
              <a:gd name="connsiteX4" fmla="*/ 1260858 w 5747670"/>
              <a:gd name="connsiteY4" fmla="*/ 43667 h 7476434"/>
              <a:gd name="connsiteX5" fmla="*/ 5703143 w 5747670"/>
              <a:gd name="connsiteY5" fmla="*/ 276477 h 7476434"/>
              <a:gd name="connsiteX6" fmla="*/ 5731699 w 5747670"/>
              <a:gd name="connsiteY6" fmla="*/ 290068 h 7476434"/>
              <a:gd name="connsiteX7" fmla="*/ 5737899 w 5747670"/>
              <a:gd name="connsiteY7" fmla="*/ 307379 h 7476434"/>
              <a:gd name="connsiteX8" fmla="*/ 5747670 w 5747670"/>
              <a:gd name="connsiteY8" fmla="*/ 310316 h 7476434"/>
              <a:gd name="connsiteX9" fmla="*/ 5742314 w 5747670"/>
              <a:gd name="connsiteY9" fmla="*/ 368088 h 7476434"/>
              <a:gd name="connsiteX10" fmla="*/ 5729755 w 5747670"/>
              <a:gd name="connsiteY10" fmla="*/ 582441 h 7476434"/>
              <a:gd name="connsiteX11" fmla="*/ 5729718 w 5747670"/>
              <a:gd name="connsiteY11" fmla="*/ 583226 h 7476434"/>
              <a:gd name="connsiteX12" fmla="*/ 5703559 w 5747670"/>
              <a:gd name="connsiteY12" fmla="*/ 1111310 h 7476434"/>
              <a:gd name="connsiteX13" fmla="*/ 5701363 w 5747670"/>
              <a:gd name="connsiteY13" fmla="*/ 1154921 h 7476434"/>
              <a:gd name="connsiteX14" fmla="*/ 5702678 w 5747670"/>
              <a:gd name="connsiteY14" fmla="*/ 1160573 h 7476434"/>
              <a:gd name="connsiteX15" fmla="*/ 5704524 w 5747670"/>
              <a:gd name="connsiteY15" fmla="*/ 1189001 h 7476434"/>
              <a:gd name="connsiteX16" fmla="*/ 5698526 w 5747670"/>
              <a:gd name="connsiteY16" fmla="*/ 1305093 h 7476434"/>
              <a:gd name="connsiteX17" fmla="*/ 5698394 w 5747670"/>
              <a:gd name="connsiteY17" fmla="*/ 1373782 h 7476434"/>
              <a:gd name="connsiteX18" fmla="*/ 5703774 w 5747670"/>
              <a:gd name="connsiteY18" fmla="*/ 1398663 h 7476434"/>
              <a:gd name="connsiteX19" fmla="*/ 5705118 w 5747670"/>
              <a:gd name="connsiteY19" fmla="*/ 1564478 h 7476434"/>
              <a:gd name="connsiteX20" fmla="*/ 5698452 w 5747670"/>
              <a:gd name="connsiteY20" fmla="*/ 1620768 h 7476434"/>
              <a:gd name="connsiteX21" fmla="*/ 5682770 w 5747670"/>
              <a:gd name="connsiteY21" fmla="*/ 1736849 h 7476434"/>
              <a:gd name="connsiteX22" fmla="*/ 5683778 w 5747670"/>
              <a:gd name="connsiteY22" fmla="*/ 1825831 h 7476434"/>
              <a:gd name="connsiteX23" fmla="*/ 5677675 w 5747670"/>
              <a:gd name="connsiteY23" fmla="*/ 1838743 h 7476434"/>
              <a:gd name="connsiteX24" fmla="*/ 5671185 w 5747670"/>
              <a:gd name="connsiteY24" fmla="*/ 1885441 h 7476434"/>
              <a:gd name="connsiteX25" fmla="*/ 5662884 w 5747670"/>
              <a:gd name="connsiteY25" fmla="*/ 1912918 h 7476434"/>
              <a:gd name="connsiteX26" fmla="*/ 5657975 w 5747670"/>
              <a:gd name="connsiteY26" fmla="*/ 2008900 h 7476434"/>
              <a:gd name="connsiteX27" fmla="*/ 5650735 w 5747670"/>
              <a:gd name="connsiteY27" fmla="*/ 2149876 h 7476434"/>
              <a:gd name="connsiteX28" fmla="*/ 5650980 w 5747670"/>
              <a:gd name="connsiteY28" fmla="*/ 2150933 h 7476434"/>
              <a:gd name="connsiteX29" fmla="*/ 5652826 w 5747670"/>
              <a:gd name="connsiteY29" fmla="*/ 2179360 h 7476434"/>
              <a:gd name="connsiteX30" fmla="*/ 5646827 w 5747670"/>
              <a:gd name="connsiteY30" fmla="*/ 2295452 h 7476434"/>
              <a:gd name="connsiteX31" fmla="*/ 5646696 w 5747670"/>
              <a:gd name="connsiteY31" fmla="*/ 2364141 h 7476434"/>
              <a:gd name="connsiteX32" fmla="*/ 5657893 w 5747670"/>
              <a:gd name="connsiteY32" fmla="*/ 2389009 h 7476434"/>
              <a:gd name="connsiteX33" fmla="*/ 5533399 w 5747670"/>
              <a:gd name="connsiteY33" fmla="*/ 4422183 h 7476434"/>
              <a:gd name="connsiteX34" fmla="*/ 5526325 w 5747670"/>
              <a:gd name="connsiteY34" fmla="*/ 4537395 h 7476434"/>
              <a:gd name="connsiteX35" fmla="*/ 5503143 w 5747670"/>
              <a:gd name="connsiteY35" fmla="*/ 4975984 h 7476434"/>
              <a:gd name="connsiteX36" fmla="*/ 5369279 w 5747670"/>
              <a:gd name="connsiteY36" fmla="*/ 7437603 h 7476434"/>
              <a:gd name="connsiteX37" fmla="*/ 5325810 w 5747670"/>
              <a:gd name="connsiteY37" fmla="*/ 7476382 h 7476434"/>
              <a:gd name="connsiteX38" fmla="*/ 4493206 w 5747670"/>
              <a:gd name="connsiteY38" fmla="*/ 7432748 h 7476434"/>
              <a:gd name="connsiteX39" fmla="*/ 4493204 w 5747670"/>
              <a:gd name="connsiteY39" fmla="*/ 7432748 h 7476434"/>
              <a:gd name="connsiteX40" fmla="*/ 50380 w 5747670"/>
              <a:gd name="connsiteY40" fmla="*/ 7171526 h 7476434"/>
              <a:gd name="connsiteX41" fmla="*/ 6 w 5747670"/>
              <a:gd name="connsiteY41" fmla="*/ 7156095 h 7476434"/>
              <a:gd name="connsiteX0" fmla="*/ 4 w 5747668"/>
              <a:gd name="connsiteY0" fmla="*/ 7156095 h 7476434"/>
              <a:gd name="connsiteX1" fmla="*/ 372421 w 5747668"/>
              <a:gd name="connsiteY1" fmla="*/ 49980 h 7476434"/>
              <a:gd name="connsiteX2" fmla="*/ 428251 w 5747668"/>
              <a:gd name="connsiteY2" fmla="*/ 36 h 7476434"/>
              <a:gd name="connsiteX3" fmla="*/ 1260849 w 5747668"/>
              <a:gd name="connsiteY3" fmla="*/ 43670 h 7476434"/>
              <a:gd name="connsiteX4" fmla="*/ 1260856 w 5747668"/>
              <a:gd name="connsiteY4" fmla="*/ 43667 h 7476434"/>
              <a:gd name="connsiteX5" fmla="*/ 5703141 w 5747668"/>
              <a:gd name="connsiteY5" fmla="*/ 276477 h 7476434"/>
              <a:gd name="connsiteX6" fmla="*/ 5731697 w 5747668"/>
              <a:gd name="connsiteY6" fmla="*/ 290068 h 7476434"/>
              <a:gd name="connsiteX7" fmla="*/ 5737897 w 5747668"/>
              <a:gd name="connsiteY7" fmla="*/ 307379 h 7476434"/>
              <a:gd name="connsiteX8" fmla="*/ 5747668 w 5747668"/>
              <a:gd name="connsiteY8" fmla="*/ 310316 h 7476434"/>
              <a:gd name="connsiteX9" fmla="*/ 5742312 w 5747668"/>
              <a:gd name="connsiteY9" fmla="*/ 368088 h 7476434"/>
              <a:gd name="connsiteX10" fmla="*/ 5729753 w 5747668"/>
              <a:gd name="connsiteY10" fmla="*/ 582441 h 7476434"/>
              <a:gd name="connsiteX11" fmla="*/ 5729716 w 5747668"/>
              <a:gd name="connsiteY11" fmla="*/ 583226 h 7476434"/>
              <a:gd name="connsiteX12" fmla="*/ 5703557 w 5747668"/>
              <a:gd name="connsiteY12" fmla="*/ 1111310 h 7476434"/>
              <a:gd name="connsiteX13" fmla="*/ 5701361 w 5747668"/>
              <a:gd name="connsiteY13" fmla="*/ 1154921 h 7476434"/>
              <a:gd name="connsiteX14" fmla="*/ 5702676 w 5747668"/>
              <a:gd name="connsiteY14" fmla="*/ 1160573 h 7476434"/>
              <a:gd name="connsiteX15" fmla="*/ 5704522 w 5747668"/>
              <a:gd name="connsiteY15" fmla="*/ 1189001 h 7476434"/>
              <a:gd name="connsiteX16" fmla="*/ 5698524 w 5747668"/>
              <a:gd name="connsiteY16" fmla="*/ 1305093 h 7476434"/>
              <a:gd name="connsiteX17" fmla="*/ 5698392 w 5747668"/>
              <a:gd name="connsiteY17" fmla="*/ 1373782 h 7476434"/>
              <a:gd name="connsiteX18" fmla="*/ 5703772 w 5747668"/>
              <a:gd name="connsiteY18" fmla="*/ 1398663 h 7476434"/>
              <a:gd name="connsiteX19" fmla="*/ 5705116 w 5747668"/>
              <a:gd name="connsiteY19" fmla="*/ 1564478 h 7476434"/>
              <a:gd name="connsiteX20" fmla="*/ 5698450 w 5747668"/>
              <a:gd name="connsiteY20" fmla="*/ 1620768 h 7476434"/>
              <a:gd name="connsiteX21" fmla="*/ 5682768 w 5747668"/>
              <a:gd name="connsiteY21" fmla="*/ 1736849 h 7476434"/>
              <a:gd name="connsiteX22" fmla="*/ 5683776 w 5747668"/>
              <a:gd name="connsiteY22" fmla="*/ 1825831 h 7476434"/>
              <a:gd name="connsiteX23" fmla="*/ 5677673 w 5747668"/>
              <a:gd name="connsiteY23" fmla="*/ 1838743 h 7476434"/>
              <a:gd name="connsiteX24" fmla="*/ 5671183 w 5747668"/>
              <a:gd name="connsiteY24" fmla="*/ 1885441 h 7476434"/>
              <a:gd name="connsiteX25" fmla="*/ 5662882 w 5747668"/>
              <a:gd name="connsiteY25" fmla="*/ 1912918 h 7476434"/>
              <a:gd name="connsiteX26" fmla="*/ 5657973 w 5747668"/>
              <a:gd name="connsiteY26" fmla="*/ 2008900 h 7476434"/>
              <a:gd name="connsiteX27" fmla="*/ 5650733 w 5747668"/>
              <a:gd name="connsiteY27" fmla="*/ 2149876 h 7476434"/>
              <a:gd name="connsiteX28" fmla="*/ 5650978 w 5747668"/>
              <a:gd name="connsiteY28" fmla="*/ 2150933 h 7476434"/>
              <a:gd name="connsiteX29" fmla="*/ 5652824 w 5747668"/>
              <a:gd name="connsiteY29" fmla="*/ 2179360 h 7476434"/>
              <a:gd name="connsiteX30" fmla="*/ 5646825 w 5747668"/>
              <a:gd name="connsiteY30" fmla="*/ 2295452 h 7476434"/>
              <a:gd name="connsiteX31" fmla="*/ 5646694 w 5747668"/>
              <a:gd name="connsiteY31" fmla="*/ 2364141 h 7476434"/>
              <a:gd name="connsiteX32" fmla="*/ 5657891 w 5747668"/>
              <a:gd name="connsiteY32" fmla="*/ 2389009 h 7476434"/>
              <a:gd name="connsiteX33" fmla="*/ 5533397 w 5747668"/>
              <a:gd name="connsiteY33" fmla="*/ 4422183 h 7476434"/>
              <a:gd name="connsiteX34" fmla="*/ 5526323 w 5747668"/>
              <a:gd name="connsiteY34" fmla="*/ 4537395 h 7476434"/>
              <a:gd name="connsiteX35" fmla="*/ 5503141 w 5747668"/>
              <a:gd name="connsiteY35" fmla="*/ 4975984 h 7476434"/>
              <a:gd name="connsiteX36" fmla="*/ 5369277 w 5747668"/>
              <a:gd name="connsiteY36" fmla="*/ 7437603 h 7476434"/>
              <a:gd name="connsiteX37" fmla="*/ 5325808 w 5747668"/>
              <a:gd name="connsiteY37" fmla="*/ 7476382 h 7476434"/>
              <a:gd name="connsiteX38" fmla="*/ 4493204 w 5747668"/>
              <a:gd name="connsiteY38" fmla="*/ 7432748 h 7476434"/>
              <a:gd name="connsiteX39" fmla="*/ 4493202 w 5747668"/>
              <a:gd name="connsiteY39" fmla="*/ 7432748 h 7476434"/>
              <a:gd name="connsiteX40" fmla="*/ 75516 w 5747668"/>
              <a:gd name="connsiteY40" fmla="*/ 7171982 h 7476434"/>
              <a:gd name="connsiteX41" fmla="*/ 4 w 5747668"/>
              <a:gd name="connsiteY41" fmla="*/ 7156095 h 7476434"/>
              <a:gd name="connsiteX0" fmla="*/ 5 w 5729713"/>
              <a:gd name="connsiteY0" fmla="*/ 7650086 h 7970099"/>
              <a:gd name="connsiteX1" fmla="*/ 354466 w 5729713"/>
              <a:gd name="connsiteY1" fmla="*/ 543645 h 7970099"/>
              <a:gd name="connsiteX2" fmla="*/ 410296 w 5729713"/>
              <a:gd name="connsiteY2" fmla="*/ 493701 h 7970099"/>
              <a:gd name="connsiteX3" fmla="*/ 1242894 w 5729713"/>
              <a:gd name="connsiteY3" fmla="*/ 537335 h 7970099"/>
              <a:gd name="connsiteX4" fmla="*/ 1242901 w 5729713"/>
              <a:gd name="connsiteY4" fmla="*/ 537332 h 7970099"/>
              <a:gd name="connsiteX5" fmla="*/ 5685186 w 5729713"/>
              <a:gd name="connsiteY5" fmla="*/ 770142 h 7970099"/>
              <a:gd name="connsiteX6" fmla="*/ 5713742 w 5729713"/>
              <a:gd name="connsiteY6" fmla="*/ 783733 h 7970099"/>
              <a:gd name="connsiteX7" fmla="*/ 5719942 w 5729713"/>
              <a:gd name="connsiteY7" fmla="*/ 801044 h 7970099"/>
              <a:gd name="connsiteX8" fmla="*/ 5729713 w 5729713"/>
              <a:gd name="connsiteY8" fmla="*/ 803981 h 7970099"/>
              <a:gd name="connsiteX9" fmla="*/ 5724357 w 5729713"/>
              <a:gd name="connsiteY9" fmla="*/ 861753 h 7970099"/>
              <a:gd name="connsiteX10" fmla="*/ 5711798 w 5729713"/>
              <a:gd name="connsiteY10" fmla="*/ 1076106 h 7970099"/>
              <a:gd name="connsiteX11" fmla="*/ 5711761 w 5729713"/>
              <a:gd name="connsiteY11" fmla="*/ 1076891 h 7970099"/>
              <a:gd name="connsiteX12" fmla="*/ 5685602 w 5729713"/>
              <a:gd name="connsiteY12" fmla="*/ 1604975 h 7970099"/>
              <a:gd name="connsiteX13" fmla="*/ 5683406 w 5729713"/>
              <a:gd name="connsiteY13" fmla="*/ 1648586 h 7970099"/>
              <a:gd name="connsiteX14" fmla="*/ 5684721 w 5729713"/>
              <a:gd name="connsiteY14" fmla="*/ 1654238 h 7970099"/>
              <a:gd name="connsiteX15" fmla="*/ 5686567 w 5729713"/>
              <a:gd name="connsiteY15" fmla="*/ 1682666 h 7970099"/>
              <a:gd name="connsiteX16" fmla="*/ 5680569 w 5729713"/>
              <a:gd name="connsiteY16" fmla="*/ 1798758 h 7970099"/>
              <a:gd name="connsiteX17" fmla="*/ 5680437 w 5729713"/>
              <a:gd name="connsiteY17" fmla="*/ 1867447 h 7970099"/>
              <a:gd name="connsiteX18" fmla="*/ 5685817 w 5729713"/>
              <a:gd name="connsiteY18" fmla="*/ 1892328 h 7970099"/>
              <a:gd name="connsiteX19" fmla="*/ 5687161 w 5729713"/>
              <a:gd name="connsiteY19" fmla="*/ 2058143 h 7970099"/>
              <a:gd name="connsiteX20" fmla="*/ 5680495 w 5729713"/>
              <a:gd name="connsiteY20" fmla="*/ 2114433 h 7970099"/>
              <a:gd name="connsiteX21" fmla="*/ 5664813 w 5729713"/>
              <a:gd name="connsiteY21" fmla="*/ 2230514 h 7970099"/>
              <a:gd name="connsiteX22" fmla="*/ 5665821 w 5729713"/>
              <a:gd name="connsiteY22" fmla="*/ 2319496 h 7970099"/>
              <a:gd name="connsiteX23" fmla="*/ 5659718 w 5729713"/>
              <a:gd name="connsiteY23" fmla="*/ 2332408 h 7970099"/>
              <a:gd name="connsiteX24" fmla="*/ 5653228 w 5729713"/>
              <a:gd name="connsiteY24" fmla="*/ 2379106 h 7970099"/>
              <a:gd name="connsiteX25" fmla="*/ 5644927 w 5729713"/>
              <a:gd name="connsiteY25" fmla="*/ 2406583 h 7970099"/>
              <a:gd name="connsiteX26" fmla="*/ 5640018 w 5729713"/>
              <a:gd name="connsiteY26" fmla="*/ 2502565 h 7970099"/>
              <a:gd name="connsiteX27" fmla="*/ 5632778 w 5729713"/>
              <a:gd name="connsiteY27" fmla="*/ 2643541 h 7970099"/>
              <a:gd name="connsiteX28" fmla="*/ 5633023 w 5729713"/>
              <a:gd name="connsiteY28" fmla="*/ 2644598 h 7970099"/>
              <a:gd name="connsiteX29" fmla="*/ 5634869 w 5729713"/>
              <a:gd name="connsiteY29" fmla="*/ 2673025 h 7970099"/>
              <a:gd name="connsiteX30" fmla="*/ 5628870 w 5729713"/>
              <a:gd name="connsiteY30" fmla="*/ 2789117 h 7970099"/>
              <a:gd name="connsiteX31" fmla="*/ 5628739 w 5729713"/>
              <a:gd name="connsiteY31" fmla="*/ 2857806 h 7970099"/>
              <a:gd name="connsiteX32" fmla="*/ 5639936 w 5729713"/>
              <a:gd name="connsiteY32" fmla="*/ 2882674 h 7970099"/>
              <a:gd name="connsiteX33" fmla="*/ 5515442 w 5729713"/>
              <a:gd name="connsiteY33" fmla="*/ 4915848 h 7970099"/>
              <a:gd name="connsiteX34" fmla="*/ 5508368 w 5729713"/>
              <a:gd name="connsiteY34" fmla="*/ 5031060 h 7970099"/>
              <a:gd name="connsiteX35" fmla="*/ 5485186 w 5729713"/>
              <a:gd name="connsiteY35" fmla="*/ 5469649 h 7970099"/>
              <a:gd name="connsiteX36" fmla="*/ 5351322 w 5729713"/>
              <a:gd name="connsiteY36" fmla="*/ 7931268 h 7970099"/>
              <a:gd name="connsiteX37" fmla="*/ 5307853 w 5729713"/>
              <a:gd name="connsiteY37" fmla="*/ 7970047 h 7970099"/>
              <a:gd name="connsiteX38" fmla="*/ 4475249 w 5729713"/>
              <a:gd name="connsiteY38" fmla="*/ 7926413 h 7970099"/>
              <a:gd name="connsiteX39" fmla="*/ 4475247 w 5729713"/>
              <a:gd name="connsiteY39" fmla="*/ 7926413 h 7970099"/>
              <a:gd name="connsiteX40" fmla="*/ 57561 w 5729713"/>
              <a:gd name="connsiteY40" fmla="*/ 7665647 h 7970099"/>
              <a:gd name="connsiteX41" fmla="*/ 5 w 5729713"/>
              <a:gd name="connsiteY41" fmla="*/ 7650086 h 7970099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685186 w 5729713"/>
              <a:gd name="connsiteY5" fmla="*/ 283575 h 7483532"/>
              <a:gd name="connsiteX6" fmla="*/ 5713742 w 5729713"/>
              <a:gd name="connsiteY6" fmla="*/ 297166 h 7483532"/>
              <a:gd name="connsiteX7" fmla="*/ 5719942 w 5729713"/>
              <a:gd name="connsiteY7" fmla="*/ 314477 h 7483532"/>
              <a:gd name="connsiteX8" fmla="*/ 5729713 w 5729713"/>
              <a:gd name="connsiteY8" fmla="*/ 317414 h 7483532"/>
              <a:gd name="connsiteX9" fmla="*/ 5724357 w 5729713"/>
              <a:gd name="connsiteY9" fmla="*/ 375186 h 7483532"/>
              <a:gd name="connsiteX10" fmla="*/ 5711798 w 5729713"/>
              <a:gd name="connsiteY10" fmla="*/ 589539 h 7483532"/>
              <a:gd name="connsiteX11" fmla="*/ 5711761 w 5729713"/>
              <a:gd name="connsiteY11" fmla="*/ 590324 h 7483532"/>
              <a:gd name="connsiteX12" fmla="*/ 5685602 w 5729713"/>
              <a:gd name="connsiteY12" fmla="*/ 1118408 h 7483532"/>
              <a:gd name="connsiteX13" fmla="*/ 5683406 w 5729713"/>
              <a:gd name="connsiteY13" fmla="*/ 1162019 h 7483532"/>
              <a:gd name="connsiteX14" fmla="*/ 5684721 w 5729713"/>
              <a:gd name="connsiteY14" fmla="*/ 1167671 h 7483532"/>
              <a:gd name="connsiteX15" fmla="*/ 5686567 w 5729713"/>
              <a:gd name="connsiteY15" fmla="*/ 1196099 h 7483532"/>
              <a:gd name="connsiteX16" fmla="*/ 5680569 w 5729713"/>
              <a:gd name="connsiteY16" fmla="*/ 1312191 h 7483532"/>
              <a:gd name="connsiteX17" fmla="*/ 5680437 w 5729713"/>
              <a:gd name="connsiteY17" fmla="*/ 1380880 h 7483532"/>
              <a:gd name="connsiteX18" fmla="*/ 5685817 w 5729713"/>
              <a:gd name="connsiteY18" fmla="*/ 1405761 h 7483532"/>
              <a:gd name="connsiteX19" fmla="*/ 5687161 w 5729713"/>
              <a:gd name="connsiteY19" fmla="*/ 1571576 h 7483532"/>
              <a:gd name="connsiteX20" fmla="*/ 5680495 w 5729713"/>
              <a:gd name="connsiteY20" fmla="*/ 1627866 h 7483532"/>
              <a:gd name="connsiteX21" fmla="*/ 5664813 w 5729713"/>
              <a:gd name="connsiteY21" fmla="*/ 1743947 h 7483532"/>
              <a:gd name="connsiteX22" fmla="*/ 5665821 w 5729713"/>
              <a:gd name="connsiteY22" fmla="*/ 1832929 h 7483532"/>
              <a:gd name="connsiteX23" fmla="*/ 5659718 w 5729713"/>
              <a:gd name="connsiteY23" fmla="*/ 1845841 h 7483532"/>
              <a:gd name="connsiteX24" fmla="*/ 5653228 w 5729713"/>
              <a:gd name="connsiteY24" fmla="*/ 1892539 h 7483532"/>
              <a:gd name="connsiteX25" fmla="*/ 5644927 w 5729713"/>
              <a:gd name="connsiteY25" fmla="*/ 1920016 h 7483532"/>
              <a:gd name="connsiteX26" fmla="*/ 5640018 w 5729713"/>
              <a:gd name="connsiteY26" fmla="*/ 2015998 h 7483532"/>
              <a:gd name="connsiteX27" fmla="*/ 5632778 w 5729713"/>
              <a:gd name="connsiteY27" fmla="*/ 2156974 h 7483532"/>
              <a:gd name="connsiteX28" fmla="*/ 5633023 w 5729713"/>
              <a:gd name="connsiteY28" fmla="*/ 2158031 h 7483532"/>
              <a:gd name="connsiteX29" fmla="*/ 5634869 w 5729713"/>
              <a:gd name="connsiteY29" fmla="*/ 2186458 h 7483532"/>
              <a:gd name="connsiteX30" fmla="*/ 5628870 w 5729713"/>
              <a:gd name="connsiteY30" fmla="*/ 2302550 h 7483532"/>
              <a:gd name="connsiteX31" fmla="*/ 5628739 w 5729713"/>
              <a:gd name="connsiteY31" fmla="*/ 2371239 h 7483532"/>
              <a:gd name="connsiteX32" fmla="*/ 5639936 w 5729713"/>
              <a:gd name="connsiteY32" fmla="*/ 2396107 h 7483532"/>
              <a:gd name="connsiteX33" fmla="*/ 5515442 w 5729713"/>
              <a:gd name="connsiteY33" fmla="*/ 4429281 h 7483532"/>
              <a:gd name="connsiteX34" fmla="*/ 5508368 w 5729713"/>
              <a:gd name="connsiteY34" fmla="*/ 4544493 h 7483532"/>
              <a:gd name="connsiteX35" fmla="*/ 5485186 w 5729713"/>
              <a:gd name="connsiteY35" fmla="*/ 4983082 h 7483532"/>
              <a:gd name="connsiteX36" fmla="*/ 5351322 w 5729713"/>
              <a:gd name="connsiteY36" fmla="*/ 7444701 h 7483532"/>
              <a:gd name="connsiteX37" fmla="*/ 5307853 w 5729713"/>
              <a:gd name="connsiteY37" fmla="*/ 7483480 h 7483532"/>
              <a:gd name="connsiteX38" fmla="*/ 4475249 w 5729713"/>
              <a:gd name="connsiteY38" fmla="*/ 7439846 h 7483532"/>
              <a:gd name="connsiteX39" fmla="*/ 4475247 w 5729713"/>
              <a:gd name="connsiteY39" fmla="*/ 7439846 h 7483532"/>
              <a:gd name="connsiteX40" fmla="*/ 57561 w 5729713"/>
              <a:gd name="connsiteY40" fmla="*/ 7179080 h 7483532"/>
              <a:gd name="connsiteX41" fmla="*/ 5 w 5729713"/>
              <a:gd name="connsiteY41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3742 w 5729713"/>
              <a:gd name="connsiteY5" fmla="*/ 297166 h 7483532"/>
              <a:gd name="connsiteX6" fmla="*/ 5719942 w 5729713"/>
              <a:gd name="connsiteY6" fmla="*/ 314477 h 7483532"/>
              <a:gd name="connsiteX7" fmla="*/ 5729713 w 5729713"/>
              <a:gd name="connsiteY7" fmla="*/ 317414 h 7483532"/>
              <a:gd name="connsiteX8" fmla="*/ 5724357 w 5729713"/>
              <a:gd name="connsiteY8" fmla="*/ 375186 h 7483532"/>
              <a:gd name="connsiteX9" fmla="*/ 5711798 w 5729713"/>
              <a:gd name="connsiteY9" fmla="*/ 589539 h 7483532"/>
              <a:gd name="connsiteX10" fmla="*/ 5711761 w 5729713"/>
              <a:gd name="connsiteY10" fmla="*/ 590324 h 7483532"/>
              <a:gd name="connsiteX11" fmla="*/ 5685602 w 5729713"/>
              <a:gd name="connsiteY11" fmla="*/ 1118408 h 7483532"/>
              <a:gd name="connsiteX12" fmla="*/ 5683406 w 5729713"/>
              <a:gd name="connsiteY12" fmla="*/ 1162019 h 7483532"/>
              <a:gd name="connsiteX13" fmla="*/ 5684721 w 5729713"/>
              <a:gd name="connsiteY13" fmla="*/ 1167671 h 7483532"/>
              <a:gd name="connsiteX14" fmla="*/ 5686567 w 5729713"/>
              <a:gd name="connsiteY14" fmla="*/ 1196099 h 7483532"/>
              <a:gd name="connsiteX15" fmla="*/ 5680569 w 5729713"/>
              <a:gd name="connsiteY15" fmla="*/ 1312191 h 7483532"/>
              <a:gd name="connsiteX16" fmla="*/ 5680437 w 5729713"/>
              <a:gd name="connsiteY16" fmla="*/ 1380880 h 7483532"/>
              <a:gd name="connsiteX17" fmla="*/ 5685817 w 5729713"/>
              <a:gd name="connsiteY17" fmla="*/ 1405761 h 7483532"/>
              <a:gd name="connsiteX18" fmla="*/ 5687161 w 5729713"/>
              <a:gd name="connsiteY18" fmla="*/ 1571576 h 7483532"/>
              <a:gd name="connsiteX19" fmla="*/ 5680495 w 5729713"/>
              <a:gd name="connsiteY19" fmla="*/ 1627866 h 7483532"/>
              <a:gd name="connsiteX20" fmla="*/ 5664813 w 5729713"/>
              <a:gd name="connsiteY20" fmla="*/ 1743947 h 7483532"/>
              <a:gd name="connsiteX21" fmla="*/ 5665821 w 5729713"/>
              <a:gd name="connsiteY21" fmla="*/ 1832929 h 7483532"/>
              <a:gd name="connsiteX22" fmla="*/ 5659718 w 5729713"/>
              <a:gd name="connsiteY22" fmla="*/ 1845841 h 7483532"/>
              <a:gd name="connsiteX23" fmla="*/ 5653228 w 5729713"/>
              <a:gd name="connsiteY23" fmla="*/ 1892539 h 7483532"/>
              <a:gd name="connsiteX24" fmla="*/ 5644927 w 5729713"/>
              <a:gd name="connsiteY24" fmla="*/ 1920016 h 7483532"/>
              <a:gd name="connsiteX25" fmla="*/ 5640018 w 5729713"/>
              <a:gd name="connsiteY25" fmla="*/ 2015998 h 7483532"/>
              <a:gd name="connsiteX26" fmla="*/ 5632778 w 5729713"/>
              <a:gd name="connsiteY26" fmla="*/ 2156974 h 7483532"/>
              <a:gd name="connsiteX27" fmla="*/ 5633023 w 5729713"/>
              <a:gd name="connsiteY27" fmla="*/ 2158031 h 7483532"/>
              <a:gd name="connsiteX28" fmla="*/ 5634869 w 5729713"/>
              <a:gd name="connsiteY28" fmla="*/ 2186458 h 7483532"/>
              <a:gd name="connsiteX29" fmla="*/ 5628870 w 5729713"/>
              <a:gd name="connsiteY29" fmla="*/ 2302550 h 7483532"/>
              <a:gd name="connsiteX30" fmla="*/ 5628739 w 5729713"/>
              <a:gd name="connsiteY30" fmla="*/ 2371239 h 7483532"/>
              <a:gd name="connsiteX31" fmla="*/ 5639936 w 5729713"/>
              <a:gd name="connsiteY31" fmla="*/ 2396107 h 7483532"/>
              <a:gd name="connsiteX32" fmla="*/ 5515442 w 5729713"/>
              <a:gd name="connsiteY32" fmla="*/ 4429281 h 7483532"/>
              <a:gd name="connsiteX33" fmla="*/ 5508368 w 5729713"/>
              <a:gd name="connsiteY33" fmla="*/ 4544493 h 7483532"/>
              <a:gd name="connsiteX34" fmla="*/ 5485186 w 5729713"/>
              <a:gd name="connsiteY34" fmla="*/ 4983082 h 7483532"/>
              <a:gd name="connsiteX35" fmla="*/ 5351322 w 5729713"/>
              <a:gd name="connsiteY35" fmla="*/ 7444701 h 7483532"/>
              <a:gd name="connsiteX36" fmla="*/ 5307853 w 5729713"/>
              <a:gd name="connsiteY36" fmla="*/ 7483480 h 7483532"/>
              <a:gd name="connsiteX37" fmla="*/ 4475249 w 5729713"/>
              <a:gd name="connsiteY37" fmla="*/ 7439846 h 7483532"/>
              <a:gd name="connsiteX38" fmla="*/ 4475247 w 5729713"/>
              <a:gd name="connsiteY38" fmla="*/ 7439846 h 7483532"/>
              <a:gd name="connsiteX39" fmla="*/ 57561 w 5729713"/>
              <a:gd name="connsiteY39" fmla="*/ 7179080 h 7483532"/>
              <a:gd name="connsiteX40" fmla="*/ 5 w 5729713"/>
              <a:gd name="connsiteY40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569 w 5729713"/>
              <a:gd name="connsiteY14" fmla="*/ 1312191 h 7483532"/>
              <a:gd name="connsiteX15" fmla="*/ 5680437 w 5729713"/>
              <a:gd name="connsiteY15" fmla="*/ 1380880 h 7483532"/>
              <a:gd name="connsiteX16" fmla="*/ 5685817 w 5729713"/>
              <a:gd name="connsiteY16" fmla="*/ 1405761 h 7483532"/>
              <a:gd name="connsiteX17" fmla="*/ 5687161 w 5729713"/>
              <a:gd name="connsiteY17" fmla="*/ 1571576 h 7483532"/>
              <a:gd name="connsiteX18" fmla="*/ 5680495 w 5729713"/>
              <a:gd name="connsiteY18" fmla="*/ 1627866 h 7483532"/>
              <a:gd name="connsiteX19" fmla="*/ 5664813 w 5729713"/>
              <a:gd name="connsiteY19" fmla="*/ 1743947 h 7483532"/>
              <a:gd name="connsiteX20" fmla="*/ 5665821 w 5729713"/>
              <a:gd name="connsiteY20" fmla="*/ 1832929 h 7483532"/>
              <a:gd name="connsiteX21" fmla="*/ 5659718 w 5729713"/>
              <a:gd name="connsiteY21" fmla="*/ 1845841 h 7483532"/>
              <a:gd name="connsiteX22" fmla="*/ 5653228 w 5729713"/>
              <a:gd name="connsiteY22" fmla="*/ 1892539 h 7483532"/>
              <a:gd name="connsiteX23" fmla="*/ 5644927 w 5729713"/>
              <a:gd name="connsiteY23" fmla="*/ 1920016 h 7483532"/>
              <a:gd name="connsiteX24" fmla="*/ 5640018 w 5729713"/>
              <a:gd name="connsiteY24" fmla="*/ 2015998 h 7483532"/>
              <a:gd name="connsiteX25" fmla="*/ 5632778 w 5729713"/>
              <a:gd name="connsiteY25" fmla="*/ 2156974 h 7483532"/>
              <a:gd name="connsiteX26" fmla="*/ 5633023 w 5729713"/>
              <a:gd name="connsiteY26" fmla="*/ 2158031 h 7483532"/>
              <a:gd name="connsiteX27" fmla="*/ 5634869 w 5729713"/>
              <a:gd name="connsiteY27" fmla="*/ 2186458 h 7483532"/>
              <a:gd name="connsiteX28" fmla="*/ 5628870 w 5729713"/>
              <a:gd name="connsiteY28" fmla="*/ 2302550 h 7483532"/>
              <a:gd name="connsiteX29" fmla="*/ 5628739 w 5729713"/>
              <a:gd name="connsiteY29" fmla="*/ 2371239 h 7483532"/>
              <a:gd name="connsiteX30" fmla="*/ 5639936 w 5729713"/>
              <a:gd name="connsiteY30" fmla="*/ 2396107 h 7483532"/>
              <a:gd name="connsiteX31" fmla="*/ 5515442 w 5729713"/>
              <a:gd name="connsiteY31" fmla="*/ 4429281 h 7483532"/>
              <a:gd name="connsiteX32" fmla="*/ 5508368 w 5729713"/>
              <a:gd name="connsiteY32" fmla="*/ 4544493 h 7483532"/>
              <a:gd name="connsiteX33" fmla="*/ 5485186 w 5729713"/>
              <a:gd name="connsiteY33" fmla="*/ 4983082 h 7483532"/>
              <a:gd name="connsiteX34" fmla="*/ 5351322 w 5729713"/>
              <a:gd name="connsiteY34" fmla="*/ 7444701 h 7483532"/>
              <a:gd name="connsiteX35" fmla="*/ 5307853 w 5729713"/>
              <a:gd name="connsiteY35" fmla="*/ 7483480 h 7483532"/>
              <a:gd name="connsiteX36" fmla="*/ 4475249 w 5729713"/>
              <a:gd name="connsiteY36" fmla="*/ 7439846 h 7483532"/>
              <a:gd name="connsiteX37" fmla="*/ 4475247 w 5729713"/>
              <a:gd name="connsiteY37" fmla="*/ 7439846 h 7483532"/>
              <a:gd name="connsiteX38" fmla="*/ 57561 w 5729713"/>
              <a:gd name="connsiteY38" fmla="*/ 7179080 h 7483532"/>
              <a:gd name="connsiteX39" fmla="*/ 5 w 5729713"/>
              <a:gd name="connsiteY39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437 w 5729713"/>
              <a:gd name="connsiteY14" fmla="*/ 1380880 h 7483532"/>
              <a:gd name="connsiteX15" fmla="*/ 5685817 w 5729713"/>
              <a:gd name="connsiteY15" fmla="*/ 1405761 h 7483532"/>
              <a:gd name="connsiteX16" fmla="*/ 5687161 w 5729713"/>
              <a:gd name="connsiteY16" fmla="*/ 1571576 h 7483532"/>
              <a:gd name="connsiteX17" fmla="*/ 5680495 w 5729713"/>
              <a:gd name="connsiteY17" fmla="*/ 1627866 h 7483532"/>
              <a:gd name="connsiteX18" fmla="*/ 5664813 w 5729713"/>
              <a:gd name="connsiteY18" fmla="*/ 1743947 h 7483532"/>
              <a:gd name="connsiteX19" fmla="*/ 5665821 w 5729713"/>
              <a:gd name="connsiteY19" fmla="*/ 1832929 h 7483532"/>
              <a:gd name="connsiteX20" fmla="*/ 5659718 w 5729713"/>
              <a:gd name="connsiteY20" fmla="*/ 1845841 h 7483532"/>
              <a:gd name="connsiteX21" fmla="*/ 5653228 w 5729713"/>
              <a:gd name="connsiteY21" fmla="*/ 1892539 h 7483532"/>
              <a:gd name="connsiteX22" fmla="*/ 5644927 w 5729713"/>
              <a:gd name="connsiteY22" fmla="*/ 1920016 h 7483532"/>
              <a:gd name="connsiteX23" fmla="*/ 5640018 w 5729713"/>
              <a:gd name="connsiteY23" fmla="*/ 2015998 h 7483532"/>
              <a:gd name="connsiteX24" fmla="*/ 5632778 w 5729713"/>
              <a:gd name="connsiteY24" fmla="*/ 2156974 h 7483532"/>
              <a:gd name="connsiteX25" fmla="*/ 5633023 w 5729713"/>
              <a:gd name="connsiteY25" fmla="*/ 2158031 h 7483532"/>
              <a:gd name="connsiteX26" fmla="*/ 5634869 w 5729713"/>
              <a:gd name="connsiteY26" fmla="*/ 2186458 h 7483532"/>
              <a:gd name="connsiteX27" fmla="*/ 5628870 w 5729713"/>
              <a:gd name="connsiteY27" fmla="*/ 2302550 h 7483532"/>
              <a:gd name="connsiteX28" fmla="*/ 5628739 w 5729713"/>
              <a:gd name="connsiteY28" fmla="*/ 2371239 h 7483532"/>
              <a:gd name="connsiteX29" fmla="*/ 5639936 w 5729713"/>
              <a:gd name="connsiteY29" fmla="*/ 2396107 h 7483532"/>
              <a:gd name="connsiteX30" fmla="*/ 5515442 w 5729713"/>
              <a:gd name="connsiteY30" fmla="*/ 4429281 h 7483532"/>
              <a:gd name="connsiteX31" fmla="*/ 5508368 w 5729713"/>
              <a:gd name="connsiteY31" fmla="*/ 4544493 h 7483532"/>
              <a:gd name="connsiteX32" fmla="*/ 5485186 w 5729713"/>
              <a:gd name="connsiteY32" fmla="*/ 4983082 h 7483532"/>
              <a:gd name="connsiteX33" fmla="*/ 5351322 w 5729713"/>
              <a:gd name="connsiteY33" fmla="*/ 7444701 h 7483532"/>
              <a:gd name="connsiteX34" fmla="*/ 5307853 w 5729713"/>
              <a:gd name="connsiteY34" fmla="*/ 7483480 h 7483532"/>
              <a:gd name="connsiteX35" fmla="*/ 4475249 w 5729713"/>
              <a:gd name="connsiteY35" fmla="*/ 7439846 h 7483532"/>
              <a:gd name="connsiteX36" fmla="*/ 4475247 w 5729713"/>
              <a:gd name="connsiteY36" fmla="*/ 7439846 h 7483532"/>
              <a:gd name="connsiteX37" fmla="*/ 57561 w 5729713"/>
              <a:gd name="connsiteY37" fmla="*/ 7179080 h 7483532"/>
              <a:gd name="connsiteX38" fmla="*/ 5 w 5729713"/>
              <a:gd name="connsiteY38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437 w 5729713"/>
              <a:gd name="connsiteY14" fmla="*/ 1380880 h 7483532"/>
              <a:gd name="connsiteX15" fmla="*/ 5685817 w 5729713"/>
              <a:gd name="connsiteY15" fmla="*/ 1405761 h 7483532"/>
              <a:gd name="connsiteX16" fmla="*/ 5687161 w 5729713"/>
              <a:gd name="connsiteY16" fmla="*/ 1571576 h 7483532"/>
              <a:gd name="connsiteX17" fmla="*/ 5680495 w 5729713"/>
              <a:gd name="connsiteY17" fmla="*/ 1627866 h 7483532"/>
              <a:gd name="connsiteX18" fmla="*/ 5664813 w 5729713"/>
              <a:gd name="connsiteY18" fmla="*/ 1743947 h 7483532"/>
              <a:gd name="connsiteX19" fmla="*/ 5665821 w 5729713"/>
              <a:gd name="connsiteY19" fmla="*/ 1832929 h 7483532"/>
              <a:gd name="connsiteX20" fmla="*/ 5659718 w 5729713"/>
              <a:gd name="connsiteY20" fmla="*/ 1845841 h 7483532"/>
              <a:gd name="connsiteX21" fmla="*/ 5653228 w 5729713"/>
              <a:gd name="connsiteY21" fmla="*/ 1892539 h 7483532"/>
              <a:gd name="connsiteX22" fmla="*/ 5644927 w 5729713"/>
              <a:gd name="connsiteY22" fmla="*/ 1920016 h 7483532"/>
              <a:gd name="connsiteX23" fmla="*/ 5632778 w 5729713"/>
              <a:gd name="connsiteY23" fmla="*/ 2156974 h 7483532"/>
              <a:gd name="connsiteX24" fmla="*/ 5633023 w 5729713"/>
              <a:gd name="connsiteY24" fmla="*/ 2158031 h 7483532"/>
              <a:gd name="connsiteX25" fmla="*/ 5634869 w 5729713"/>
              <a:gd name="connsiteY25" fmla="*/ 2186458 h 7483532"/>
              <a:gd name="connsiteX26" fmla="*/ 5628870 w 5729713"/>
              <a:gd name="connsiteY26" fmla="*/ 2302550 h 7483532"/>
              <a:gd name="connsiteX27" fmla="*/ 5628739 w 5729713"/>
              <a:gd name="connsiteY27" fmla="*/ 2371239 h 7483532"/>
              <a:gd name="connsiteX28" fmla="*/ 5639936 w 5729713"/>
              <a:gd name="connsiteY28" fmla="*/ 2396107 h 7483532"/>
              <a:gd name="connsiteX29" fmla="*/ 5515442 w 5729713"/>
              <a:gd name="connsiteY29" fmla="*/ 4429281 h 7483532"/>
              <a:gd name="connsiteX30" fmla="*/ 5508368 w 5729713"/>
              <a:gd name="connsiteY30" fmla="*/ 4544493 h 7483532"/>
              <a:gd name="connsiteX31" fmla="*/ 5485186 w 5729713"/>
              <a:gd name="connsiteY31" fmla="*/ 4983082 h 7483532"/>
              <a:gd name="connsiteX32" fmla="*/ 5351322 w 5729713"/>
              <a:gd name="connsiteY32" fmla="*/ 7444701 h 7483532"/>
              <a:gd name="connsiteX33" fmla="*/ 5307853 w 5729713"/>
              <a:gd name="connsiteY33" fmla="*/ 7483480 h 7483532"/>
              <a:gd name="connsiteX34" fmla="*/ 4475249 w 5729713"/>
              <a:gd name="connsiteY34" fmla="*/ 7439846 h 7483532"/>
              <a:gd name="connsiteX35" fmla="*/ 4475247 w 5729713"/>
              <a:gd name="connsiteY35" fmla="*/ 7439846 h 7483532"/>
              <a:gd name="connsiteX36" fmla="*/ 57561 w 5729713"/>
              <a:gd name="connsiteY36" fmla="*/ 7179080 h 7483532"/>
              <a:gd name="connsiteX37" fmla="*/ 5 w 5729713"/>
              <a:gd name="connsiteY37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685602 w 5729713"/>
              <a:gd name="connsiteY9" fmla="*/ 1118408 h 7483532"/>
              <a:gd name="connsiteX10" fmla="*/ 5683406 w 5729713"/>
              <a:gd name="connsiteY10" fmla="*/ 1162019 h 7483532"/>
              <a:gd name="connsiteX11" fmla="*/ 5684721 w 5729713"/>
              <a:gd name="connsiteY11" fmla="*/ 1167671 h 7483532"/>
              <a:gd name="connsiteX12" fmla="*/ 5686567 w 5729713"/>
              <a:gd name="connsiteY12" fmla="*/ 1196099 h 7483532"/>
              <a:gd name="connsiteX13" fmla="*/ 5680437 w 5729713"/>
              <a:gd name="connsiteY13" fmla="*/ 1380880 h 7483532"/>
              <a:gd name="connsiteX14" fmla="*/ 5685817 w 5729713"/>
              <a:gd name="connsiteY14" fmla="*/ 1405761 h 7483532"/>
              <a:gd name="connsiteX15" fmla="*/ 5687161 w 5729713"/>
              <a:gd name="connsiteY15" fmla="*/ 1571576 h 7483532"/>
              <a:gd name="connsiteX16" fmla="*/ 5680495 w 5729713"/>
              <a:gd name="connsiteY16" fmla="*/ 1627866 h 7483532"/>
              <a:gd name="connsiteX17" fmla="*/ 5664813 w 5729713"/>
              <a:gd name="connsiteY17" fmla="*/ 1743947 h 7483532"/>
              <a:gd name="connsiteX18" fmla="*/ 5665821 w 5729713"/>
              <a:gd name="connsiteY18" fmla="*/ 1832929 h 7483532"/>
              <a:gd name="connsiteX19" fmla="*/ 5659718 w 5729713"/>
              <a:gd name="connsiteY19" fmla="*/ 1845841 h 7483532"/>
              <a:gd name="connsiteX20" fmla="*/ 5653228 w 5729713"/>
              <a:gd name="connsiteY20" fmla="*/ 1892539 h 7483532"/>
              <a:gd name="connsiteX21" fmla="*/ 5644927 w 5729713"/>
              <a:gd name="connsiteY21" fmla="*/ 1920016 h 7483532"/>
              <a:gd name="connsiteX22" fmla="*/ 5632778 w 5729713"/>
              <a:gd name="connsiteY22" fmla="*/ 2156974 h 7483532"/>
              <a:gd name="connsiteX23" fmla="*/ 5633023 w 5729713"/>
              <a:gd name="connsiteY23" fmla="*/ 2158031 h 7483532"/>
              <a:gd name="connsiteX24" fmla="*/ 5634869 w 5729713"/>
              <a:gd name="connsiteY24" fmla="*/ 2186458 h 7483532"/>
              <a:gd name="connsiteX25" fmla="*/ 5628870 w 5729713"/>
              <a:gd name="connsiteY25" fmla="*/ 2302550 h 7483532"/>
              <a:gd name="connsiteX26" fmla="*/ 5628739 w 5729713"/>
              <a:gd name="connsiteY26" fmla="*/ 2371239 h 7483532"/>
              <a:gd name="connsiteX27" fmla="*/ 5639936 w 5729713"/>
              <a:gd name="connsiteY27" fmla="*/ 2396107 h 7483532"/>
              <a:gd name="connsiteX28" fmla="*/ 5515442 w 5729713"/>
              <a:gd name="connsiteY28" fmla="*/ 4429281 h 7483532"/>
              <a:gd name="connsiteX29" fmla="*/ 5508368 w 5729713"/>
              <a:gd name="connsiteY29" fmla="*/ 4544493 h 7483532"/>
              <a:gd name="connsiteX30" fmla="*/ 5485186 w 5729713"/>
              <a:gd name="connsiteY30" fmla="*/ 4983082 h 7483532"/>
              <a:gd name="connsiteX31" fmla="*/ 5351322 w 5729713"/>
              <a:gd name="connsiteY31" fmla="*/ 7444701 h 7483532"/>
              <a:gd name="connsiteX32" fmla="*/ 5307853 w 5729713"/>
              <a:gd name="connsiteY32" fmla="*/ 7483480 h 7483532"/>
              <a:gd name="connsiteX33" fmla="*/ 4475249 w 5729713"/>
              <a:gd name="connsiteY33" fmla="*/ 7439846 h 7483532"/>
              <a:gd name="connsiteX34" fmla="*/ 4475247 w 5729713"/>
              <a:gd name="connsiteY34" fmla="*/ 7439846 h 7483532"/>
              <a:gd name="connsiteX35" fmla="*/ 57561 w 5729713"/>
              <a:gd name="connsiteY35" fmla="*/ 7179080 h 7483532"/>
              <a:gd name="connsiteX36" fmla="*/ 5 w 5729713"/>
              <a:gd name="connsiteY36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685602 w 5729713"/>
              <a:gd name="connsiteY8" fmla="*/ 1118408 h 7483532"/>
              <a:gd name="connsiteX9" fmla="*/ 5683406 w 5729713"/>
              <a:gd name="connsiteY9" fmla="*/ 1162019 h 7483532"/>
              <a:gd name="connsiteX10" fmla="*/ 5684721 w 5729713"/>
              <a:gd name="connsiteY10" fmla="*/ 1167671 h 7483532"/>
              <a:gd name="connsiteX11" fmla="*/ 5686567 w 5729713"/>
              <a:gd name="connsiteY11" fmla="*/ 1196099 h 7483532"/>
              <a:gd name="connsiteX12" fmla="*/ 5680437 w 5729713"/>
              <a:gd name="connsiteY12" fmla="*/ 1380880 h 7483532"/>
              <a:gd name="connsiteX13" fmla="*/ 5685817 w 5729713"/>
              <a:gd name="connsiteY13" fmla="*/ 1405761 h 7483532"/>
              <a:gd name="connsiteX14" fmla="*/ 5687161 w 5729713"/>
              <a:gd name="connsiteY14" fmla="*/ 1571576 h 7483532"/>
              <a:gd name="connsiteX15" fmla="*/ 5680495 w 5729713"/>
              <a:gd name="connsiteY15" fmla="*/ 1627866 h 7483532"/>
              <a:gd name="connsiteX16" fmla="*/ 5664813 w 5729713"/>
              <a:gd name="connsiteY16" fmla="*/ 1743947 h 7483532"/>
              <a:gd name="connsiteX17" fmla="*/ 5665821 w 5729713"/>
              <a:gd name="connsiteY17" fmla="*/ 1832929 h 7483532"/>
              <a:gd name="connsiteX18" fmla="*/ 5659718 w 5729713"/>
              <a:gd name="connsiteY18" fmla="*/ 1845841 h 7483532"/>
              <a:gd name="connsiteX19" fmla="*/ 5653228 w 5729713"/>
              <a:gd name="connsiteY19" fmla="*/ 1892539 h 7483532"/>
              <a:gd name="connsiteX20" fmla="*/ 5644927 w 5729713"/>
              <a:gd name="connsiteY20" fmla="*/ 1920016 h 7483532"/>
              <a:gd name="connsiteX21" fmla="*/ 5632778 w 5729713"/>
              <a:gd name="connsiteY21" fmla="*/ 2156974 h 7483532"/>
              <a:gd name="connsiteX22" fmla="*/ 5633023 w 5729713"/>
              <a:gd name="connsiteY22" fmla="*/ 2158031 h 7483532"/>
              <a:gd name="connsiteX23" fmla="*/ 5634869 w 5729713"/>
              <a:gd name="connsiteY23" fmla="*/ 2186458 h 7483532"/>
              <a:gd name="connsiteX24" fmla="*/ 5628870 w 5729713"/>
              <a:gd name="connsiteY24" fmla="*/ 2302550 h 7483532"/>
              <a:gd name="connsiteX25" fmla="*/ 5628739 w 5729713"/>
              <a:gd name="connsiteY25" fmla="*/ 2371239 h 7483532"/>
              <a:gd name="connsiteX26" fmla="*/ 5639936 w 5729713"/>
              <a:gd name="connsiteY26" fmla="*/ 2396107 h 7483532"/>
              <a:gd name="connsiteX27" fmla="*/ 5515442 w 5729713"/>
              <a:gd name="connsiteY27" fmla="*/ 4429281 h 7483532"/>
              <a:gd name="connsiteX28" fmla="*/ 5508368 w 5729713"/>
              <a:gd name="connsiteY28" fmla="*/ 4544493 h 7483532"/>
              <a:gd name="connsiteX29" fmla="*/ 5485186 w 5729713"/>
              <a:gd name="connsiteY29" fmla="*/ 4983082 h 7483532"/>
              <a:gd name="connsiteX30" fmla="*/ 5351322 w 5729713"/>
              <a:gd name="connsiteY30" fmla="*/ 7444701 h 7483532"/>
              <a:gd name="connsiteX31" fmla="*/ 5307853 w 5729713"/>
              <a:gd name="connsiteY31" fmla="*/ 7483480 h 7483532"/>
              <a:gd name="connsiteX32" fmla="*/ 4475249 w 5729713"/>
              <a:gd name="connsiteY32" fmla="*/ 7439846 h 7483532"/>
              <a:gd name="connsiteX33" fmla="*/ 4475247 w 5729713"/>
              <a:gd name="connsiteY33" fmla="*/ 7439846 h 7483532"/>
              <a:gd name="connsiteX34" fmla="*/ 57561 w 5729713"/>
              <a:gd name="connsiteY34" fmla="*/ 7179080 h 7483532"/>
              <a:gd name="connsiteX35" fmla="*/ 5 w 5729713"/>
              <a:gd name="connsiteY35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4721 w 5729713"/>
              <a:gd name="connsiteY9" fmla="*/ 1167671 h 7483532"/>
              <a:gd name="connsiteX10" fmla="*/ 5686567 w 5729713"/>
              <a:gd name="connsiteY10" fmla="*/ 1196099 h 7483532"/>
              <a:gd name="connsiteX11" fmla="*/ 5680437 w 5729713"/>
              <a:gd name="connsiteY11" fmla="*/ 1380880 h 7483532"/>
              <a:gd name="connsiteX12" fmla="*/ 5685817 w 5729713"/>
              <a:gd name="connsiteY12" fmla="*/ 1405761 h 7483532"/>
              <a:gd name="connsiteX13" fmla="*/ 5687161 w 5729713"/>
              <a:gd name="connsiteY13" fmla="*/ 1571576 h 7483532"/>
              <a:gd name="connsiteX14" fmla="*/ 5680495 w 5729713"/>
              <a:gd name="connsiteY14" fmla="*/ 1627866 h 7483532"/>
              <a:gd name="connsiteX15" fmla="*/ 5664813 w 5729713"/>
              <a:gd name="connsiteY15" fmla="*/ 1743947 h 7483532"/>
              <a:gd name="connsiteX16" fmla="*/ 5665821 w 5729713"/>
              <a:gd name="connsiteY16" fmla="*/ 1832929 h 7483532"/>
              <a:gd name="connsiteX17" fmla="*/ 5659718 w 5729713"/>
              <a:gd name="connsiteY17" fmla="*/ 1845841 h 7483532"/>
              <a:gd name="connsiteX18" fmla="*/ 5653228 w 5729713"/>
              <a:gd name="connsiteY18" fmla="*/ 1892539 h 7483532"/>
              <a:gd name="connsiteX19" fmla="*/ 5644927 w 5729713"/>
              <a:gd name="connsiteY19" fmla="*/ 1920016 h 7483532"/>
              <a:gd name="connsiteX20" fmla="*/ 5632778 w 5729713"/>
              <a:gd name="connsiteY20" fmla="*/ 2156974 h 7483532"/>
              <a:gd name="connsiteX21" fmla="*/ 5633023 w 5729713"/>
              <a:gd name="connsiteY21" fmla="*/ 2158031 h 7483532"/>
              <a:gd name="connsiteX22" fmla="*/ 5634869 w 5729713"/>
              <a:gd name="connsiteY22" fmla="*/ 2186458 h 7483532"/>
              <a:gd name="connsiteX23" fmla="*/ 5628870 w 5729713"/>
              <a:gd name="connsiteY23" fmla="*/ 2302550 h 7483532"/>
              <a:gd name="connsiteX24" fmla="*/ 5628739 w 5729713"/>
              <a:gd name="connsiteY24" fmla="*/ 2371239 h 7483532"/>
              <a:gd name="connsiteX25" fmla="*/ 5639936 w 5729713"/>
              <a:gd name="connsiteY25" fmla="*/ 2396107 h 7483532"/>
              <a:gd name="connsiteX26" fmla="*/ 5515442 w 5729713"/>
              <a:gd name="connsiteY26" fmla="*/ 4429281 h 7483532"/>
              <a:gd name="connsiteX27" fmla="*/ 5508368 w 5729713"/>
              <a:gd name="connsiteY27" fmla="*/ 4544493 h 7483532"/>
              <a:gd name="connsiteX28" fmla="*/ 5485186 w 5729713"/>
              <a:gd name="connsiteY28" fmla="*/ 4983082 h 7483532"/>
              <a:gd name="connsiteX29" fmla="*/ 5351322 w 5729713"/>
              <a:gd name="connsiteY29" fmla="*/ 7444701 h 7483532"/>
              <a:gd name="connsiteX30" fmla="*/ 5307853 w 5729713"/>
              <a:gd name="connsiteY30" fmla="*/ 7483480 h 7483532"/>
              <a:gd name="connsiteX31" fmla="*/ 4475249 w 5729713"/>
              <a:gd name="connsiteY31" fmla="*/ 7439846 h 7483532"/>
              <a:gd name="connsiteX32" fmla="*/ 4475247 w 5729713"/>
              <a:gd name="connsiteY32" fmla="*/ 7439846 h 7483532"/>
              <a:gd name="connsiteX33" fmla="*/ 57561 w 5729713"/>
              <a:gd name="connsiteY33" fmla="*/ 7179080 h 7483532"/>
              <a:gd name="connsiteX34" fmla="*/ 5 w 5729713"/>
              <a:gd name="connsiteY34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4721 w 5729713"/>
              <a:gd name="connsiteY9" fmla="*/ 1167671 h 7483532"/>
              <a:gd name="connsiteX10" fmla="*/ 5686567 w 5729713"/>
              <a:gd name="connsiteY10" fmla="*/ 1196099 h 7483532"/>
              <a:gd name="connsiteX11" fmla="*/ 5680437 w 5729713"/>
              <a:gd name="connsiteY11" fmla="*/ 1380880 h 7483532"/>
              <a:gd name="connsiteX12" fmla="*/ 5687161 w 5729713"/>
              <a:gd name="connsiteY12" fmla="*/ 1571576 h 7483532"/>
              <a:gd name="connsiteX13" fmla="*/ 5680495 w 5729713"/>
              <a:gd name="connsiteY13" fmla="*/ 1627866 h 7483532"/>
              <a:gd name="connsiteX14" fmla="*/ 5664813 w 5729713"/>
              <a:gd name="connsiteY14" fmla="*/ 1743947 h 7483532"/>
              <a:gd name="connsiteX15" fmla="*/ 5665821 w 5729713"/>
              <a:gd name="connsiteY15" fmla="*/ 1832929 h 7483532"/>
              <a:gd name="connsiteX16" fmla="*/ 5659718 w 5729713"/>
              <a:gd name="connsiteY16" fmla="*/ 1845841 h 7483532"/>
              <a:gd name="connsiteX17" fmla="*/ 5653228 w 5729713"/>
              <a:gd name="connsiteY17" fmla="*/ 1892539 h 7483532"/>
              <a:gd name="connsiteX18" fmla="*/ 5644927 w 5729713"/>
              <a:gd name="connsiteY18" fmla="*/ 1920016 h 7483532"/>
              <a:gd name="connsiteX19" fmla="*/ 5632778 w 5729713"/>
              <a:gd name="connsiteY19" fmla="*/ 2156974 h 7483532"/>
              <a:gd name="connsiteX20" fmla="*/ 5633023 w 5729713"/>
              <a:gd name="connsiteY20" fmla="*/ 2158031 h 7483532"/>
              <a:gd name="connsiteX21" fmla="*/ 5634869 w 5729713"/>
              <a:gd name="connsiteY21" fmla="*/ 2186458 h 7483532"/>
              <a:gd name="connsiteX22" fmla="*/ 5628870 w 5729713"/>
              <a:gd name="connsiteY22" fmla="*/ 2302550 h 7483532"/>
              <a:gd name="connsiteX23" fmla="*/ 5628739 w 5729713"/>
              <a:gd name="connsiteY23" fmla="*/ 2371239 h 7483532"/>
              <a:gd name="connsiteX24" fmla="*/ 5639936 w 5729713"/>
              <a:gd name="connsiteY24" fmla="*/ 2396107 h 7483532"/>
              <a:gd name="connsiteX25" fmla="*/ 5515442 w 5729713"/>
              <a:gd name="connsiteY25" fmla="*/ 4429281 h 7483532"/>
              <a:gd name="connsiteX26" fmla="*/ 5508368 w 5729713"/>
              <a:gd name="connsiteY26" fmla="*/ 4544493 h 7483532"/>
              <a:gd name="connsiteX27" fmla="*/ 5485186 w 5729713"/>
              <a:gd name="connsiteY27" fmla="*/ 4983082 h 7483532"/>
              <a:gd name="connsiteX28" fmla="*/ 5351322 w 5729713"/>
              <a:gd name="connsiteY28" fmla="*/ 7444701 h 7483532"/>
              <a:gd name="connsiteX29" fmla="*/ 5307853 w 5729713"/>
              <a:gd name="connsiteY29" fmla="*/ 7483480 h 7483532"/>
              <a:gd name="connsiteX30" fmla="*/ 4475249 w 5729713"/>
              <a:gd name="connsiteY30" fmla="*/ 7439846 h 7483532"/>
              <a:gd name="connsiteX31" fmla="*/ 4475247 w 5729713"/>
              <a:gd name="connsiteY31" fmla="*/ 7439846 h 7483532"/>
              <a:gd name="connsiteX32" fmla="*/ 57561 w 5729713"/>
              <a:gd name="connsiteY32" fmla="*/ 7179080 h 7483532"/>
              <a:gd name="connsiteX33" fmla="*/ 5 w 5729713"/>
              <a:gd name="connsiteY33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6567 w 5729713"/>
              <a:gd name="connsiteY9" fmla="*/ 1196099 h 7483532"/>
              <a:gd name="connsiteX10" fmla="*/ 5680437 w 5729713"/>
              <a:gd name="connsiteY10" fmla="*/ 1380880 h 7483532"/>
              <a:gd name="connsiteX11" fmla="*/ 5687161 w 5729713"/>
              <a:gd name="connsiteY11" fmla="*/ 1571576 h 7483532"/>
              <a:gd name="connsiteX12" fmla="*/ 5680495 w 5729713"/>
              <a:gd name="connsiteY12" fmla="*/ 1627866 h 7483532"/>
              <a:gd name="connsiteX13" fmla="*/ 5664813 w 5729713"/>
              <a:gd name="connsiteY13" fmla="*/ 1743947 h 7483532"/>
              <a:gd name="connsiteX14" fmla="*/ 5665821 w 5729713"/>
              <a:gd name="connsiteY14" fmla="*/ 1832929 h 7483532"/>
              <a:gd name="connsiteX15" fmla="*/ 5659718 w 5729713"/>
              <a:gd name="connsiteY15" fmla="*/ 1845841 h 7483532"/>
              <a:gd name="connsiteX16" fmla="*/ 5653228 w 5729713"/>
              <a:gd name="connsiteY16" fmla="*/ 1892539 h 7483532"/>
              <a:gd name="connsiteX17" fmla="*/ 5644927 w 5729713"/>
              <a:gd name="connsiteY17" fmla="*/ 1920016 h 7483532"/>
              <a:gd name="connsiteX18" fmla="*/ 5632778 w 5729713"/>
              <a:gd name="connsiteY18" fmla="*/ 2156974 h 7483532"/>
              <a:gd name="connsiteX19" fmla="*/ 5633023 w 5729713"/>
              <a:gd name="connsiteY19" fmla="*/ 2158031 h 7483532"/>
              <a:gd name="connsiteX20" fmla="*/ 5634869 w 5729713"/>
              <a:gd name="connsiteY20" fmla="*/ 2186458 h 7483532"/>
              <a:gd name="connsiteX21" fmla="*/ 5628870 w 5729713"/>
              <a:gd name="connsiteY21" fmla="*/ 2302550 h 7483532"/>
              <a:gd name="connsiteX22" fmla="*/ 5628739 w 5729713"/>
              <a:gd name="connsiteY22" fmla="*/ 2371239 h 7483532"/>
              <a:gd name="connsiteX23" fmla="*/ 5639936 w 5729713"/>
              <a:gd name="connsiteY23" fmla="*/ 2396107 h 7483532"/>
              <a:gd name="connsiteX24" fmla="*/ 5515442 w 5729713"/>
              <a:gd name="connsiteY24" fmla="*/ 4429281 h 7483532"/>
              <a:gd name="connsiteX25" fmla="*/ 5508368 w 5729713"/>
              <a:gd name="connsiteY25" fmla="*/ 4544493 h 7483532"/>
              <a:gd name="connsiteX26" fmla="*/ 5485186 w 5729713"/>
              <a:gd name="connsiteY26" fmla="*/ 4983082 h 7483532"/>
              <a:gd name="connsiteX27" fmla="*/ 5351322 w 5729713"/>
              <a:gd name="connsiteY27" fmla="*/ 7444701 h 7483532"/>
              <a:gd name="connsiteX28" fmla="*/ 5307853 w 5729713"/>
              <a:gd name="connsiteY28" fmla="*/ 7483480 h 7483532"/>
              <a:gd name="connsiteX29" fmla="*/ 4475249 w 5729713"/>
              <a:gd name="connsiteY29" fmla="*/ 7439846 h 7483532"/>
              <a:gd name="connsiteX30" fmla="*/ 4475247 w 5729713"/>
              <a:gd name="connsiteY30" fmla="*/ 7439846 h 7483532"/>
              <a:gd name="connsiteX31" fmla="*/ 57561 w 5729713"/>
              <a:gd name="connsiteY31" fmla="*/ 7179080 h 7483532"/>
              <a:gd name="connsiteX32" fmla="*/ 5 w 5729713"/>
              <a:gd name="connsiteY32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9718 w 5729713"/>
              <a:gd name="connsiteY14" fmla="*/ 1845841 h 7483532"/>
              <a:gd name="connsiteX15" fmla="*/ 5653228 w 5729713"/>
              <a:gd name="connsiteY15" fmla="*/ 1892539 h 7483532"/>
              <a:gd name="connsiteX16" fmla="*/ 5644927 w 5729713"/>
              <a:gd name="connsiteY16" fmla="*/ 1920016 h 7483532"/>
              <a:gd name="connsiteX17" fmla="*/ 5632778 w 5729713"/>
              <a:gd name="connsiteY17" fmla="*/ 2156974 h 7483532"/>
              <a:gd name="connsiteX18" fmla="*/ 5633023 w 5729713"/>
              <a:gd name="connsiteY18" fmla="*/ 2158031 h 7483532"/>
              <a:gd name="connsiteX19" fmla="*/ 5634869 w 5729713"/>
              <a:gd name="connsiteY19" fmla="*/ 2186458 h 7483532"/>
              <a:gd name="connsiteX20" fmla="*/ 5628870 w 5729713"/>
              <a:gd name="connsiteY20" fmla="*/ 2302550 h 7483532"/>
              <a:gd name="connsiteX21" fmla="*/ 5628739 w 5729713"/>
              <a:gd name="connsiteY21" fmla="*/ 2371239 h 7483532"/>
              <a:gd name="connsiteX22" fmla="*/ 5639936 w 5729713"/>
              <a:gd name="connsiteY22" fmla="*/ 2396107 h 7483532"/>
              <a:gd name="connsiteX23" fmla="*/ 5515442 w 5729713"/>
              <a:gd name="connsiteY23" fmla="*/ 4429281 h 7483532"/>
              <a:gd name="connsiteX24" fmla="*/ 5508368 w 5729713"/>
              <a:gd name="connsiteY24" fmla="*/ 4544493 h 7483532"/>
              <a:gd name="connsiteX25" fmla="*/ 5485186 w 5729713"/>
              <a:gd name="connsiteY25" fmla="*/ 4983082 h 7483532"/>
              <a:gd name="connsiteX26" fmla="*/ 5351322 w 5729713"/>
              <a:gd name="connsiteY26" fmla="*/ 7444701 h 7483532"/>
              <a:gd name="connsiteX27" fmla="*/ 5307853 w 5729713"/>
              <a:gd name="connsiteY27" fmla="*/ 7483480 h 7483532"/>
              <a:gd name="connsiteX28" fmla="*/ 4475249 w 5729713"/>
              <a:gd name="connsiteY28" fmla="*/ 7439846 h 7483532"/>
              <a:gd name="connsiteX29" fmla="*/ 4475247 w 5729713"/>
              <a:gd name="connsiteY29" fmla="*/ 7439846 h 7483532"/>
              <a:gd name="connsiteX30" fmla="*/ 57561 w 5729713"/>
              <a:gd name="connsiteY30" fmla="*/ 7179080 h 7483532"/>
              <a:gd name="connsiteX31" fmla="*/ 5 w 5729713"/>
              <a:gd name="connsiteY31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9718 w 5729713"/>
              <a:gd name="connsiteY14" fmla="*/ 1845841 h 7483532"/>
              <a:gd name="connsiteX15" fmla="*/ 5653228 w 5729713"/>
              <a:gd name="connsiteY15" fmla="*/ 1892539 h 7483532"/>
              <a:gd name="connsiteX16" fmla="*/ 5644927 w 5729713"/>
              <a:gd name="connsiteY16" fmla="*/ 1920016 h 7483532"/>
              <a:gd name="connsiteX17" fmla="*/ 5632778 w 5729713"/>
              <a:gd name="connsiteY17" fmla="*/ 2156974 h 7483532"/>
              <a:gd name="connsiteX18" fmla="*/ 5634869 w 5729713"/>
              <a:gd name="connsiteY18" fmla="*/ 2186458 h 7483532"/>
              <a:gd name="connsiteX19" fmla="*/ 5628870 w 5729713"/>
              <a:gd name="connsiteY19" fmla="*/ 2302550 h 7483532"/>
              <a:gd name="connsiteX20" fmla="*/ 5628739 w 5729713"/>
              <a:gd name="connsiteY20" fmla="*/ 2371239 h 7483532"/>
              <a:gd name="connsiteX21" fmla="*/ 5639936 w 5729713"/>
              <a:gd name="connsiteY21" fmla="*/ 2396107 h 7483532"/>
              <a:gd name="connsiteX22" fmla="*/ 5515442 w 5729713"/>
              <a:gd name="connsiteY22" fmla="*/ 4429281 h 7483532"/>
              <a:gd name="connsiteX23" fmla="*/ 5508368 w 5729713"/>
              <a:gd name="connsiteY23" fmla="*/ 4544493 h 7483532"/>
              <a:gd name="connsiteX24" fmla="*/ 5485186 w 5729713"/>
              <a:gd name="connsiteY24" fmla="*/ 4983082 h 7483532"/>
              <a:gd name="connsiteX25" fmla="*/ 5351322 w 5729713"/>
              <a:gd name="connsiteY25" fmla="*/ 7444701 h 7483532"/>
              <a:gd name="connsiteX26" fmla="*/ 5307853 w 5729713"/>
              <a:gd name="connsiteY26" fmla="*/ 7483480 h 7483532"/>
              <a:gd name="connsiteX27" fmla="*/ 4475249 w 5729713"/>
              <a:gd name="connsiteY27" fmla="*/ 7439846 h 7483532"/>
              <a:gd name="connsiteX28" fmla="*/ 4475247 w 5729713"/>
              <a:gd name="connsiteY28" fmla="*/ 7439846 h 7483532"/>
              <a:gd name="connsiteX29" fmla="*/ 57561 w 5729713"/>
              <a:gd name="connsiteY29" fmla="*/ 7179080 h 7483532"/>
              <a:gd name="connsiteX30" fmla="*/ 5 w 5729713"/>
              <a:gd name="connsiteY30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3228 w 5729713"/>
              <a:gd name="connsiteY14" fmla="*/ 1892539 h 7483532"/>
              <a:gd name="connsiteX15" fmla="*/ 5644927 w 5729713"/>
              <a:gd name="connsiteY15" fmla="*/ 1920016 h 7483532"/>
              <a:gd name="connsiteX16" fmla="*/ 5632778 w 5729713"/>
              <a:gd name="connsiteY16" fmla="*/ 2156974 h 7483532"/>
              <a:gd name="connsiteX17" fmla="*/ 5634869 w 5729713"/>
              <a:gd name="connsiteY17" fmla="*/ 2186458 h 7483532"/>
              <a:gd name="connsiteX18" fmla="*/ 5628870 w 5729713"/>
              <a:gd name="connsiteY18" fmla="*/ 2302550 h 7483532"/>
              <a:gd name="connsiteX19" fmla="*/ 5628739 w 5729713"/>
              <a:gd name="connsiteY19" fmla="*/ 2371239 h 7483532"/>
              <a:gd name="connsiteX20" fmla="*/ 5639936 w 5729713"/>
              <a:gd name="connsiteY20" fmla="*/ 2396107 h 7483532"/>
              <a:gd name="connsiteX21" fmla="*/ 5515442 w 5729713"/>
              <a:gd name="connsiteY21" fmla="*/ 4429281 h 7483532"/>
              <a:gd name="connsiteX22" fmla="*/ 5508368 w 5729713"/>
              <a:gd name="connsiteY22" fmla="*/ 4544493 h 7483532"/>
              <a:gd name="connsiteX23" fmla="*/ 5485186 w 5729713"/>
              <a:gd name="connsiteY23" fmla="*/ 4983082 h 7483532"/>
              <a:gd name="connsiteX24" fmla="*/ 5351322 w 5729713"/>
              <a:gd name="connsiteY24" fmla="*/ 7444701 h 7483532"/>
              <a:gd name="connsiteX25" fmla="*/ 5307853 w 5729713"/>
              <a:gd name="connsiteY25" fmla="*/ 7483480 h 7483532"/>
              <a:gd name="connsiteX26" fmla="*/ 4475249 w 5729713"/>
              <a:gd name="connsiteY26" fmla="*/ 7439846 h 7483532"/>
              <a:gd name="connsiteX27" fmla="*/ 4475247 w 5729713"/>
              <a:gd name="connsiteY27" fmla="*/ 7439846 h 7483532"/>
              <a:gd name="connsiteX28" fmla="*/ 57561 w 5729713"/>
              <a:gd name="connsiteY28" fmla="*/ 7179080 h 7483532"/>
              <a:gd name="connsiteX29" fmla="*/ 5 w 5729713"/>
              <a:gd name="connsiteY29" fmla="*/ 7163519 h 748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29713" h="7483532">
                <a:moveTo>
                  <a:pt x="5" y="7163519"/>
                </a:moveTo>
                <a:cubicBezTo>
                  <a:pt x="118159" y="4794705"/>
                  <a:pt x="310880" y="1250972"/>
                  <a:pt x="354466" y="57078"/>
                </a:cubicBezTo>
                <a:cubicBezTo>
                  <a:pt x="357512" y="-26357"/>
                  <a:pt x="387520" y="5940"/>
                  <a:pt x="410296" y="7134"/>
                </a:cubicBezTo>
                <a:lnTo>
                  <a:pt x="1242894" y="50768"/>
                </a:lnTo>
                <a:cubicBezTo>
                  <a:pt x="1242896" y="50767"/>
                  <a:pt x="1242899" y="50766"/>
                  <a:pt x="1242901" y="50765"/>
                </a:cubicBezTo>
                <a:lnTo>
                  <a:pt x="5719942" y="314477"/>
                </a:lnTo>
                <a:lnTo>
                  <a:pt x="5729713" y="317414"/>
                </a:lnTo>
                <a:cubicBezTo>
                  <a:pt x="5723990" y="451403"/>
                  <a:pt x="5693320" y="977641"/>
                  <a:pt x="5685602" y="1118408"/>
                </a:cubicBezTo>
                <a:cubicBezTo>
                  <a:pt x="5685924" y="1144305"/>
                  <a:pt x="5686245" y="1170202"/>
                  <a:pt x="5686567" y="1196099"/>
                </a:cubicBezTo>
                <a:cubicBezTo>
                  <a:pt x="5685853" y="1231634"/>
                  <a:pt x="5680562" y="1345936"/>
                  <a:pt x="5680437" y="1380880"/>
                </a:cubicBezTo>
                <a:cubicBezTo>
                  <a:pt x="5680536" y="1443459"/>
                  <a:pt x="5687151" y="1530412"/>
                  <a:pt x="5687161" y="1571576"/>
                </a:cubicBezTo>
                <a:cubicBezTo>
                  <a:pt x="5686794" y="1584784"/>
                  <a:pt x="5680862" y="1614657"/>
                  <a:pt x="5680495" y="1627866"/>
                </a:cubicBezTo>
                <a:cubicBezTo>
                  <a:pt x="5674569" y="1690263"/>
                  <a:pt x="5670918" y="1705451"/>
                  <a:pt x="5664813" y="1743947"/>
                </a:cubicBezTo>
                <a:lnTo>
                  <a:pt x="5665821" y="1832929"/>
                </a:lnTo>
                <a:lnTo>
                  <a:pt x="5653228" y="1892539"/>
                </a:lnTo>
                <a:lnTo>
                  <a:pt x="5644927" y="1920016"/>
                </a:lnTo>
                <a:lnTo>
                  <a:pt x="5632778" y="2156974"/>
                </a:lnTo>
                <a:cubicBezTo>
                  <a:pt x="5631102" y="2201381"/>
                  <a:pt x="5635520" y="2162195"/>
                  <a:pt x="5634869" y="2186458"/>
                </a:cubicBezTo>
                <a:cubicBezTo>
                  <a:pt x="5621319" y="2218626"/>
                  <a:pt x="5646894" y="2262634"/>
                  <a:pt x="5628870" y="2302550"/>
                </a:cubicBezTo>
                <a:cubicBezTo>
                  <a:pt x="5624211" y="2317231"/>
                  <a:pt x="5621846" y="2362657"/>
                  <a:pt x="5628739" y="2371239"/>
                </a:cubicBezTo>
                <a:cubicBezTo>
                  <a:pt x="5629758" y="2380709"/>
                  <a:pt x="5632254" y="2391749"/>
                  <a:pt x="5639936" y="2396107"/>
                </a:cubicBezTo>
                <a:cubicBezTo>
                  <a:pt x="5618133" y="2750044"/>
                  <a:pt x="5568708" y="3560972"/>
                  <a:pt x="5515442" y="4429281"/>
                </a:cubicBezTo>
                <a:lnTo>
                  <a:pt x="5508368" y="4544493"/>
                </a:lnTo>
                <a:lnTo>
                  <a:pt x="5485186" y="4983082"/>
                </a:lnTo>
                <a:cubicBezTo>
                  <a:pt x="5428494" y="6052470"/>
                  <a:pt x="5377353" y="6997409"/>
                  <a:pt x="5351322" y="7444701"/>
                </a:cubicBezTo>
                <a:cubicBezTo>
                  <a:pt x="5350007" y="7467302"/>
                  <a:pt x="5330607" y="7484614"/>
                  <a:pt x="5307853" y="7483480"/>
                </a:cubicBezTo>
                <a:lnTo>
                  <a:pt x="4475249" y="7439846"/>
                </a:lnTo>
                <a:lnTo>
                  <a:pt x="4475247" y="7439846"/>
                </a:lnTo>
                <a:lnTo>
                  <a:pt x="57561" y="7179080"/>
                </a:lnTo>
                <a:cubicBezTo>
                  <a:pt x="50476" y="7171262"/>
                  <a:pt x="-556" y="7174849"/>
                  <a:pt x="5" y="71635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22831F-654F-6B5E-EFEE-D0F12DB16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251">
            <a:off x="4703235" y="1261841"/>
            <a:ext cx="6814585" cy="407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160" y="1295400"/>
            <a:ext cx="4243330" cy="2931543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The Holocaust</a:t>
            </a:r>
            <a:endParaRPr lang="en-US" sz="40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161" y="5254804"/>
            <a:ext cx="2945316" cy="10697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Dorijan D, Marko K, Matej R, </a:t>
            </a:r>
            <a:r>
              <a:rPr lang="en-US" dirty="0" err="1">
                <a:solidFill>
                  <a:srgbClr val="FFFFFF"/>
                </a:solidFill>
              </a:rPr>
              <a:t>Petar</a:t>
            </a:r>
            <a:r>
              <a:rPr lang="en-US" dirty="0">
                <a:solidFill>
                  <a:srgbClr val="FFFFFF"/>
                </a:solidFill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D368FF5-A98A-49E3-A972-6B159C9F22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CAC610-0072-4611-8327-5CC0431AE9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90051" cy="6858000"/>
          </a:xfrm>
          <a:custGeom>
            <a:avLst/>
            <a:gdLst>
              <a:gd name="connsiteX0" fmla="*/ 0 w 3290051"/>
              <a:gd name="connsiteY0" fmla="*/ 0 h 6858000"/>
              <a:gd name="connsiteX1" fmla="*/ 2358910 w 3290051"/>
              <a:gd name="connsiteY1" fmla="*/ 0 h 6858000"/>
              <a:gd name="connsiteX2" fmla="*/ 2360445 w 3290051"/>
              <a:gd name="connsiteY2" fmla="*/ 7930 h 6858000"/>
              <a:gd name="connsiteX3" fmla="*/ 2369988 w 3290051"/>
              <a:gd name="connsiteY3" fmla="*/ 43921 h 6858000"/>
              <a:gd name="connsiteX4" fmla="*/ 2448455 w 3290051"/>
              <a:gd name="connsiteY4" fmla="*/ 264355 h 6858000"/>
              <a:gd name="connsiteX5" fmla="*/ 2453127 w 3290051"/>
              <a:gd name="connsiteY5" fmla="*/ 277448 h 6858000"/>
              <a:gd name="connsiteX6" fmla="*/ 2466068 w 3290051"/>
              <a:gd name="connsiteY6" fmla="*/ 355616 h 6858000"/>
              <a:gd name="connsiteX7" fmla="*/ 2511825 w 3290051"/>
              <a:gd name="connsiteY7" fmla="*/ 507134 h 6858000"/>
              <a:gd name="connsiteX8" fmla="*/ 2526765 w 3290051"/>
              <a:gd name="connsiteY8" fmla="*/ 602071 h 6858000"/>
              <a:gd name="connsiteX9" fmla="*/ 2541287 w 3290051"/>
              <a:gd name="connsiteY9" fmla="*/ 782518 h 6858000"/>
              <a:gd name="connsiteX10" fmla="*/ 2565523 w 3290051"/>
              <a:gd name="connsiteY10" fmla="*/ 886387 h 6858000"/>
              <a:gd name="connsiteX11" fmla="*/ 2567626 w 3290051"/>
              <a:gd name="connsiteY11" fmla="*/ 920873 h 6858000"/>
              <a:gd name="connsiteX12" fmla="*/ 2551067 w 3290051"/>
              <a:gd name="connsiteY12" fmla="*/ 1095027 h 6858000"/>
              <a:gd name="connsiteX13" fmla="*/ 2555058 w 3290051"/>
              <a:gd name="connsiteY13" fmla="*/ 1203021 h 6858000"/>
              <a:gd name="connsiteX14" fmla="*/ 2556390 w 3290051"/>
              <a:gd name="connsiteY14" fmla="*/ 1278975 h 6858000"/>
              <a:gd name="connsiteX15" fmla="*/ 2571457 w 3290051"/>
              <a:gd name="connsiteY15" fmla="*/ 1357994 h 6858000"/>
              <a:gd name="connsiteX16" fmla="*/ 2572034 w 3290051"/>
              <a:gd name="connsiteY16" fmla="*/ 1385685 h 6858000"/>
              <a:gd name="connsiteX17" fmla="*/ 2580657 w 3290051"/>
              <a:gd name="connsiteY17" fmla="*/ 1441327 h 6858000"/>
              <a:gd name="connsiteX18" fmla="*/ 2595716 w 3290051"/>
              <a:gd name="connsiteY18" fmla="*/ 1524712 h 6858000"/>
              <a:gd name="connsiteX19" fmla="*/ 2602122 w 3290051"/>
              <a:gd name="connsiteY19" fmla="*/ 1642938 h 6858000"/>
              <a:gd name="connsiteX20" fmla="*/ 2596451 w 3290051"/>
              <a:gd name="connsiteY20" fmla="*/ 1672509 h 6858000"/>
              <a:gd name="connsiteX21" fmla="*/ 2602986 w 3290051"/>
              <a:gd name="connsiteY21" fmla="*/ 1837572 h 6858000"/>
              <a:gd name="connsiteX22" fmla="*/ 2595751 w 3290051"/>
              <a:gd name="connsiteY22" fmla="*/ 1953770 h 6858000"/>
              <a:gd name="connsiteX23" fmla="*/ 2593215 w 3290051"/>
              <a:gd name="connsiteY23" fmla="*/ 2092210 h 6858000"/>
              <a:gd name="connsiteX24" fmla="*/ 2597020 w 3290051"/>
              <a:gd name="connsiteY24" fmla="*/ 2203922 h 6858000"/>
              <a:gd name="connsiteX25" fmla="*/ 2601354 w 3290051"/>
              <a:gd name="connsiteY25" fmla="*/ 2288050 h 6858000"/>
              <a:gd name="connsiteX26" fmla="*/ 2626954 w 3290051"/>
              <a:gd name="connsiteY26" fmla="*/ 2368649 h 6858000"/>
              <a:gd name="connsiteX27" fmla="*/ 2641224 w 3290051"/>
              <a:gd name="connsiteY27" fmla="*/ 2404034 h 6858000"/>
              <a:gd name="connsiteX28" fmla="*/ 2663312 w 3290051"/>
              <a:gd name="connsiteY28" fmla="*/ 2465052 h 6858000"/>
              <a:gd name="connsiteX29" fmla="*/ 2690197 w 3290051"/>
              <a:gd name="connsiteY29" fmla="*/ 2586413 h 6858000"/>
              <a:gd name="connsiteX30" fmla="*/ 2719814 w 3290051"/>
              <a:gd name="connsiteY30" fmla="*/ 2786290 h 6858000"/>
              <a:gd name="connsiteX31" fmla="*/ 2719693 w 3290051"/>
              <a:gd name="connsiteY31" fmla="*/ 2787545 h 6858000"/>
              <a:gd name="connsiteX32" fmla="*/ 2753620 w 3290051"/>
              <a:gd name="connsiteY32" fmla="*/ 2838305 h 6858000"/>
              <a:gd name="connsiteX33" fmla="*/ 2798629 w 3290051"/>
              <a:gd name="connsiteY33" fmla="*/ 3123335 h 6858000"/>
              <a:gd name="connsiteX34" fmla="*/ 2816271 w 3290051"/>
              <a:gd name="connsiteY34" fmla="*/ 3258473 h 6858000"/>
              <a:gd name="connsiteX35" fmla="*/ 2868759 w 3290051"/>
              <a:gd name="connsiteY35" fmla="*/ 3453699 h 6858000"/>
              <a:gd name="connsiteX36" fmla="*/ 2870647 w 3290051"/>
              <a:gd name="connsiteY36" fmla="*/ 3514638 h 6858000"/>
              <a:gd name="connsiteX37" fmla="*/ 2888615 w 3290051"/>
              <a:gd name="connsiteY37" fmla="*/ 3560779 h 6858000"/>
              <a:gd name="connsiteX38" fmla="*/ 2944972 w 3290051"/>
              <a:gd name="connsiteY38" fmla="*/ 3762025 h 6858000"/>
              <a:gd name="connsiteX39" fmla="*/ 2977515 w 3290051"/>
              <a:gd name="connsiteY39" fmla="*/ 3814370 h 6858000"/>
              <a:gd name="connsiteX40" fmla="*/ 3014826 w 3290051"/>
              <a:gd name="connsiteY40" fmla="*/ 3914399 h 6858000"/>
              <a:gd name="connsiteX41" fmla="*/ 3034956 w 3290051"/>
              <a:gd name="connsiteY41" fmla="*/ 3969952 h 6858000"/>
              <a:gd name="connsiteX42" fmla="*/ 3047376 w 3290051"/>
              <a:gd name="connsiteY42" fmla="*/ 3988153 h 6858000"/>
              <a:gd name="connsiteX43" fmla="*/ 3090159 w 3290051"/>
              <a:gd name="connsiteY43" fmla="*/ 4061579 h 6858000"/>
              <a:gd name="connsiteX44" fmla="*/ 3117474 w 3290051"/>
              <a:gd name="connsiteY44" fmla="*/ 4128857 h 6858000"/>
              <a:gd name="connsiteX45" fmla="*/ 3125171 w 3290051"/>
              <a:gd name="connsiteY45" fmla="*/ 4187661 h 6858000"/>
              <a:gd name="connsiteX46" fmla="*/ 3162415 w 3290051"/>
              <a:gd name="connsiteY46" fmla="*/ 4366139 h 6858000"/>
              <a:gd name="connsiteX47" fmla="*/ 3162558 w 3290051"/>
              <a:gd name="connsiteY47" fmla="*/ 4449185 h 6858000"/>
              <a:gd name="connsiteX48" fmla="*/ 3172818 w 3290051"/>
              <a:gd name="connsiteY48" fmla="*/ 4494562 h 6858000"/>
              <a:gd name="connsiteX49" fmla="*/ 3202502 w 3290051"/>
              <a:gd name="connsiteY49" fmla="*/ 4697518 h 6858000"/>
              <a:gd name="connsiteX50" fmla="*/ 3210413 w 3290051"/>
              <a:gd name="connsiteY50" fmla="*/ 4858148 h 6858000"/>
              <a:gd name="connsiteX51" fmla="*/ 3210356 w 3290051"/>
              <a:gd name="connsiteY51" fmla="*/ 4964715 h 6858000"/>
              <a:gd name="connsiteX52" fmla="*/ 3208329 w 3290051"/>
              <a:gd name="connsiteY52" fmla="*/ 5150567 h 6858000"/>
              <a:gd name="connsiteX53" fmla="*/ 3204944 w 3290051"/>
              <a:gd name="connsiteY53" fmla="*/ 5164609 h 6858000"/>
              <a:gd name="connsiteX54" fmla="*/ 3202809 w 3290051"/>
              <a:gd name="connsiteY54" fmla="*/ 5189673 h 6858000"/>
              <a:gd name="connsiteX55" fmla="*/ 3234055 w 3290051"/>
              <a:gd name="connsiteY55" fmla="*/ 5322752 h 6858000"/>
              <a:gd name="connsiteX56" fmla="*/ 3234814 w 3290051"/>
              <a:gd name="connsiteY56" fmla="*/ 5354807 h 6858000"/>
              <a:gd name="connsiteX57" fmla="*/ 3247692 w 3290051"/>
              <a:gd name="connsiteY57" fmla="*/ 5387547 h 6858000"/>
              <a:gd name="connsiteX58" fmla="*/ 3260118 w 3290051"/>
              <a:gd name="connsiteY58" fmla="*/ 5474503 h 6858000"/>
              <a:gd name="connsiteX59" fmla="*/ 3270156 w 3290051"/>
              <a:gd name="connsiteY59" fmla="*/ 5561070 h 6858000"/>
              <a:gd name="connsiteX60" fmla="*/ 3283253 w 3290051"/>
              <a:gd name="connsiteY60" fmla="*/ 5648179 h 6858000"/>
              <a:gd name="connsiteX61" fmla="*/ 3283088 w 3290051"/>
              <a:gd name="connsiteY61" fmla="*/ 5862844 h 6858000"/>
              <a:gd name="connsiteX62" fmla="*/ 3241155 w 3290051"/>
              <a:gd name="connsiteY62" fmla="*/ 6124480 h 6858000"/>
              <a:gd name="connsiteX63" fmla="*/ 3228940 w 3290051"/>
              <a:gd name="connsiteY63" fmla="*/ 6317666 h 6858000"/>
              <a:gd name="connsiteX64" fmla="*/ 3210146 w 3290051"/>
              <a:gd name="connsiteY64" fmla="*/ 6440818 h 6858000"/>
              <a:gd name="connsiteX65" fmla="*/ 3211760 w 3290051"/>
              <a:gd name="connsiteY65" fmla="*/ 6487076 h 6858000"/>
              <a:gd name="connsiteX66" fmla="*/ 3199989 w 3290051"/>
              <a:gd name="connsiteY66" fmla="*/ 6540791 h 6858000"/>
              <a:gd name="connsiteX67" fmla="*/ 3192751 w 3290051"/>
              <a:gd name="connsiteY67" fmla="*/ 6695855 h 6858000"/>
              <a:gd name="connsiteX68" fmla="*/ 3187211 w 3290051"/>
              <a:gd name="connsiteY68" fmla="*/ 6754678 h 6858000"/>
              <a:gd name="connsiteX69" fmla="*/ 3191391 w 3290051"/>
              <a:gd name="connsiteY69" fmla="*/ 6811016 h 6858000"/>
              <a:gd name="connsiteX70" fmla="*/ 3187410 w 3290051"/>
              <a:gd name="connsiteY70" fmla="*/ 6858000 h 6858000"/>
              <a:gd name="connsiteX71" fmla="*/ 0 w 3290051"/>
              <a:gd name="connsiteY7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290051" h="6858000">
                <a:moveTo>
                  <a:pt x="0" y="0"/>
                </a:moveTo>
                <a:lnTo>
                  <a:pt x="2358910" y="0"/>
                </a:lnTo>
                <a:lnTo>
                  <a:pt x="2360445" y="7930"/>
                </a:lnTo>
                <a:cubicBezTo>
                  <a:pt x="2363252" y="21562"/>
                  <a:pt x="2366201" y="33728"/>
                  <a:pt x="2369988" y="43921"/>
                </a:cubicBezTo>
                <a:cubicBezTo>
                  <a:pt x="2388549" y="108089"/>
                  <a:pt x="2419030" y="125421"/>
                  <a:pt x="2448455" y="264355"/>
                </a:cubicBezTo>
                <a:cubicBezTo>
                  <a:pt x="2452307" y="263373"/>
                  <a:pt x="2455742" y="273006"/>
                  <a:pt x="2453127" y="277448"/>
                </a:cubicBezTo>
                <a:cubicBezTo>
                  <a:pt x="2451242" y="356637"/>
                  <a:pt x="2476601" y="337879"/>
                  <a:pt x="2466068" y="355616"/>
                </a:cubicBezTo>
                <a:cubicBezTo>
                  <a:pt x="2475852" y="393897"/>
                  <a:pt x="2488087" y="442245"/>
                  <a:pt x="2511825" y="507134"/>
                </a:cubicBezTo>
                <a:cubicBezTo>
                  <a:pt x="2516834" y="542272"/>
                  <a:pt x="2527784" y="570912"/>
                  <a:pt x="2526765" y="602071"/>
                </a:cubicBezTo>
                <a:cubicBezTo>
                  <a:pt x="2531675" y="647968"/>
                  <a:pt x="2536773" y="639882"/>
                  <a:pt x="2541287" y="782518"/>
                </a:cubicBezTo>
                <a:cubicBezTo>
                  <a:pt x="2547401" y="819747"/>
                  <a:pt x="2559836" y="856581"/>
                  <a:pt x="2565523" y="886387"/>
                </a:cubicBezTo>
                <a:cubicBezTo>
                  <a:pt x="2568298" y="910651"/>
                  <a:pt x="2570360" y="881734"/>
                  <a:pt x="2567626" y="920873"/>
                </a:cubicBezTo>
                <a:cubicBezTo>
                  <a:pt x="2563495" y="962348"/>
                  <a:pt x="2572568" y="1047212"/>
                  <a:pt x="2551067" y="1095027"/>
                </a:cubicBezTo>
                <a:cubicBezTo>
                  <a:pt x="2546702" y="1140464"/>
                  <a:pt x="2554819" y="1173951"/>
                  <a:pt x="2555058" y="1203021"/>
                </a:cubicBezTo>
                <a:cubicBezTo>
                  <a:pt x="2556723" y="1240877"/>
                  <a:pt x="2566768" y="1264849"/>
                  <a:pt x="2556390" y="1278975"/>
                </a:cubicBezTo>
                <a:cubicBezTo>
                  <a:pt x="2561393" y="1306391"/>
                  <a:pt x="2567228" y="1339415"/>
                  <a:pt x="2571457" y="1357994"/>
                </a:cubicBezTo>
                <a:cubicBezTo>
                  <a:pt x="2579296" y="1363307"/>
                  <a:pt x="2570617" y="1377158"/>
                  <a:pt x="2572034" y="1385685"/>
                </a:cubicBezTo>
                <a:cubicBezTo>
                  <a:pt x="2579264" y="1394562"/>
                  <a:pt x="2584673" y="1429309"/>
                  <a:pt x="2580657" y="1441327"/>
                </a:cubicBezTo>
                <a:lnTo>
                  <a:pt x="2595716" y="1524712"/>
                </a:lnTo>
                <a:lnTo>
                  <a:pt x="2602122" y="1642938"/>
                </a:lnTo>
                <a:cubicBezTo>
                  <a:pt x="2577458" y="1645260"/>
                  <a:pt x="2618685" y="1680689"/>
                  <a:pt x="2596451" y="1672509"/>
                </a:cubicBezTo>
                <a:cubicBezTo>
                  <a:pt x="2602079" y="1704194"/>
                  <a:pt x="2583893" y="1762238"/>
                  <a:pt x="2602986" y="1837572"/>
                </a:cubicBezTo>
                <a:cubicBezTo>
                  <a:pt x="2595221" y="1894025"/>
                  <a:pt x="2615579" y="1903508"/>
                  <a:pt x="2595751" y="1953770"/>
                </a:cubicBezTo>
                <a:cubicBezTo>
                  <a:pt x="2594772" y="2018939"/>
                  <a:pt x="2592043" y="2034824"/>
                  <a:pt x="2593215" y="2092210"/>
                </a:cubicBezTo>
                <a:cubicBezTo>
                  <a:pt x="2592453" y="2141443"/>
                  <a:pt x="2597208" y="2177466"/>
                  <a:pt x="2597020" y="2203922"/>
                </a:cubicBezTo>
                <a:lnTo>
                  <a:pt x="2601354" y="2288050"/>
                </a:lnTo>
                <a:cubicBezTo>
                  <a:pt x="2605347" y="2336348"/>
                  <a:pt x="2615177" y="2334639"/>
                  <a:pt x="2626954" y="2368649"/>
                </a:cubicBezTo>
                <a:lnTo>
                  <a:pt x="2641224" y="2404034"/>
                </a:lnTo>
                <a:cubicBezTo>
                  <a:pt x="2640945" y="2405674"/>
                  <a:pt x="2663588" y="2463412"/>
                  <a:pt x="2663312" y="2465052"/>
                </a:cubicBezTo>
                <a:cubicBezTo>
                  <a:pt x="2666890" y="2497318"/>
                  <a:pt x="2680780" y="2532873"/>
                  <a:pt x="2690197" y="2586413"/>
                </a:cubicBezTo>
                <a:cubicBezTo>
                  <a:pt x="2682554" y="2605414"/>
                  <a:pt x="2709941" y="2719664"/>
                  <a:pt x="2719814" y="2786290"/>
                </a:cubicBezTo>
                <a:cubicBezTo>
                  <a:pt x="2719773" y="2786708"/>
                  <a:pt x="2719733" y="2787125"/>
                  <a:pt x="2719693" y="2787545"/>
                </a:cubicBezTo>
                <a:cubicBezTo>
                  <a:pt x="2741008" y="2813691"/>
                  <a:pt x="2740090" y="2814723"/>
                  <a:pt x="2753620" y="2838305"/>
                </a:cubicBezTo>
                <a:cubicBezTo>
                  <a:pt x="2766776" y="2894270"/>
                  <a:pt x="2758160" y="2918525"/>
                  <a:pt x="2798629" y="3123335"/>
                </a:cubicBezTo>
                <a:cubicBezTo>
                  <a:pt x="2805496" y="3181628"/>
                  <a:pt x="2805412" y="3208390"/>
                  <a:pt x="2816271" y="3258473"/>
                </a:cubicBezTo>
                <a:cubicBezTo>
                  <a:pt x="2827959" y="3322326"/>
                  <a:pt x="2857844" y="3407674"/>
                  <a:pt x="2868759" y="3453699"/>
                </a:cubicBezTo>
                <a:cubicBezTo>
                  <a:pt x="2852732" y="3490668"/>
                  <a:pt x="2870018" y="3454351"/>
                  <a:pt x="2870647" y="3514638"/>
                </a:cubicBezTo>
                <a:lnTo>
                  <a:pt x="2888615" y="3560779"/>
                </a:lnTo>
                <a:cubicBezTo>
                  <a:pt x="2911843" y="3636744"/>
                  <a:pt x="2905088" y="3552814"/>
                  <a:pt x="2944972" y="3762025"/>
                </a:cubicBezTo>
                <a:cubicBezTo>
                  <a:pt x="2948246" y="3766429"/>
                  <a:pt x="2973497" y="3810691"/>
                  <a:pt x="2977515" y="3814370"/>
                </a:cubicBezTo>
                <a:lnTo>
                  <a:pt x="3014826" y="3914399"/>
                </a:lnTo>
                <a:cubicBezTo>
                  <a:pt x="3014751" y="3927909"/>
                  <a:pt x="3025908" y="3965459"/>
                  <a:pt x="3034956" y="3969952"/>
                </a:cubicBezTo>
                <a:cubicBezTo>
                  <a:pt x="3038710" y="3977244"/>
                  <a:pt x="3038831" y="3987352"/>
                  <a:pt x="3047376" y="3988153"/>
                </a:cubicBezTo>
                <a:cubicBezTo>
                  <a:pt x="3056577" y="4003424"/>
                  <a:pt x="3074584" y="4014315"/>
                  <a:pt x="3090159" y="4061579"/>
                </a:cubicBezTo>
                <a:cubicBezTo>
                  <a:pt x="3099486" y="4080468"/>
                  <a:pt x="3094124" y="4095937"/>
                  <a:pt x="3117474" y="4128857"/>
                </a:cubicBezTo>
                <a:lnTo>
                  <a:pt x="3125171" y="4187661"/>
                </a:lnTo>
                <a:cubicBezTo>
                  <a:pt x="3132336" y="4237527"/>
                  <a:pt x="3146453" y="4191583"/>
                  <a:pt x="3162415" y="4366139"/>
                </a:cubicBezTo>
                <a:cubicBezTo>
                  <a:pt x="3161934" y="4373973"/>
                  <a:pt x="3160856" y="4442831"/>
                  <a:pt x="3162558" y="4449185"/>
                </a:cubicBezTo>
                <a:lnTo>
                  <a:pt x="3172818" y="4494562"/>
                </a:lnTo>
                <a:cubicBezTo>
                  <a:pt x="3179475" y="4535951"/>
                  <a:pt x="3186332" y="4666880"/>
                  <a:pt x="3202502" y="4697518"/>
                </a:cubicBezTo>
                <a:cubicBezTo>
                  <a:pt x="3208672" y="4743028"/>
                  <a:pt x="3209104" y="4813615"/>
                  <a:pt x="3210413" y="4858148"/>
                </a:cubicBezTo>
                <a:cubicBezTo>
                  <a:pt x="3209623" y="4913684"/>
                  <a:pt x="3213314" y="4918877"/>
                  <a:pt x="3210356" y="4964715"/>
                </a:cubicBezTo>
                <a:cubicBezTo>
                  <a:pt x="3209680" y="5026666"/>
                  <a:pt x="3209005" y="5088616"/>
                  <a:pt x="3208329" y="5150567"/>
                </a:cubicBezTo>
                <a:lnTo>
                  <a:pt x="3204944" y="5164609"/>
                </a:lnTo>
                <a:lnTo>
                  <a:pt x="3202809" y="5189673"/>
                </a:lnTo>
                <a:lnTo>
                  <a:pt x="3234055" y="5322752"/>
                </a:lnTo>
                <a:cubicBezTo>
                  <a:pt x="3234308" y="5333437"/>
                  <a:pt x="3234561" y="5344122"/>
                  <a:pt x="3234814" y="5354807"/>
                </a:cubicBezTo>
                <a:lnTo>
                  <a:pt x="3247692" y="5387547"/>
                </a:lnTo>
                <a:cubicBezTo>
                  <a:pt x="3251909" y="5407496"/>
                  <a:pt x="3256375" y="5445583"/>
                  <a:pt x="3260118" y="5474503"/>
                </a:cubicBezTo>
                <a:cubicBezTo>
                  <a:pt x="3257460" y="5502156"/>
                  <a:pt x="3266963" y="5529097"/>
                  <a:pt x="3270156" y="5561070"/>
                </a:cubicBezTo>
                <a:cubicBezTo>
                  <a:pt x="3261191" y="5593856"/>
                  <a:pt x="3279922" y="5614018"/>
                  <a:pt x="3283253" y="5648179"/>
                </a:cubicBezTo>
                <a:cubicBezTo>
                  <a:pt x="3303572" y="5715144"/>
                  <a:pt x="3270657" y="5799438"/>
                  <a:pt x="3283088" y="5862844"/>
                </a:cubicBezTo>
                <a:cubicBezTo>
                  <a:pt x="3276072" y="5942227"/>
                  <a:pt x="3258613" y="6084395"/>
                  <a:pt x="3241155" y="6124480"/>
                </a:cubicBezTo>
                <a:cubicBezTo>
                  <a:pt x="3232872" y="6187952"/>
                  <a:pt x="3238896" y="6255420"/>
                  <a:pt x="3228940" y="6317666"/>
                </a:cubicBezTo>
                <a:cubicBezTo>
                  <a:pt x="3202225" y="6359855"/>
                  <a:pt x="3225672" y="6389009"/>
                  <a:pt x="3210146" y="6440818"/>
                </a:cubicBezTo>
                <a:cubicBezTo>
                  <a:pt x="3230886" y="6477306"/>
                  <a:pt x="3210509" y="6454949"/>
                  <a:pt x="3211760" y="6487076"/>
                </a:cubicBezTo>
                <a:cubicBezTo>
                  <a:pt x="3210068" y="6503737"/>
                  <a:pt x="3201782" y="6531311"/>
                  <a:pt x="3199989" y="6540791"/>
                </a:cubicBezTo>
                <a:lnTo>
                  <a:pt x="3192751" y="6695855"/>
                </a:lnTo>
                <a:cubicBezTo>
                  <a:pt x="3187087" y="6706164"/>
                  <a:pt x="3181218" y="6743953"/>
                  <a:pt x="3187211" y="6754678"/>
                </a:cubicBezTo>
                <a:cubicBezTo>
                  <a:pt x="3186985" y="6773871"/>
                  <a:pt x="3191359" y="6793796"/>
                  <a:pt x="3191391" y="6811016"/>
                </a:cubicBezTo>
                <a:cubicBezTo>
                  <a:pt x="3190884" y="6824242"/>
                  <a:pt x="3209752" y="6838446"/>
                  <a:pt x="3187410" y="6858000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105E01-7D3C-40B6-9801-B8499CE83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8153">
            <a:off x="1117947" y="3231776"/>
            <a:ext cx="4289446" cy="2993548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6E2A6F-6047-834F-2B03-F63005F3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939282"/>
            <a:ext cx="5063422" cy="2271448"/>
          </a:xfrm>
        </p:spPr>
        <p:txBody>
          <a:bodyPr>
            <a:normAutofit/>
          </a:bodyPr>
          <a:lstStyle/>
          <a:p>
            <a:r>
              <a:rPr lang="en-US" dirty="0" err="1"/>
              <a:t>Cryistal</a:t>
            </a:r>
            <a:r>
              <a:rPr lang="en-US" dirty="0"/>
              <a:t> 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69837-7437-A4AE-2AF2-D86EAECA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5151"/>
            <a:ext cx="5300670" cy="575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By order of Hitler in 1938  more than 12,000 Jews of Polish origin are gone to the camps</a:t>
            </a:r>
          </a:p>
          <a:p>
            <a:r>
              <a:rPr lang="en-US" dirty="0">
                <a:ea typeface="+mn-lt"/>
                <a:cs typeface="+mn-lt"/>
              </a:rPr>
              <a:t>They were deported in trains to the Polish border</a:t>
            </a:r>
          </a:p>
          <a:p>
            <a:r>
              <a:rPr lang="en-US" dirty="0"/>
              <a:t>They was need to wait for days in </a:t>
            </a:r>
            <a:r>
              <a:rPr lang="en" dirty="0"/>
              <a:t>difficult conditions before they allow them entry</a:t>
            </a:r>
            <a:endParaRPr lang="en-US" dirty="0"/>
          </a:p>
        </p:txBody>
      </p:sp>
      <p:pic>
        <p:nvPicPr>
          <p:cNvPr id="6" name="Picture 6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F7086BC0-A90F-C85E-E2DB-325D953B3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08" b="2"/>
          <a:stretch/>
        </p:blipFill>
        <p:spPr>
          <a:xfrm rot="21438153">
            <a:off x="1228333" y="3338343"/>
            <a:ext cx="4070060" cy="2809302"/>
          </a:xfrm>
          <a:custGeom>
            <a:avLst/>
            <a:gdLst/>
            <a:ahLst/>
            <a:cxnLst/>
            <a:rect l="l" t="t" r="r" b="b"/>
            <a:pathLst>
              <a:path w="4070060" h="2809302">
                <a:moveTo>
                  <a:pt x="1137519" y="0"/>
                </a:moveTo>
                <a:lnTo>
                  <a:pt x="4067976" y="2432"/>
                </a:lnTo>
                <a:cubicBezTo>
                  <a:pt x="4075542" y="243491"/>
                  <a:pt x="4060476" y="1545699"/>
                  <a:pt x="4055120" y="1964762"/>
                </a:cubicBezTo>
                <a:lnTo>
                  <a:pt x="4051344" y="2493337"/>
                </a:lnTo>
                <a:lnTo>
                  <a:pt x="4037865" y="2753850"/>
                </a:lnTo>
                <a:lnTo>
                  <a:pt x="4018408" y="2761265"/>
                </a:lnTo>
                <a:cubicBezTo>
                  <a:pt x="4010330" y="2761331"/>
                  <a:pt x="4002253" y="2761396"/>
                  <a:pt x="3994176" y="2761462"/>
                </a:cubicBezTo>
                <a:lnTo>
                  <a:pt x="3992976" y="2763446"/>
                </a:lnTo>
                <a:cubicBezTo>
                  <a:pt x="3992029" y="2769794"/>
                  <a:pt x="4002282" y="2775250"/>
                  <a:pt x="3969547" y="2775534"/>
                </a:cubicBezTo>
                <a:cubicBezTo>
                  <a:pt x="3953562" y="2769452"/>
                  <a:pt x="3938862" y="2765677"/>
                  <a:pt x="3924854" y="2763443"/>
                </a:cubicBezTo>
                <a:lnTo>
                  <a:pt x="3906747" y="2762171"/>
                </a:lnTo>
                <a:lnTo>
                  <a:pt x="3837039" y="2762736"/>
                </a:lnTo>
                <a:cubicBezTo>
                  <a:pt x="3825255" y="2763255"/>
                  <a:pt x="3813470" y="2763776"/>
                  <a:pt x="3801686" y="2764295"/>
                </a:cubicBezTo>
                <a:cubicBezTo>
                  <a:pt x="3797928" y="2764328"/>
                  <a:pt x="3789874" y="2764062"/>
                  <a:pt x="3779908" y="2763485"/>
                </a:cubicBezTo>
                <a:lnTo>
                  <a:pt x="3776701" y="2763226"/>
                </a:lnTo>
                <a:lnTo>
                  <a:pt x="3600015" y="2764659"/>
                </a:lnTo>
                <a:lnTo>
                  <a:pt x="3596398" y="2765986"/>
                </a:lnTo>
                <a:cubicBezTo>
                  <a:pt x="3590674" y="2766637"/>
                  <a:pt x="3584498" y="2766274"/>
                  <a:pt x="3578181" y="2765598"/>
                </a:cubicBezTo>
                <a:lnTo>
                  <a:pt x="3572197" y="2764884"/>
                </a:lnTo>
                <a:lnTo>
                  <a:pt x="3487003" y="2765576"/>
                </a:lnTo>
                <a:lnTo>
                  <a:pt x="3486394" y="2766972"/>
                </a:lnTo>
                <a:cubicBezTo>
                  <a:pt x="3481607" y="2768186"/>
                  <a:pt x="3476098" y="2770325"/>
                  <a:pt x="3459006" y="2771211"/>
                </a:cubicBezTo>
                <a:cubicBezTo>
                  <a:pt x="3437829" y="2765291"/>
                  <a:pt x="3410152" y="2780261"/>
                  <a:pt x="3383838" y="2772284"/>
                </a:cubicBezTo>
                <a:cubicBezTo>
                  <a:pt x="3374219" y="2770379"/>
                  <a:pt x="3344805" y="2770790"/>
                  <a:pt x="3339465" y="2774706"/>
                </a:cubicBezTo>
                <a:cubicBezTo>
                  <a:pt x="3333377" y="2775582"/>
                  <a:pt x="3326140" y="2774246"/>
                  <a:pt x="3323551" y="2778421"/>
                </a:cubicBezTo>
                <a:cubicBezTo>
                  <a:pt x="3319160" y="2783455"/>
                  <a:pt x="3297293" y="2775841"/>
                  <a:pt x="3300692" y="2781731"/>
                </a:cubicBezTo>
                <a:cubicBezTo>
                  <a:pt x="3285174" y="2776518"/>
                  <a:pt x="3273705" y="2787073"/>
                  <a:pt x="3261079" y="2789737"/>
                </a:cubicBezTo>
                <a:lnTo>
                  <a:pt x="3222941" y="2793371"/>
                </a:lnTo>
                <a:cubicBezTo>
                  <a:pt x="3214398" y="2793659"/>
                  <a:pt x="3205855" y="2793946"/>
                  <a:pt x="3197312" y="2794233"/>
                </a:cubicBezTo>
                <a:cubicBezTo>
                  <a:pt x="3196073" y="2794202"/>
                  <a:pt x="3194835" y="2794169"/>
                  <a:pt x="3193596" y="2794138"/>
                </a:cubicBezTo>
                <a:lnTo>
                  <a:pt x="3162894" y="2789881"/>
                </a:lnTo>
                <a:cubicBezTo>
                  <a:pt x="3162171" y="2790712"/>
                  <a:pt x="3161201" y="2791490"/>
                  <a:pt x="3160011" y="2792183"/>
                </a:cubicBezTo>
                <a:lnTo>
                  <a:pt x="3150360" y="2794589"/>
                </a:lnTo>
                <a:lnTo>
                  <a:pt x="3142129" y="2791942"/>
                </a:lnTo>
                <a:lnTo>
                  <a:pt x="3103526" y="2787429"/>
                </a:lnTo>
                <a:lnTo>
                  <a:pt x="3047030" y="2783454"/>
                </a:lnTo>
                <a:lnTo>
                  <a:pt x="3038510" y="2780731"/>
                </a:lnTo>
                <a:cubicBezTo>
                  <a:pt x="3019037" y="2777829"/>
                  <a:pt x="2995496" y="2781215"/>
                  <a:pt x="2983123" y="2774377"/>
                </a:cubicBezTo>
                <a:lnTo>
                  <a:pt x="2954039" y="2773574"/>
                </a:lnTo>
                <a:lnTo>
                  <a:pt x="2950783" y="2776157"/>
                </a:lnTo>
                <a:lnTo>
                  <a:pt x="2942199" y="2775557"/>
                </a:lnTo>
                <a:cubicBezTo>
                  <a:pt x="2941428" y="2775690"/>
                  <a:pt x="2940657" y="2775823"/>
                  <a:pt x="2939886" y="2775957"/>
                </a:cubicBezTo>
                <a:cubicBezTo>
                  <a:pt x="2935471" y="2776734"/>
                  <a:pt x="2931092" y="2777410"/>
                  <a:pt x="2926658" y="2777690"/>
                </a:cubicBezTo>
                <a:cubicBezTo>
                  <a:pt x="2928610" y="2768023"/>
                  <a:pt x="2906651" y="2773000"/>
                  <a:pt x="2899677" y="2771682"/>
                </a:cubicBezTo>
                <a:lnTo>
                  <a:pt x="2899506" y="2770340"/>
                </a:lnTo>
                <a:lnTo>
                  <a:pt x="2783438" y="2771283"/>
                </a:lnTo>
                <a:lnTo>
                  <a:pt x="2765366" y="2777997"/>
                </a:lnTo>
                <a:cubicBezTo>
                  <a:pt x="2752653" y="2779209"/>
                  <a:pt x="2739940" y="2780421"/>
                  <a:pt x="2727227" y="2781632"/>
                </a:cubicBezTo>
                <a:cubicBezTo>
                  <a:pt x="2718684" y="2781919"/>
                  <a:pt x="2710142" y="2782206"/>
                  <a:pt x="2701599" y="2782493"/>
                </a:cubicBezTo>
                <a:lnTo>
                  <a:pt x="2697882" y="2782399"/>
                </a:lnTo>
                <a:lnTo>
                  <a:pt x="2667180" y="2778141"/>
                </a:lnTo>
                <a:cubicBezTo>
                  <a:pt x="2666457" y="2778973"/>
                  <a:pt x="2665486" y="2779749"/>
                  <a:pt x="2664298" y="2780444"/>
                </a:cubicBezTo>
                <a:lnTo>
                  <a:pt x="2654647" y="2782849"/>
                </a:lnTo>
                <a:lnTo>
                  <a:pt x="2646416" y="2780201"/>
                </a:lnTo>
                <a:lnTo>
                  <a:pt x="2607811" y="2775689"/>
                </a:lnTo>
                <a:lnTo>
                  <a:pt x="2569804" y="2773015"/>
                </a:lnTo>
                <a:cubicBezTo>
                  <a:pt x="2301117" y="2775837"/>
                  <a:pt x="2028006" y="2769017"/>
                  <a:pt x="1763743" y="2781481"/>
                </a:cubicBezTo>
                <a:cubicBezTo>
                  <a:pt x="1703732" y="2782914"/>
                  <a:pt x="1630227" y="2782525"/>
                  <a:pt x="1570215" y="2783959"/>
                </a:cubicBezTo>
                <a:cubicBezTo>
                  <a:pt x="1574961" y="2788026"/>
                  <a:pt x="1460274" y="2787649"/>
                  <a:pt x="1445971" y="2783663"/>
                </a:cubicBezTo>
                <a:lnTo>
                  <a:pt x="195202" y="2794349"/>
                </a:lnTo>
                <a:lnTo>
                  <a:pt x="167459" y="2799381"/>
                </a:lnTo>
                <a:cubicBezTo>
                  <a:pt x="161649" y="2803504"/>
                  <a:pt x="158415" y="2801511"/>
                  <a:pt x="141357" y="2803164"/>
                </a:cubicBezTo>
                <a:cubicBezTo>
                  <a:pt x="124300" y="2804818"/>
                  <a:pt x="98059" y="2795322"/>
                  <a:pt x="65113" y="2809302"/>
                </a:cubicBezTo>
                <a:cubicBezTo>
                  <a:pt x="59340" y="2809352"/>
                  <a:pt x="45023" y="2803807"/>
                  <a:pt x="38246" y="2798639"/>
                </a:cubicBezTo>
                <a:lnTo>
                  <a:pt x="36020" y="2795713"/>
                </a:lnTo>
                <a:cubicBezTo>
                  <a:pt x="20135" y="2795849"/>
                  <a:pt x="18121" y="2797907"/>
                  <a:pt x="0" y="2796127"/>
                </a:cubicBezTo>
                <a:lnTo>
                  <a:pt x="10802" y="10072"/>
                </a:lnTo>
                <a:lnTo>
                  <a:pt x="87742" y="11086"/>
                </a:lnTo>
                <a:cubicBezTo>
                  <a:pt x="141546" y="30719"/>
                  <a:pt x="88778" y="12266"/>
                  <a:pt x="263741" y="104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5952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B764E-4EF9-4AB3-9ACB-6FFF21C3E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4403">
            <a:off x="7195185" y="461639"/>
            <a:ext cx="4481220" cy="5592370"/>
          </a:xfrm>
          <a:custGeom>
            <a:avLst/>
            <a:gdLst>
              <a:gd name="connsiteX0" fmla="*/ 4431251 w 5224396"/>
              <a:gd name="connsiteY0" fmla="*/ 0 h 6519822"/>
              <a:gd name="connsiteX1" fmla="*/ 4540700 w 5224396"/>
              <a:gd name="connsiteY1" fmla="*/ 1003920 h 6519822"/>
              <a:gd name="connsiteX2" fmla="*/ 5224396 w 5224396"/>
              <a:gd name="connsiteY2" fmla="*/ 1003920 h 6519822"/>
              <a:gd name="connsiteX3" fmla="*/ 5224396 w 5224396"/>
              <a:gd name="connsiteY3" fmla="*/ 6519822 h 6519822"/>
              <a:gd name="connsiteX4" fmla="*/ 766889 w 5224396"/>
              <a:gd name="connsiteY4" fmla="*/ 6519822 h 6519822"/>
              <a:gd name="connsiteX5" fmla="*/ 766889 w 5224396"/>
              <a:gd name="connsiteY5" fmla="*/ 5948076 h 6519822"/>
              <a:gd name="connsiteX6" fmla="*/ 597805 w 5224396"/>
              <a:gd name="connsiteY6" fmla="*/ 5966510 h 6519822"/>
              <a:gd name="connsiteX7" fmla="*/ 0 w 5224396"/>
              <a:gd name="connsiteY7" fmla="*/ 483098 h 651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4396" h="6519822">
                <a:moveTo>
                  <a:pt x="4431251" y="0"/>
                </a:moveTo>
                <a:lnTo>
                  <a:pt x="4540700" y="1003920"/>
                </a:lnTo>
                <a:lnTo>
                  <a:pt x="5224396" y="1003920"/>
                </a:lnTo>
                <a:lnTo>
                  <a:pt x="5224396" y="6519822"/>
                </a:lnTo>
                <a:lnTo>
                  <a:pt x="766889" y="6519822"/>
                </a:lnTo>
                <a:lnTo>
                  <a:pt x="766889" y="5948076"/>
                </a:lnTo>
                <a:lnTo>
                  <a:pt x="597805" y="5966510"/>
                </a:lnTo>
                <a:lnTo>
                  <a:pt x="0" y="483098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0AFFF2-12E4-02D7-E661-D44D5246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705366"/>
            <a:ext cx="6001454" cy="1725632"/>
          </a:xfrm>
        </p:spPr>
        <p:txBody>
          <a:bodyPr anchor="ctr">
            <a:normAutofit/>
          </a:bodyPr>
          <a:lstStyle/>
          <a:p>
            <a:r>
              <a:rPr lang="en-US" dirty="0"/>
              <a:t>The killing ways in camps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4DD0-E1A7-2E5D-BE21-7ACDE9177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810013"/>
            <a:ext cx="6004380" cy="355087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Nazi Germans kill Jews with some ways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Some of them are: G</a:t>
            </a:r>
            <a:r>
              <a:rPr lang="en" sz="1400" dirty="0"/>
              <a:t>as chambers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" sz="1400" dirty="0"/>
              <a:t>                    Shooting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" sz="1400" dirty="0"/>
              <a:t>                    Difficult working conditions in   camps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" sz="1400" dirty="0"/>
              <a:t>                    Sickness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" sz="1400" dirty="0">
                <a:ea typeface="+mn-lt"/>
                <a:cs typeface="+mn-lt"/>
              </a:rPr>
              <a:t>They are doing experiments on Jews </a:t>
            </a:r>
            <a:endParaRPr lang="en" dirty="0"/>
          </a:p>
          <a:p>
            <a:pPr marL="0" indent="0">
              <a:lnSpc>
                <a:spcPct val="110000"/>
              </a:lnSpc>
              <a:buNone/>
            </a:pPr>
            <a:endParaRPr lang="en" sz="1400" dirty="0"/>
          </a:p>
          <a:p>
            <a:pPr marL="0" indent="0">
              <a:lnSpc>
                <a:spcPct val="110000"/>
              </a:lnSpc>
              <a:buNone/>
            </a:pPr>
            <a:endParaRPr lang="en-US" sz="1200"/>
          </a:p>
          <a:p>
            <a:pPr marL="0" indent="0">
              <a:lnSpc>
                <a:spcPct val="110000"/>
              </a:lnSpc>
              <a:buNone/>
            </a:pPr>
            <a:r>
              <a:rPr lang="en-US" sz="1200" dirty="0"/>
              <a:t/>
            </a:r>
            <a:br>
              <a:rPr lang="en-US" sz="1200" dirty="0"/>
            </a:br>
            <a:endParaRPr lang="en" sz="1200">
              <a:ea typeface="+mn-lt"/>
              <a:cs typeface="+mn-l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" sz="1200" dirty="0"/>
              <a:t>                    </a:t>
            </a:r>
          </a:p>
        </p:txBody>
      </p:sp>
      <p:pic>
        <p:nvPicPr>
          <p:cNvPr id="4" name="Picture 4" descr="A picture containing outdoor, ground, rock, rocky&#10;&#10;Description automatically generated">
            <a:extLst>
              <a:ext uri="{FF2B5EF4-FFF2-40B4-BE49-F238E27FC236}">
                <a16:creationId xmlns:a16="http://schemas.microsoft.com/office/drawing/2014/main" id="{41C7F1C3-E7C2-B5A9-2ED5-F26BF06B8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475" r="8285" b="-3"/>
          <a:stretch/>
        </p:blipFill>
        <p:spPr>
          <a:xfrm rot="221627">
            <a:off x="7433578" y="670034"/>
            <a:ext cx="4252179" cy="5421389"/>
          </a:xfrm>
          <a:custGeom>
            <a:avLst/>
            <a:gdLst/>
            <a:ahLst/>
            <a:cxnLst/>
            <a:rect l="l" t="t" r="r" b="b"/>
            <a:pathLst>
              <a:path w="4957370" h="6320484">
                <a:moveTo>
                  <a:pt x="4188629" y="0"/>
                </a:moveTo>
                <a:lnTo>
                  <a:pt x="4218585" y="18617"/>
                </a:lnTo>
                <a:cubicBezTo>
                  <a:pt x="4219145" y="29178"/>
                  <a:pt x="4219703" y="39738"/>
                  <a:pt x="4220262" y="50299"/>
                </a:cubicBezTo>
                <a:lnTo>
                  <a:pt x="4223340" y="51687"/>
                </a:lnTo>
                <a:cubicBezTo>
                  <a:pt x="4233026" y="52344"/>
                  <a:pt x="4240723" y="38431"/>
                  <a:pt x="4243015" y="81229"/>
                </a:cubicBezTo>
                <a:cubicBezTo>
                  <a:pt x="4234697" y="102698"/>
                  <a:pt x="4229805" y="122275"/>
                  <a:pt x="4227211" y="140805"/>
                </a:cubicBezTo>
                <a:lnTo>
                  <a:pt x="4226312" y="164608"/>
                </a:lnTo>
                <a:lnTo>
                  <a:pt x="4231135" y="255748"/>
                </a:lnTo>
                <a:cubicBezTo>
                  <a:pt x="4232593" y="271116"/>
                  <a:pt x="4234052" y="286485"/>
                  <a:pt x="4235510" y="301854"/>
                </a:cubicBezTo>
                <a:cubicBezTo>
                  <a:pt x="4235774" y="306768"/>
                  <a:pt x="4235830" y="317328"/>
                  <a:pt x="4235520" y="330419"/>
                </a:cubicBezTo>
                <a:lnTo>
                  <a:pt x="4235310" y="334637"/>
                </a:lnTo>
                <a:lnTo>
                  <a:pt x="4247536" y="565646"/>
                </a:lnTo>
                <a:lnTo>
                  <a:pt x="4249754" y="570256"/>
                </a:lnTo>
                <a:cubicBezTo>
                  <a:pt x="4251067" y="577685"/>
                  <a:pt x="4250868" y="585797"/>
                  <a:pt x="4250202" y="594123"/>
                </a:cubicBezTo>
                <a:lnTo>
                  <a:pt x="4249459" y="602017"/>
                </a:lnTo>
                <a:lnTo>
                  <a:pt x="4255354" y="713404"/>
                </a:lnTo>
                <a:lnTo>
                  <a:pt x="4257508" y="714073"/>
                </a:lnTo>
                <a:cubicBezTo>
                  <a:pt x="4259622" y="720223"/>
                  <a:pt x="4263181" y="727234"/>
                  <a:pt x="4265497" y="749513"/>
                </a:cubicBezTo>
                <a:cubicBezTo>
                  <a:pt x="4257720" y="777760"/>
                  <a:pt x="4282009" y="812594"/>
                  <a:pt x="4271401" y="847749"/>
                </a:cubicBezTo>
                <a:cubicBezTo>
                  <a:pt x="4269058" y="860507"/>
                  <a:pt x="4271354" y="898948"/>
                  <a:pt x="4277600" y="905577"/>
                </a:cubicBezTo>
                <a:cubicBezTo>
                  <a:pt x="4279276" y="913460"/>
                  <a:pt x="4277660" y="923050"/>
                  <a:pt x="4284143" y="926055"/>
                </a:cubicBezTo>
                <a:cubicBezTo>
                  <a:pt x="4292030" y="931337"/>
                  <a:pt x="4281721" y="960641"/>
                  <a:pt x="4290465" y="955655"/>
                </a:cubicBezTo>
                <a:cubicBezTo>
                  <a:pt x="4286952" y="966045"/>
                  <a:pt x="4289362" y="974748"/>
                  <a:pt x="4293246" y="982888"/>
                </a:cubicBezTo>
                <a:lnTo>
                  <a:pt x="4298563" y="993803"/>
                </a:lnTo>
                <a:lnTo>
                  <a:pt x="4540105" y="1009893"/>
                </a:lnTo>
                <a:lnTo>
                  <a:pt x="4911733" y="1030269"/>
                </a:lnTo>
                <a:lnTo>
                  <a:pt x="4939495" y="1052023"/>
                </a:lnTo>
                <a:cubicBezTo>
                  <a:pt x="4938906" y="1062583"/>
                  <a:pt x="4938317" y="1073141"/>
                  <a:pt x="4937728" y="1083700"/>
                </a:cubicBezTo>
                <a:lnTo>
                  <a:pt x="4940638" y="1085413"/>
                </a:lnTo>
                <a:cubicBezTo>
                  <a:pt x="4950195" y="1087116"/>
                  <a:pt x="4959355" y="1074120"/>
                  <a:pt x="4956995" y="1116915"/>
                </a:cubicBezTo>
                <a:cubicBezTo>
                  <a:pt x="4946399" y="1137355"/>
                  <a:pt x="4939414" y="1156286"/>
                  <a:pt x="4934827" y="1174426"/>
                </a:cubicBezTo>
                <a:lnTo>
                  <a:pt x="4931354" y="1197992"/>
                </a:lnTo>
                <a:lnTo>
                  <a:pt x="4926270" y="1289117"/>
                </a:lnTo>
                <a:cubicBezTo>
                  <a:pt x="4926054" y="1304553"/>
                  <a:pt x="4925839" y="1319990"/>
                  <a:pt x="4925623" y="1335426"/>
                </a:cubicBezTo>
                <a:cubicBezTo>
                  <a:pt x="4925353" y="1340339"/>
                  <a:pt x="4924264" y="1350844"/>
                  <a:pt x="4922537" y="1363823"/>
                </a:cubicBezTo>
                <a:lnTo>
                  <a:pt x="4921871" y="1367995"/>
                </a:lnTo>
                <a:lnTo>
                  <a:pt x="4908988" y="1598968"/>
                </a:lnTo>
                <a:lnTo>
                  <a:pt x="4910694" y="1603791"/>
                </a:lnTo>
                <a:cubicBezTo>
                  <a:pt x="4911194" y="1611318"/>
                  <a:pt x="4910117" y="1619361"/>
                  <a:pt x="4908552" y="1627566"/>
                </a:cubicBezTo>
                <a:lnTo>
                  <a:pt x="4906959" y="1635333"/>
                </a:lnTo>
                <a:lnTo>
                  <a:pt x="4900747" y="1746703"/>
                </a:lnTo>
                <a:lnTo>
                  <a:pt x="4902815" y="1747601"/>
                </a:lnTo>
                <a:cubicBezTo>
                  <a:pt x="4904250" y="1753944"/>
                  <a:pt x="4907029" y="1761300"/>
                  <a:pt x="4906917" y="1783698"/>
                </a:cubicBezTo>
                <a:cubicBezTo>
                  <a:pt x="4896124" y="1810936"/>
                  <a:pt x="4916495" y="1848198"/>
                  <a:pt x="4902139" y="1881995"/>
                </a:cubicBezTo>
                <a:cubicBezTo>
                  <a:pt x="4898428" y="1894424"/>
                  <a:pt x="4896544" y="1932888"/>
                  <a:pt x="4902035" y="1940154"/>
                </a:cubicBezTo>
                <a:cubicBezTo>
                  <a:pt x="4902846" y="1948172"/>
                  <a:pt x="4900200" y="1957532"/>
                  <a:pt x="4906319" y="1961221"/>
                </a:cubicBezTo>
                <a:cubicBezTo>
                  <a:pt x="4913588" y="1967327"/>
                  <a:pt x="4900163" y="1995341"/>
                  <a:pt x="4909396" y="1991332"/>
                </a:cubicBezTo>
                <a:cubicBezTo>
                  <a:pt x="4900159" y="2011227"/>
                  <a:pt x="4915207" y="2026986"/>
                  <a:pt x="4918176" y="2043680"/>
                </a:cubicBezTo>
                <a:lnTo>
                  <a:pt x="4920444" y="2093780"/>
                </a:lnTo>
                <a:cubicBezTo>
                  <a:pt x="4920152" y="2104963"/>
                  <a:pt x="4919859" y="2116147"/>
                  <a:pt x="4919568" y="2127331"/>
                </a:cubicBezTo>
                <a:cubicBezTo>
                  <a:pt x="4919414" y="2128947"/>
                  <a:pt x="4919260" y="2130563"/>
                  <a:pt x="4919107" y="2132180"/>
                </a:cubicBezTo>
                <a:lnTo>
                  <a:pt x="4910026" y="2171984"/>
                </a:lnTo>
                <a:cubicBezTo>
                  <a:pt x="4911227" y="2172990"/>
                  <a:pt x="4912324" y="2174315"/>
                  <a:pt x="4913276" y="2175920"/>
                </a:cubicBezTo>
                <a:lnTo>
                  <a:pt x="4916106" y="2188707"/>
                </a:lnTo>
                <a:lnTo>
                  <a:pt x="4911385" y="2199268"/>
                </a:lnTo>
                <a:lnTo>
                  <a:pt x="4901244" y="2249378"/>
                </a:lnTo>
                <a:lnTo>
                  <a:pt x="4890393" y="2322907"/>
                </a:lnTo>
                <a:lnTo>
                  <a:pt x="4885532" y="2333841"/>
                </a:lnTo>
                <a:cubicBezTo>
                  <a:pt x="4879467" y="2359072"/>
                  <a:pt x="4882601" y="2390080"/>
                  <a:pt x="4871165" y="2405746"/>
                </a:cubicBezTo>
                <a:lnTo>
                  <a:pt x="4867465" y="2443689"/>
                </a:lnTo>
                <a:lnTo>
                  <a:pt x="4871110" y="2448134"/>
                </a:lnTo>
                <a:lnTo>
                  <a:pt x="4869467" y="2459306"/>
                </a:lnTo>
                <a:cubicBezTo>
                  <a:pt x="4869603" y="2460323"/>
                  <a:pt x="4869741" y="2461340"/>
                  <a:pt x="4869877" y="2462358"/>
                </a:cubicBezTo>
                <a:cubicBezTo>
                  <a:pt x="4870681" y="2468183"/>
                  <a:pt x="4871335" y="2473955"/>
                  <a:pt x="4871382" y="2479770"/>
                </a:cubicBezTo>
                <a:cubicBezTo>
                  <a:pt x="4856871" y="2476510"/>
                  <a:pt x="4862556" y="2505567"/>
                  <a:pt x="4859960" y="2514583"/>
                </a:cubicBezTo>
                <a:lnTo>
                  <a:pt x="4857909" y="2514709"/>
                </a:lnTo>
                <a:lnTo>
                  <a:pt x="4849446" y="2666439"/>
                </a:lnTo>
                <a:lnTo>
                  <a:pt x="4858101" y="2690544"/>
                </a:lnTo>
                <a:cubicBezTo>
                  <a:pt x="4858857" y="2707245"/>
                  <a:pt x="4859613" y="2723945"/>
                  <a:pt x="4860369" y="2740646"/>
                </a:cubicBezTo>
                <a:cubicBezTo>
                  <a:pt x="4860076" y="2751830"/>
                  <a:pt x="4859785" y="2763013"/>
                  <a:pt x="4859492" y="2774197"/>
                </a:cubicBezTo>
                <a:lnTo>
                  <a:pt x="4859032" y="2779045"/>
                </a:lnTo>
                <a:lnTo>
                  <a:pt x="4849950" y="2818850"/>
                </a:lnTo>
                <a:cubicBezTo>
                  <a:pt x="4851152" y="2819856"/>
                  <a:pt x="4852248" y="2821182"/>
                  <a:pt x="4853201" y="2822786"/>
                </a:cubicBezTo>
                <a:lnTo>
                  <a:pt x="4856030" y="2835573"/>
                </a:lnTo>
                <a:lnTo>
                  <a:pt x="4851309" y="2846133"/>
                </a:lnTo>
                <a:lnTo>
                  <a:pt x="4841168" y="2896246"/>
                </a:lnTo>
                <a:lnTo>
                  <a:pt x="4833868" y="2945711"/>
                </a:lnTo>
                <a:cubicBezTo>
                  <a:pt x="4815252" y="3297000"/>
                  <a:pt x="4781620" y="3653361"/>
                  <a:pt x="4778020" y="3999577"/>
                </a:cubicBezTo>
                <a:cubicBezTo>
                  <a:pt x="4775081" y="4078096"/>
                  <a:pt x="4768227" y="4174113"/>
                  <a:pt x="4765288" y="4252632"/>
                </a:cubicBezTo>
                <a:cubicBezTo>
                  <a:pt x="4771867" y="4246730"/>
                  <a:pt x="4761520" y="4396558"/>
                  <a:pt x="4754250" y="4414955"/>
                </a:cubicBezTo>
                <a:lnTo>
                  <a:pt x="4663870" y="6050064"/>
                </a:lnTo>
                <a:lnTo>
                  <a:pt x="4669145" y="6086684"/>
                </a:lnTo>
                <a:cubicBezTo>
                  <a:pt x="4674909" y="6094577"/>
                  <a:pt x="4671608" y="6098657"/>
                  <a:pt x="4672665" y="6121067"/>
                </a:cubicBezTo>
                <a:cubicBezTo>
                  <a:pt x="4673721" y="6143476"/>
                  <a:pt x="4657066" y="6177068"/>
                  <a:pt x="4675485" y="6221142"/>
                </a:cubicBezTo>
                <a:cubicBezTo>
                  <a:pt x="4675068" y="6228689"/>
                  <a:pt x="4665430" y="6246990"/>
                  <a:pt x="4657006" y="6255466"/>
                </a:cubicBezTo>
                <a:lnTo>
                  <a:pt x="4652373" y="6258160"/>
                </a:lnTo>
                <a:cubicBezTo>
                  <a:pt x="4651226" y="6278927"/>
                  <a:pt x="4653178" y="6296913"/>
                  <a:pt x="4648931" y="6320461"/>
                </a:cubicBezTo>
                <a:cubicBezTo>
                  <a:pt x="4542790" y="6322747"/>
                  <a:pt x="2133595" y="6155193"/>
                  <a:pt x="732080" y="6068362"/>
                </a:cubicBezTo>
                <a:lnTo>
                  <a:pt x="423039" y="6051307"/>
                </a:lnTo>
                <a:lnTo>
                  <a:pt x="427345" y="6011137"/>
                </a:lnTo>
                <a:lnTo>
                  <a:pt x="431547" y="6004548"/>
                </a:lnTo>
                <a:cubicBezTo>
                  <a:pt x="432075" y="6003448"/>
                  <a:pt x="431724" y="6002721"/>
                  <a:pt x="431815" y="6001808"/>
                </a:cubicBezTo>
                <a:lnTo>
                  <a:pt x="432084" y="5999067"/>
                </a:lnTo>
                <a:cubicBezTo>
                  <a:pt x="432261" y="5997240"/>
                  <a:pt x="432627" y="5995212"/>
                  <a:pt x="432619" y="5993584"/>
                </a:cubicBezTo>
                <a:cubicBezTo>
                  <a:pt x="432563" y="5983140"/>
                  <a:pt x="431486" y="5996073"/>
                  <a:pt x="432305" y="5987694"/>
                </a:cubicBezTo>
                <a:cubicBezTo>
                  <a:pt x="432112" y="5986644"/>
                  <a:pt x="431788" y="5985763"/>
                  <a:pt x="431724" y="5984546"/>
                </a:cubicBezTo>
                <a:cubicBezTo>
                  <a:pt x="431682" y="5983776"/>
                  <a:pt x="432031" y="5982573"/>
                  <a:pt x="431991" y="5981803"/>
                </a:cubicBezTo>
                <a:cubicBezTo>
                  <a:pt x="431612" y="5974675"/>
                  <a:pt x="431062" y="5982198"/>
                  <a:pt x="431677" y="5975914"/>
                </a:cubicBezTo>
                <a:lnTo>
                  <a:pt x="431096" y="5972765"/>
                </a:lnTo>
                <a:cubicBezTo>
                  <a:pt x="429687" y="5965140"/>
                  <a:pt x="429650" y="5969355"/>
                  <a:pt x="430469" y="5960984"/>
                </a:cubicBezTo>
                <a:cubicBezTo>
                  <a:pt x="430275" y="5959935"/>
                  <a:pt x="429953" y="5959052"/>
                  <a:pt x="429887" y="5957836"/>
                </a:cubicBezTo>
                <a:cubicBezTo>
                  <a:pt x="429845" y="5957067"/>
                  <a:pt x="430277" y="5955758"/>
                  <a:pt x="430154" y="5955094"/>
                </a:cubicBezTo>
                <a:cubicBezTo>
                  <a:pt x="429881" y="5953610"/>
                  <a:pt x="427716" y="5954033"/>
                  <a:pt x="428725" y="5951537"/>
                </a:cubicBezTo>
                <a:lnTo>
                  <a:pt x="434114" y="5888089"/>
                </a:lnTo>
                <a:lnTo>
                  <a:pt x="456311" y="5468000"/>
                </a:lnTo>
                <a:lnTo>
                  <a:pt x="270548" y="5477940"/>
                </a:lnTo>
                <a:lnTo>
                  <a:pt x="270475" y="5437540"/>
                </a:lnTo>
                <a:lnTo>
                  <a:pt x="273938" y="5430534"/>
                </a:lnTo>
                <a:cubicBezTo>
                  <a:pt x="274344" y="5429384"/>
                  <a:pt x="273916" y="5428699"/>
                  <a:pt x="273907" y="5427782"/>
                </a:cubicBezTo>
                <a:lnTo>
                  <a:pt x="273878" y="5425027"/>
                </a:lnTo>
                <a:cubicBezTo>
                  <a:pt x="273856" y="5423192"/>
                  <a:pt x="273999" y="5421136"/>
                  <a:pt x="273815" y="5419519"/>
                </a:cubicBezTo>
                <a:cubicBezTo>
                  <a:pt x="272628" y="5409143"/>
                  <a:pt x="272958" y="5422116"/>
                  <a:pt x="272865" y="5413698"/>
                </a:cubicBezTo>
                <a:cubicBezTo>
                  <a:pt x="272559" y="5412674"/>
                  <a:pt x="272142" y="5411834"/>
                  <a:pt x="271945" y="5410631"/>
                </a:cubicBezTo>
                <a:cubicBezTo>
                  <a:pt x="271820" y="5409870"/>
                  <a:pt x="272038" y="5408637"/>
                  <a:pt x="271914" y="5407876"/>
                </a:cubicBezTo>
                <a:cubicBezTo>
                  <a:pt x="270765" y="5400830"/>
                  <a:pt x="271034" y="5408369"/>
                  <a:pt x="270963" y="5402055"/>
                </a:cubicBezTo>
                <a:lnTo>
                  <a:pt x="270045" y="5398988"/>
                </a:lnTo>
                <a:cubicBezTo>
                  <a:pt x="267818" y="5391560"/>
                  <a:pt x="268238" y="5395755"/>
                  <a:pt x="268144" y="5387344"/>
                </a:cubicBezTo>
                <a:cubicBezTo>
                  <a:pt x="267838" y="5386322"/>
                  <a:pt x="267422" y="5385479"/>
                  <a:pt x="267225" y="5384278"/>
                </a:cubicBezTo>
                <a:cubicBezTo>
                  <a:pt x="267100" y="5383518"/>
                  <a:pt x="267387" y="5382170"/>
                  <a:pt x="267193" y="5381523"/>
                </a:cubicBezTo>
                <a:cubicBezTo>
                  <a:pt x="266761" y="5380077"/>
                  <a:pt x="264655" y="5380732"/>
                  <a:pt x="265387" y="5378142"/>
                </a:cubicBezTo>
                <a:lnTo>
                  <a:pt x="263868" y="5314483"/>
                </a:lnTo>
                <a:lnTo>
                  <a:pt x="192698" y="4040419"/>
                </a:lnTo>
                <a:lnTo>
                  <a:pt x="0" y="208389"/>
                </a:lnTo>
                <a:cubicBezTo>
                  <a:pt x="324855" y="204302"/>
                  <a:pt x="2354391" y="86208"/>
                  <a:pt x="2990554" y="54813"/>
                </a:cubicBezTo>
                <a:lnTo>
                  <a:pt x="3816982" y="20020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D27CB3-A194-4D33-8FF6-0B71CA5A34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5860752"/>
            <a:ext cx="7955435" cy="1000958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366876 w 9517857"/>
              <a:gd name="connsiteY86" fmla="*/ 248468 h 918356"/>
              <a:gd name="connsiteX87" fmla="*/ 7565449 w 9517857"/>
              <a:gd name="connsiteY87" fmla="*/ 258950 h 918356"/>
              <a:gd name="connsiteX88" fmla="*/ 7599285 w 9517857"/>
              <a:gd name="connsiteY88" fmla="*/ 266021 h 918356"/>
              <a:gd name="connsiteX89" fmla="*/ 7644411 w 9517857"/>
              <a:gd name="connsiteY89" fmla="*/ 258986 h 918356"/>
              <a:gd name="connsiteX90" fmla="*/ 7825110 w 9517857"/>
              <a:gd name="connsiteY90" fmla="*/ 229109 h 918356"/>
              <a:gd name="connsiteX91" fmla="*/ 7965804 w 9517857"/>
              <a:gd name="connsiteY91" fmla="*/ 190545 h 918356"/>
              <a:gd name="connsiteX92" fmla="*/ 8147401 w 9517857"/>
              <a:gd name="connsiteY92" fmla="*/ 205617 h 918356"/>
              <a:gd name="connsiteX93" fmla="*/ 8256033 w 9517857"/>
              <a:gd name="connsiteY93" fmla="*/ 193713 h 918356"/>
              <a:gd name="connsiteX94" fmla="*/ 8410677 w 9517857"/>
              <a:gd name="connsiteY94" fmla="*/ 172167 h 918356"/>
              <a:gd name="connsiteX95" fmla="*/ 8617841 w 9517857"/>
              <a:gd name="connsiteY95" fmla="*/ 155167 h 918356"/>
              <a:gd name="connsiteX96" fmla="*/ 8715976 w 9517857"/>
              <a:gd name="connsiteY96" fmla="*/ 178374 h 918356"/>
              <a:gd name="connsiteX97" fmla="*/ 8778827 w 9517857"/>
              <a:gd name="connsiteY97" fmla="*/ 172936 h 918356"/>
              <a:gd name="connsiteX98" fmla="*/ 8840778 w 9517857"/>
              <a:gd name="connsiteY98" fmla="*/ 143149 h 918356"/>
              <a:gd name="connsiteX99" fmla="*/ 9010380 w 9517857"/>
              <a:gd name="connsiteY99" fmla="*/ 91891 h 918356"/>
              <a:gd name="connsiteX100" fmla="*/ 9110856 w 9517857"/>
              <a:gd name="connsiteY100" fmla="*/ 70997 h 918356"/>
              <a:gd name="connsiteX101" fmla="*/ 9268817 w 9517857"/>
              <a:gd name="connsiteY101" fmla="*/ 53082 h 918356"/>
              <a:gd name="connsiteX102" fmla="*/ 9316667 w 9517857"/>
              <a:gd name="connsiteY102" fmla="*/ 45047 h 918356"/>
              <a:gd name="connsiteX103" fmla="*/ 9428209 w 9517857"/>
              <a:gd name="connsiteY103" fmla="*/ 29923 h 918356"/>
              <a:gd name="connsiteX104" fmla="*/ 9517856 w 9517857"/>
              <a:gd name="connsiteY104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01402 w 9517857"/>
              <a:gd name="connsiteY21" fmla="*/ 72904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366876 w 9517857"/>
              <a:gd name="connsiteY86" fmla="*/ 248468 h 918356"/>
              <a:gd name="connsiteX87" fmla="*/ 7565449 w 9517857"/>
              <a:gd name="connsiteY87" fmla="*/ 258950 h 918356"/>
              <a:gd name="connsiteX88" fmla="*/ 7599285 w 9517857"/>
              <a:gd name="connsiteY88" fmla="*/ 266021 h 918356"/>
              <a:gd name="connsiteX89" fmla="*/ 7644411 w 9517857"/>
              <a:gd name="connsiteY89" fmla="*/ 258986 h 918356"/>
              <a:gd name="connsiteX90" fmla="*/ 7825110 w 9517857"/>
              <a:gd name="connsiteY90" fmla="*/ 229109 h 918356"/>
              <a:gd name="connsiteX91" fmla="*/ 7965804 w 9517857"/>
              <a:gd name="connsiteY91" fmla="*/ 190545 h 918356"/>
              <a:gd name="connsiteX92" fmla="*/ 8147401 w 9517857"/>
              <a:gd name="connsiteY92" fmla="*/ 205617 h 918356"/>
              <a:gd name="connsiteX93" fmla="*/ 8256033 w 9517857"/>
              <a:gd name="connsiteY93" fmla="*/ 193713 h 918356"/>
              <a:gd name="connsiteX94" fmla="*/ 8410677 w 9517857"/>
              <a:gd name="connsiteY94" fmla="*/ 172167 h 918356"/>
              <a:gd name="connsiteX95" fmla="*/ 8617841 w 9517857"/>
              <a:gd name="connsiteY95" fmla="*/ 155167 h 918356"/>
              <a:gd name="connsiteX96" fmla="*/ 8715976 w 9517857"/>
              <a:gd name="connsiteY96" fmla="*/ 178374 h 918356"/>
              <a:gd name="connsiteX97" fmla="*/ 8778827 w 9517857"/>
              <a:gd name="connsiteY97" fmla="*/ 172936 h 918356"/>
              <a:gd name="connsiteX98" fmla="*/ 8840778 w 9517857"/>
              <a:gd name="connsiteY98" fmla="*/ 143149 h 918356"/>
              <a:gd name="connsiteX99" fmla="*/ 9010380 w 9517857"/>
              <a:gd name="connsiteY99" fmla="*/ 91891 h 918356"/>
              <a:gd name="connsiteX100" fmla="*/ 9110856 w 9517857"/>
              <a:gd name="connsiteY100" fmla="*/ 70997 h 918356"/>
              <a:gd name="connsiteX101" fmla="*/ 9268817 w 9517857"/>
              <a:gd name="connsiteY101" fmla="*/ 53082 h 918356"/>
              <a:gd name="connsiteX102" fmla="*/ 9316667 w 9517857"/>
              <a:gd name="connsiteY102" fmla="*/ 45047 h 918356"/>
              <a:gd name="connsiteX103" fmla="*/ 9428209 w 9517857"/>
              <a:gd name="connsiteY103" fmla="*/ 29923 h 918356"/>
              <a:gd name="connsiteX104" fmla="*/ 9517856 w 9517857"/>
              <a:gd name="connsiteY104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326401 h 996838"/>
              <a:gd name="connsiteX1" fmla="*/ 4689051 w 9517857"/>
              <a:gd name="connsiteY1" fmla="*/ 329450 h 996838"/>
              <a:gd name="connsiteX2" fmla="*/ 4687244 w 9517857"/>
              <a:gd name="connsiteY2" fmla="*/ 329780 h 996838"/>
              <a:gd name="connsiteX3" fmla="*/ 4686423 w 9517857"/>
              <a:gd name="connsiteY3" fmla="*/ 326401 h 996838"/>
              <a:gd name="connsiteX4" fmla="*/ 4685225 w 9517857"/>
              <a:gd name="connsiteY4" fmla="*/ 325012 h 996838"/>
              <a:gd name="connsiteX5" fmla="*/ 4686133 w 9517857"/>
              <a:gd name="connsiteY5" fmla="*/ 325209 h 996838"/>
              <a:gd name="connsiteX6" fmla="*/ 4686423 w 9517857"/>
              <a:gd name="connsiteY6" fmla="*/ 326401 h 996838"/>
              <a:gd name="connsiteX7" fmla="*/ 4685225 w 9517857"/>
              <a:gd name="connsiteY7" fmla="*/ 325012 h 996838"/>
              <a:gd name="connsiteX8" fmla="*/ 9517856 w 9517857"/>
              <a:gd name="connsiteY8" fmla="*/ 0 h 996838"/>
              <a:gd name="connsiteX9" fmla="*/ 9517857 w 9517857"/>
              <a:gd name="connsiteY9" fmla="*/ 78494 h 996838"/>
              <a:gd name="connsiteX10" fmla="*/ 9517857 w 9517857"/>
              <a:gd name="connsiteY10" fmla="*/ 996838 h 996838"/>
              <a:gd name="connsiteX11" fmla="*/ 14604 w 9517857"/>
              <a:gd name="connsiteY11" fmla="*/ 996838 h 996838"/>
              <a:gd name="connsiteX12" fmla="*/ 12841 w 9517857"/>
              <a:gd name="connsiteY12" fmla="*/ 996245 h 996838"/>
              <a:gd name="connsiteX13" fmla="*/ 93 w 9517857"/>
              <a:gd name="connsiteY13" fmla="*/ 990953 h 996838"/>
              <a:gd name="connsiteX14" fmla="*/ 58674 w 9517857"/>
              <a:gd name="connsiteY14" fmla="*/ 968804 h 996838"/>
              <a:gd name="connsiteX15" fmla="*/ 275005 w 9517857"/>
              <a:gd name="connsiteY15" fmla="*/ 885711 h 996838"/>
              <a:gd name="connsiteX16" fmla="*/ 587824 w 9517857"/>
              <a:gd name="connsiteY16" fmla="*/ 876677 h 996838"/>
              <a:gd name="connsiteX17" fmla="*/ 727985 w 9517857"/>
              <a:gd name="connsiteY17" fmla="*/ 798308 h 996838"/>
              <a:gd name="connsiteX18" fmla="*/ 778982 w 9517857"/>
              <a:gd name="connsiteY18" fmla="*/ 788624 h 996838"/>
              <a:gd name="connsiteX19" fmla="*/ 849944 w 9517857"/>
              <a:gd name="connsiteY19" fmla="*/ 796469 h 996838"/>
              <a:gd name="connsiteX20" fmla="*/ 901402 w 9517857"/>
              <a:gd name="connsiteY20" fmla="*/ 807527 h 996838"/>
              <a:gd name="connsiteX21" fmla="*/ 930946 w 9517857"/>
              <a:gd name="connsiteY21" fmla="*/ 812528 h 996838"/>
              <a:gd name="connsiteX22" fmla="*/ 986250 w 9517857"/>
              <a:gd name="connsiteY22" fmla="*/ 792012 h 996838"/>
              <a:gd name="connsiteX23" fmla="*/ 1013752 w 9517857"/>
              <a:gd name="connsiteY23" fmla="*/ 791843 h 996838"/>
              <a:gd name="connsiteX24" fmla="*/ 1023734 w 9517857"/>
              <a:gd name="connsiteY24" fmla="*/ 797053 h 996838"/>
              <a:gd name="connsiteX25" fmla="*/ 1063207 w 9517857"/>
              <a:gd name="connsiteY25" fmla="*/ 794133 h 996838"/>
              <a:gd name="connsiteX26" fmla="*/ 1081980 w 9517857"/>
              <a:gd name="connsiteY26" fmla="*/ 816937 h 996838"/>
              <a:gd name="connsiteX27" fmla="*/ 1218120 w 9517857"/>
              <a:gd name="connsiteY27" fmla="*/ 791762 h 996838"/>
              <a:gd name="connsiteX28" fmla="*/ 1397459 w 9517857"/>
              <a:gd name="connsiteY28" fmla="*/ 769672 h 996838"/>
              <a:gd name="connsiteX29" fmla="*/ 1580688 w 9517857"/>
              <a:gd name="connsiteY29" fmla="*/ 772179 h 996838"/>
              <a:gd name="connsiteX30" fmla="*/ 1772334 w 9517857"/>
              <a:gd name="connsiteY30" fmla="*/ 789122 h 996838"/>
              <a:gd name="connsiteX31" fmla="*/ 2002561 w 9517857"/>
              <a:gd name="connsiteY31" fmla="*/ 738399 h 996838"/>
              <a:gd name="connsiteX32" fmla="*/ 2135144 w 9517857"/>
              <a:gd name="connsiteY32" fmla="*/ 714983 h 996838"/>
              <a:gd name="connsiteX33" fmla="*/ 2440292 w 9517857"/>
              <a:gd name="connsiteY33" fmla="*/ 672344 h 996838"/>
              <a:gd name="connsiteX34" fmla="*/ 2547829 w 9517857"/>
              <a:gd name="connsiteY34" fmla="*/ 644632 h 996838"/>
              <a:gd name="connsiteX35" fmla="*/ 2658055 w 9517857"/>
              <a:gd name="connsiteY35" fmla="*/ 657209 h 996838"/>
              <a:gd name="connsiteX36" fmla="*/ 2693698 w 9517857"/>
              <a:gd name="connsiteY36" fmla="*/ 638511 h 996838"/>
              <a:gd name="connsiteX37" fmla="*/ 2699673 w 9517857"/>
              <a:gd name="connsiteY37" fmla="*/ 634882 h 996838"/>
              <a:gd name="connsiteX38" fmla="*/ 2727306 w 9517857"/>
              <a:gd name="connsiteY38" fmla="*/ 629180 h 996838"/>
              <a:gd name="connsiteX39" fmla="*/ 2730451 w 9517857"/>
              <a:gd name="connsiteY39" fmla="*/ 616540 h 996838"/>
              <a:gd name="connsiteX40" fmla="*/ 2768713 w 9517857"/>
              <a:gd name="connsiteY40" fmla="*/ 600057 h 996838"/>
              <a:gd name="connsiteX41" fmla="*/ 2820868 w 9517857"/>
              <a:gd name="connsiteY41" fmla="*/ 592642 h 996838"/>
              <a:gd name="connsiteX42" fmla="*/ 3073635 w 9517857"/>
              <a:gd name="connsiteY42" fmla="*/ 569776 h 996838"/>
              <a:gd name="connsiteX43" fmla="*/ 3222071 w 9517857"/>
              <a:gd name="connsiteY43" fmla="*/ 549041 h 996838"/>
              <a:gd name="connsiteX44" fmla="*/ 3274069 w 9517857"/>
              <a:gd name="connsiteY44" fmla="*/ 530087 h 996838"/>
              <a:gd name="connsiteX45" fmla="*/ 3349632 w 9517857"/>
              <a:gd name="connsiteY45" fmla="*/ 511065 h 996838"/>
              <a:gd name="connsiteX46" fmla="*/ 3479593 w 9517857"/>
              <a:gd name="connsiteY46" fmla="*/ 468919 h 996838"/>
              <a:gd name="connsiteX47" fmla="*/ 3651428 w 9517857"/>
              <a:gd name="connsiteY47" fmla="*/ 440289 h 996838"/>
              <a:gd name="connsiteX48" fmla="*/ 3750023 w 9517857"/>
              <a:gd name="connsiteY48" fmla="*/ 449160 h 996838"/>
              <a:gd name="connsiteX49" fmla="*/ 3844133 w 9517857"/>
              <a:gd name="connsiteY49" fmla="*/ 439130 h 996838"/>
              <a:gd name="connsiteX50" fmla="*/ 3933803 w 9517857"/>
              <a:gd name="connsiteY50" fmla="*/ 435797 h 996838"/>
              <a:gd name="connsiteX51" fmla="*/ 4266740 w 9517857"/>
              <a:gd name="connsiteY51" fmla="*/ 439936 h 996838"/>
              <a:gd name="connsiteX52" fmla="*/ 4430770 w 9517857"/>
              <a:gd name="connsiteY52" fmla="*/ 421125 h 996838"/>
              <a:gd name="connsiteX53" fmla="*/ 4512664 w 9517857"/>
              <a:gd name="connsiteY53" fmla="*/ 398430 h 996838"/>
              <a:gd name="connsiteX54" fmla="*/ 4616423 w 9517857"/>
              <a:gd name="connsiteY54" fmla="*/ 369396 h 996838"/>
              <a:gd name="connsiteX55" fmla="*/ 4691675 w 9517857"/>
              <a:gd name="connsiteY55" fmla="*/ 332493 h 996838"/>
              <a:gd name="connsiteX56" fmla="*/ 4689051 w 9517857"/>
              <a:gd name="connsiteY56" fmla="*/ 329450 h 996838"/>
              <a:gd name="connsiteX57" fmla="*/ 4719994 w 9517857"/>
              <a:gd name="connsiteY57" fmla="*/ 323789 h 996838"/>
              <a:gd name="connsiteX58" fmla="*/ 4752894 w 9517857"/>
              <a:gd name="connsiteY58" fmla="*/ 318357 h 996838"/>
              <a:gd name="connsiteX59" fmla="*/ 4769329 w 9517857"/>
              <a:gd name="connsiteY59" fmla="*/ 312067 h 996838"/>
              <a:gd name="connsiteX60" fmla="*/ 4775634 w 9517857"/>
              <a:gd name="connsiteY60" fmla="*/ 312545 h 996838"/>
              <a:gd name="connsiteX61" fmla="*/ 4790452 w 9517857"/>
              <a:gd name="connsiteY61" fmla="*/ 312054 h 996838"/>
              <a:gd name="connsiteX62" fmla="*/ 4789062 w 9517857"/>
              <a:gd name="connsiteY62" fmla="*/ 320406 h 996838"/>
              <a:gd name="connsiteX63" fmla="*/ 4827826 w 9517857"/>
              <a:gd name="connsiteY63" fmla="*/ 325459 h 996838"/>
              <a:gd name="connsiteX64" fmla="*/ 4892569 w 9517857"/>
              <a:gd name="connsiteY64" fmla="*/ 328415 h 996838"/>
              <a:gd name="connsiteX65" fmla="*/ 4896611 w 9517857"/>
              <a:gd name="connsiteY65" fmla="*/ 318930 h 996838"/>
              <a:gd name="connsiteX66" fmla="*/ 4917286 w 9517857"/>
              <a:gd name="connsiteY66" fmla="*/ 322141 h 996838"/>
              <a:gd name="connsiteX67" fmla="*/ 4981173 w 9517857"/>
              <a:gd name="connsiteY67" fmla="*/ 325585 h 996838"/>
              <a:gd name="connsiteX68" fmla="*/ 5060397 w 9517857"/>
              <a:gd name="connsiteY68" fmla="*/ 342170 h 996838"/>
              <a:gd name="connsiteX69" fmla="*/ 5252996 w 9517857"/>
              <a:gd name="connsiteY69" fmla="*/ 349137 h 996838"/>
              <a:gd name="connsiteX70" fmla="*/ 5358056 w 9517857"/>
              <a:gd name="connsiteY70" fmla="*/ 325730 h 996838"/>
              <a:gd name="connsiteX71" fmla="*/ 5426496 w 9517857"/>
              <a:gd name="connsiteY71" fmla="*/ 313624 h 996838"/>
              <a:gd name="connsiteX72" fmla="*/ 5497161 w 9517857"/>
              <a:gd name="connsiteY72" fmla="*/ 307290 h 996838"/>
              <a:gd name="connsiteX73" fmla="*/ 5826043 w 9517857"/>
              <a:gd name="connsiteY73" fmla="*/ 226555 h 996838"/>
              <a:gd name="connsiteX74" fmla="*/ 6013415 w 9517857"/>
              <a:gd name="connsiteY74" fmla="*/ 215798 h 996838"/>
              <a:gd name="connsiteX75" fmla="*/ 6080994 w 9517857"/>
              <a:gd name="connsiteY75" fmla="*/ 221420 h 996838"/>
              <a:gd name="connsiteX76" fmla="*/ 6194152 w 9517857"/>
              <a:gd name="connsiteY76" fmla="*/ 230254 h 996838"/>
              <a:gd name="connsiteX77" fmla="*/ 6281379 w 9517857"/>
              <a:gd name="connsiteY77" fmla="*/ 260108 h 996838"/>
              <a:gd name="connsiteX78" fmla="*/ 6374947 w 9517857"/>
              <a:gd name="connsiteY78" fmla="*/ 258281 h 996838"/>
              <a:gd name="connsiteX79" fmla="*/ 6448518 w 9517857"/>
              <a:gd name="connsiteY79" fmla="*/ 242860 h 996838"/>
              <a:gd name="connsiteX80" fmla="*/ 6544700 w 9517857"/>
              <a:gd name="connsiteY80" fmla="*/ 245643 h 996838"/>
              <a:gd name="connsiteX81" fmla="*/ 6648353 w 9517857"/>
              <a:gd name="connsiteY81" fmla="*/ 250732 h 996838"/>
              <a:gd name="connsiteX82" fmla="*/ 6736227 w 9517857"/>
              <a:gd name="connsiteY82" fmla="*/ 251698 h 996838"/>
              <a:gd name="connsiteX83" fmla="*/ 6977218 w 9517857"/>
              <a:gd name="connsiteY83" fmla="*/ 262771 h 996838"/>
              <a:gd name="connsiteX84" fmla="*/ 7065221 w 9517857"/>
              <a:gd name="connsiteY84" fmla="*/ 306013 h 996838"/>
              <a:gd name="connsiteX85" fmla="*/ 7358195 w 9517857"/>
              <a:gd name="connsiteY85" fmla="*/ 330222 h 996838"/>
              <a:gd name="connsiteX86" fmla="*/ 7565449 w 9517857"/>
              <a:gd name="connsiteY86" fmla="*/ 337432 h 996838"/>
              <a:gd name="connsiteX87" fmla="*/ 7599285 w 9517857"/>
              <a:gd name="connsiteY87" fmla="*/ 344503 h 996838"/>
              <a:gd name="connsiteX88" fmla="*/ 7644411 w 9517857"/>
              <a:gd name="connsiteY88" fmla="*/ 337468 h 996838"/>
              <a:gd name="connsiteX89" fmla="*/ 7825110 w 9517857"/>
              <a:gd name="connsiteY89" fmla="*/ 307591 h 996838"/>
              <a:gd name="connsiteX90" fmla="*/ 7965805 w 9517857"/>
              <a:gd name="connsiteY90" fmla="*/ 278837 h 996838"/>
              <a:gd name="connsiteX91" fmla="*/ 8147401 w 9517857"/>
              <a:gd name="connsiteY91" fmla="*/ 284099 h 996838"/>
              <a:gd name="connsiteX92" fmla="*/ 8256033 w 9517857"/>
              <a:gd name="connsiteY92" fmla="*/ 272195 h 996838"/>
              <a:gd name="connsiteX93" fmla="*/ 8410677 w 9517857"/>
              <a:gd name="connsiteY93" fmla="*/ 250649 h 996838"/>
              <a:gd name="connsiteX94" fmla="*/ 8617841 w 9517857"/>
              <a:gd name="connsiteY94" fmla="*/ 233649 h 996838"/>
              <a:gd name="connsiteX95" fmla="*/ 8715976 w 9517857"/>
              <a:gd name="connsiteY95" fmla="*/ 256856 h 996838"/>
              <a:gd name="connsiteX96" fmla="*/ 8778827 w 9517857"/>
              <a:gd name="connsiteY96" fmla="*/ 251418 h 996838"/>
              <a:gd name="connsiteX97" fmla="*/ 8840778 w 9517857"/>
              <a:gd name="connsiteY97" fmla="*/ 221631 h 996838"/>
              <a:gd name="connsiteX98" fmla="*/ 9010380 w 9517857"/>
              <a:gd name="connsiteY98" fmla="*/ 170373 h 996838"/>
              <a:gd name="connsiteX99" fmla="*/ 9110856 w 9517857"/>
              <a:gd name="connsiteY99" fmla="*/ 149479 h 996838"/>
              <a:gd name="connsiteX100" fmla="*/ 9268817 w 9517857"/>
              <a:gd name="connsiteY100" fmla="*/ 131564 h 996838"/>
              <a:gd name="connsiteX101" fmla="*/ 9316667 w 9517857"/>
              <a:gd name="connsiteY101" fmla="*/ 123529 h 996838"/>
              <a:gd name="connsiteX102" fmla="*/ 9428209 w 9517857"/>
              <a:gd name="connsiteY102" fmla="*/ 108405 h 996838"/>
              <a:gd name="connsiteX103" fmla="*/ 9517856 w 9517857"/>
              <a:gd name="connsiteY103" fmla="*/ 0 h 996838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48891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48891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48891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826683 w 9517857"/>
              <a:gd name="connsiteY62" fmla="*/ 163442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488916 w 9517857"/>
              <a:gd name="connsiteY103" fmla="*/ 0 h 918356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769329 w 9517857"/>
              <a:gd name="connsiteY59" fmla="*/ 235460 h 920231"/>
              <a:gd name="connsiteX60" fmla="*/ 4775634 w 9517857"/>
              <a:gd name="connsiteY60" fmla="*/ 235938 h 920231"/>
              <a:gd name="connsiteX61" fmla="*/ 4807816 w 9517857"/>
              <a:gd name="connsiteY61" fmla="*/ 0 h 920231"/>
              <a:gd name="connsiteX62" fmla="*/ 4826683 w 9517857"/>
              <a:gd name="connsiteY62" fmla="*/ 165317 h 920231"/>
              <a:gd name="connsiteX63" fmla="*/ 4827826 w 9517857"/>
              <a:gd name="connsiteY63" fmla="*/ 248852 h 920231"/>
              <a:gd name="connsiteX64" fmla="*/ 4892569 w 9517857"/>
              <a:gd name="connsiteY64" fmla="*/ 251808 h 920231"/>
              <a:gd name="connsiteX65" fmla="*/ 4896611 w 9517857"/>
              <a:gd name="connsiteY65" fmla="*/ 242323 h 920231"/>
              <a:gd name="connsiteX66" fmla="*/ 4917286 w 9517857"/>
              <a:gd name="connsiteY66" fmla="*/ 245534 h 920231"/>
              <a:gd name="connsiteX67" fmla="*/ 4981173 w 9517857"/>
              <a:gd name="connsiteY67" fmla="*/ 248978 h 920231"/>
              <a:gd name="connsiteX68" fmla="*/ 5060397 w 9517857"/>
              <a:gd name="connsiteY68" fmla="*/ 265563 h 920231"/>
              <a:gd name="connsiteX69" fmla="*/ 5252996 w 9517857"/>
              <a:gd name="connsiteY69" fmla="*/ 272530 h 920231"/>
              <a:gd name="connsiteX70" fmla="*/ 5358056 w 9517857"/>
              <a:gd name="connsiteY70" fmla="*/ 249123 h 920231"/>
              <a:gd name="connsiteX71" fmla="*/ 5426496 w 9517857"/>
              <a:gd name="connsiteY71" fmla="*/ 237017 h 920231"/>
              <a:gd name="connsiteX72" fmla="*/ 5497161 w 9517857"/>
              <a:gd name="connsiteY72" fmla="*/ 230683 h 920231"/>
              <a:gd name="connsiteX73" fmla="*/ 5826043 w 9517857"/>
              <a:gd name="connsiteY73" fmla="*/ 149948 h 920231"/>
              <a:gd name="connsiteX74" fmla="*/ 6013415 w 9517857"/>
              <a:gd name="connsiteY74" fmla="*/ 139191 h 920231"/>
              <a:gd name="connsiteX75" fmla="*/ 6080994 w 9517857"/>
              <a:gd name="connsiteY75" fmla="*/ 144813 h 920231"/>
              <a:gd name="connsiteX76" fmla="*/ 6194152 w 9517857"/>
              <a:gd name="connsiteY76" fmla="*/ 153647 h 920231"/>
              <a:gd name="connsiteX77" fmla="*/ 6281379 w 9517857"/>
              <a:gd name="connsiteY77" fmla="*/ 183501 h 920231"/>
              <a:gd name="connsiteX78" fmla="*/ 6374947 w 9517857"/>
              <a:gd name="connsiteY78" fmla="*/ 181674 h 920231"/>
              <a:gd name="connsiteX79" fmla="*/ 6448518 w 9517857"/>
              <a:gd name="connsiteY79" fmla="*/ 166253 h 920231"/>
              <a:gd name="connsiteX80" fmla="*/ 6544700 w 9517857"/>
              <a:gd name="connsiteY80" fmla="*/ 169036 h 920231"/>
              <a:gd name="connsiteX81" fmla="*/ 6648353 w 9517857"/>
              <a:gd name="connsiteY81" fmla="*/ 174125 h 920231"/>
              <a:gd name="connsiteX82" fmla="*/ 6736227 w 9517857"/>
              <a:gd name="connsiteY82" fmla="*/ 175091 h 920231"/>
              <a:gd name="connsiteX83" fmla="*/ 6977218 w 9517857"/>
              <a:gd name="connsiteY83" fmla="*/ 186164 h 920231"/>
              <a:gd name="connsiteX84" fmla="*/ 7065221 w 9517857"/>
              <a:gd name="connsiteY84" fmla="*/ 229406 h 920231"/>
              <a:gd name="connsiteX85" fmla="*/ 7358195 w 9517857"/>
              <a:gd name="connsiteY85" fmla="*/ 253615 h 920231"/>
              <a:gd name="connsiteX86" fmla="*/ 7565449 w 9517857"/>
              <a:gd name="connsiteY86" fmla="*/ 260825 h 920231"/>
              <a:gd name="connsiteX87" fmla="*/ 7599285 w 9517857"/>
              <a:gd name="connsiteY87" fmla="*/ 267896 h 920231"/>
              <a:gd name="connsiteX88" fmla="*/ 7644411 w 9517857"/>
              <a:gd name="connsiteY88" fmla="*/ 260861 h 920231"/>
              <a:gd name="connsiteX89" fmla="*/ 7825110 w 9517857"/>
              <a:gd name="connsiteY89" fmla="*/ 230984 h 920231"/>
              <a:gd name="connsiteX90" fmla="*/ 7965805 w 9517857"/>
              <a:gd name="connsiteY90" fmla="*/ 202230 h 920231"/>
              <a:gd name="connsiteX91" fmla="*/ 8147401 w 9517857"/>
              <a:gd name="connsiteY91" fmla="*/ 207492 h 920231"/>
              <a:gd name="connsiteX92" fmla="*/ 8256033 w 9517857"/>
              <a:gd name="connsiteY92" fmla="*/ 195588 h 920231"/>
              <a:gd name="connsiteX93" fmla="*/ 8410677 w 9517857"/>
              <a:gd name="connsiteY93" fmla="*/ 174042 h 920231"/>
              <a:gd name="connsiteX94" fmla="*/ 8617841 w 9517857"/>
              <a:gd name="connsiteY94" fmla="*/ 157042 h 920231"/>
              <a:gd name="connsiteX95" fmla="*/ 8715976 w 9517857"/>
              <a:gd name="connsiteY95" fmla="*/ 180249 h 920231"/>
              <a:gd name="connsiteX96" fmla="*/ 8778827 w 9517857"/>
              <a:gd name="connsiteY96" fmla="*/ 174811 h 920231"/>
              <a:gd name="connsiteX97" fmla="*/ 8840778 w 9517857"/>
              <a:gd name="connsiteY97" fmla="*/ 145024 h 920231"/>
              <a:gd name="connsiteX98" fmla="*/ 9010380 w 9517857"/>
              <a:gd name="connsiteY98" fmla="*/ 93766 h 920231"/>
              <a:gd name="connsiteX99" fmla="*/ 9110856 w 9517857"/>
              <a:gd name="connsiteY99" fmla="*/ 72872 h 920231"/>
              <a:gd name="connsiteX100" fmla="*/ 9268817 w 9517857"/>
              <a:gd name="connsiteY100" fmla="*/ 54957 h 920231"/>
              <a:gd name="connsiteX101" fmla="*/ 9316667 w 9517857"/>
              <a:gd name="connsiteY101" fmla="*/ 46922 h 920231"/>
              <a:gd name="connsiteX102" fmla="*/ 9428209 w 9517857"/>
              <a:gd name="connsiteY102" fmla="*/ 31798 h 920231"/>
              <a:gd name="connsiteX103" fmla="*/ 9488916 w 9517857"/>
              <a:gd name="connsiteY103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769329 w 9517857"/>
              <a:gd name="connsiteY59" fmla="*/ 235460 h 920231"/>
              <a:gd name="connsiteX60" fmla="*/ 4807816 w 9517857"/>
              <a:gd name="connsiteY60" fmla="*/ 0 h 920231"/>
              <a:gd name="connsiteX61" fmla="*/ 4826683 w 9517857"/>
              <a:gd name="connsiteY61" fmla="*/ 165317 h 920231"/>
              <a:gd name="connsiteX62" fmla="*/ 4827826 w 9517857"/>
              <a:gd name="connsiteY62" fmla="*/ 248852 h 920231"/>
              <a:gd name="connsiteX63" fmla="*/ 4892569 w 9517857"/>
              <a:gd name="connsiteY63" fmla="*/ 251808 h 920231"/>
              <a:gd name="connsiteX64" fmla="*/ 4896611 w 9517857"/>
              <a:gd name="connsiteY64" fmla="*/ 242323 h 920231"/>
              <a:gd name="connsiteX65" fmla="*/ 4917286 w 9517857"/>
              <a:gd name="connsiteY65" fmla="*/ 245534 h 920231"/>
              <a:gd name="connsiteX66" fmla="*/ 4981173 w 9517857"/>
              <a:gd name="connsiteY66" fmla="*/ 248978 h 920231"/>
              <a:gd name="connsiteX67" fmla="*/ 5060397 w 9517857"/>
              <a:gd name="connsiteY67" fmla="*/ 265563 h 920231"/>
              <a:gd name="connsiteX68" fmla="*/ 5252996 w 9517857"/>
              <a:gd name="connsiteY68" fmla="*/ 272530 h 920231"/>
              <a:gd name="connsiteX69" fmla="*/ 5358056 w 9517857"/>
              <a:gd name="connsiteY69" fmla="*/ 249123 h 920231"/>
              <a:gd name="connsiteX70" fmla="*/ 5426496 w 9517857"/>
              <a:gd name="connsiteY70" fmla="*/ 237017 h 920231"/>
              <a:gd name="connsiteX71" fmla="*/ 5497161 w 9517857"/>
              <a:gd name="connsiteY71" fmla="*/ 230683 h 920231"/>
              <a:gd name="connsiteX72" fmla="*/ 5826043 w 9517857"/>
              <a:gd name="connsiteY72" fmla="*/ 149948 h 920231"/>
              <a:gd name="connsiteX73" fmla="*/ 6013415 w 9517857"/>
              <a:gd name="connsiteY73" fmla="*/ 139191 h 920231"/>
              <a:gd name="connsiteX74" fmla="*/ 6080994 w 9517857"/>
              <a:gd name="connsiteY74" fmla="*/ 144813 h 920231"/>
              <a:gd name="connsiteX75" fmla="*/ 6194152 w 9517857"/>
              <a:gd name="connsiteY75" fmla="*/ 153647 h 920231"/>
              <a:gd name="connsiteX76" fmla="*/ 6281379 w 9517857"/>
              <a:gd name="connsiteY76" fmla="*/ 183501 h 920231"/>
              <a:gd name="connsiteX77" fmla="*/ 6374947 w 9517857"/>
              <a:gd name="connsiteY77" fmla="*/ 181674 h 920231"/>
              <a:gd name="connsiteX78" fmla="*/ 6448518 w 9517857"/>
              <a:gd name="connsiteY78" fmla="*/ 166253 h 920231"/>
              <a:gd name="connsiteX79" fmla="*/ 6544700 w 9517857"/>
              <a:gd name="connsiteY79" fmla="*/ 169036 h 920231"/>
              <a:gd name="connsiteX80" fmla="*/ 6648353 w 9517857"/>
              <a:gd name="connsiteY80" fmla="*/ 174125 h 920231"/>
              <a:gd name="connsiteX81" fmla="*/ 6736227 w 9517857"/>
              <a:gd name="connsiteY81" fmla="*/ 175091 h 920231"/>
              <a:gd name="connsiteX82" fmla="*/ 6977218 w 9517857"/>
              <a:gd name="connsiteY82" fmla="*/ 186164 h 920231"/>
              <a:gd name="connsiteX83" fmla="*/ 7065221 w 9517857"/>
              <a:gd name="connsiteY83" fmla="*/ 229406 h 920231"/>
              <a:gd name="connsiteX84" fmla="*/ 7358195 w 9517857"/>
              <a:gd name="connsiteY84" fmla="*/ 253615 h 920231"/>
              <a:gd name="connsiteX85" fmla="*/ 7565449 w 9517857"/>
              <a:gd name="connsiteY85" fmla="*/ 260825 h 920231"/>
              <a:gd name="connsiteX86" fmla="*/ 7599285 w 9517857"/>
              <a:gd name="connsiteY86" fmla="*/ 267896 h 920231"/>
              <a:gd name="connsiteX87" fmla="*/ 7644411 w 9517857"/>
              <a:gd name="connsiteY87" fmla="*/ 260861 h 920231"/>
              <a:gd name="connsiteX88" fmla="*/ 7825110 w 9517857"/>
              <a:gd name="connsiteY88" fmla="*/ 230984 h 920231"/>
              <a:gd name="connsiteX89" fmla="*/ 7965805 w 9517857"/>
              <a:gd name="connsiteY89" fmla="*/ 202230 h 920231"/>
              <a:gd name="connsiteX90" fmla="*/ 8147401 w 9517857"/>
              <a:gd name="connsiteY90" fmla="*/ 207492 h 920231"/>
              <a:gd name="connsiteX91" fmla="*/ 8256033 w 9517857"/>
              <a:gd name="connsiteY91" fmla="*/ 195588 h 920231"/>
              <a:gd name="connsiteX92" fmla="*/ 8410677 w 9517857"/>
              <a:gd name="connsiteY92" fmla="*/ 174042 h 920231"/>
              <a:gd name="connsiteX93" fmla="*/ 8617841 w 9517857"/>
              <a:gd name="connsiteY93" fmla="*/ 157042 h 920231"/>
              <a:gd name="connsiteX94" fmla="*/ 8715976 w 9517857"/>
              <a:gd name="connsiteY94" fmla="*/ 180249 h 920231"/>
              <a:gd name="connsiteX95" fmla="*/ 8778827 w 9517857"/>
              <a:gd name="connsiteY95" fmla="*/ 174811 h 920231"/>
              <a:gd name="connsiteX96" fmla="*/ 8840778 w 9517857"/>
              <a:gd name="connsiteY96" fmla="*/ 145024 h 920231"/>
              <a:gd name="connsiteX97" fmla="*/ 9010380 w 9517857"/>
              <a:gd name="connsiteY97" fmla="*/ 93766 h 920231"/>
              <a:gd name="connsiteX98" fmla="*/ 9110856 w 9517857"/>
              <a:gd name="connsiteY98" fmla="*/ 72872 h 920231"/>
              <a:gd name="connsiteX99" fmla="*/ 9268817 w 9517857"/>
              <a:gd name="connsiteY99" fmla="*/ 54957 h 920231"/>
              <a:gd name="connsiteX100" fmla="*/ 9316667 w 9517857"/>
              <a:gd name="connsiteY100" fmla="*/ 46922 h 920231"/>
              <a:gd name="connsiteX101" fmla="*/ 9428209 w 9517857"/>
              <a:gd name="connsiteY101" fmla="*/ 31798 h 920231"/>
              <a:gd name="connsiteX102" fmla="*/ 9488916 w 9517857"/>
              <a:gd name="connsiteY102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807816 w 9517857"/>
              <a:gd name="connsiteY59" fmla="*/ 0 h 920231"/>
              <a:gd name="connsiteX60" fmla="*/ 4826683 w 9517857"/>
              <a:gd name="connsiteY60" fmla="*/ 165317 h 920231"/>
              <a:gd name="connsiteX61" fmla="*/ 4827826 w 9517857"/>
              <a:gd name="connsiteY61" fmla="*/ 248852 h 920231"/>
              <a:gd name="connsiteX62" fmla="*/ 4892569 w 9517857"/>
              <a:gd name="connsiteY62" fmla="*/ 251808 h 920231"/>
              <a:gd name="connsiteX63" fmla="*/ 4896611 w 9517857"/>
              <a:gd name="connsiteY63" fmla="*/ 242323 h 920231"/>
              <a:gd name="connsiteX64" fmla="*/ 4917286 w 9517857"/>
              <a:gd name="connsiteY64" fmla="*/ 245534 h 920231"/>
              <a:gd name="connsiteX65" fmla="*/ 4981173 w 9517857"/>
              <a:gd name="connsiteY65" fmla="*/ 248978 h 920231"/>
              <a:gd name="connsiteX66" fmla="*/ 5060397 w 9517857"/>
              <a:gd name="connsiteY66" fmla="*/ 265563 h 920231"/>
              <a:gd name="connsiteX67" fmla="*/ 5252996 w 9517857"/>
              <a:gd name="connsiteY67" fmla="*/ 272530 h 920231"/>
              <a:gd name="connsiteX68" fmla="*/ 5358056 w 9517857"/>
              <a:gd name="connsiteY68" fmla="*/ 249123 h 920231"/>
              <a:gd name="connsiteX69" fmla="*/ 5426496 w 9517857"/>
              <a:gd name="connsiteY69" fmla="*/ 237017 h 920231"/>
              <a:gd name="connsiteX70" fmla="*/ 5497161 w 9517857"/>
              <a:gd name="connsiteY70" fmla="*/ 230683 h 920231"/>
              <a:gd name="connsiteX71" fmla="*/ 5826043 w 9517857"/>
              <a:gd name="connsiteY71" fmla="*/ 149948 h 920231"/>
              <a:gd name="connsiteX72" fmla="*/ 6013415 w 9517857"/>
              <a:gd name="connsiteY72" fmla="*/ 139191 h 920231"/>
              <a:gd name="connsiteX73" fmla="*/ 6080994 w 9517857"/>
              <a:gd name="connsiteY73" fmla="*/ 144813 h 920231"/>
              <a:gd name="connsiteX74" fmla="*/ 6194152 w 9517857"/>
              <a:gd name="connsiteY74" fmla="*/ 153647 h 920231"/>
              <a:gd name="connsiteX75" fmla="*/ 6281379 w 9517857"/>
              <a:gd name="connsiteY75" fmla="*/ 183501 h 920231"/>
              <a:gd name="connsiteX76" fmla="*/ 6374947 w 9517857"/>
              <a:gd name="connsiteY76" fmla="*/ 181674 h 920231"/>
              <a:gd name="connsiteX77" fmla="*/ 6448518 w 9517857"/>
              <a:gd name="connsiteY77" fmla="*/ 166253 h 920231"/>
              <a:gd name="connsiteX78" fmla="*/ 6544700 w 9517857"/>
              <a:gd name="connsiteY78" fmla="*/ 169036 h 920231"/>
              <a:gd name="connsiteX79" fmla="*/ 6648353 w 9517857"/>
              <a:gd name="connsiteY79" fmla="*/ 174125 h 920231"/>
              <a:gd name="connsiteX80" fmla="*/ 6736227 w 9517857"/>
              <a:gd name="connsiteY80" fmla="*/ 175091 h 920231"/>
              <a:gd name="connsiteX81" fmla="*/ 6977218 w 9517857"/>
              <a:gd name="connsiteY81" fmla="*/ 186164 h 920231"/>
              <a:gd name="connsiteX82" fmla="*/ 7065221 w 9517857"/>
              <a:gd name="connsiteY82" fmla="*/ 229406 h 920231"/>
              <a:gd name="connsiteX83" fmla="*/ 7358195 w 9517857"/>
              <a:gd name="connsiteY83" fmla="*/ 253615 h 920231"/>
              <a:gd name="connsiteX84" fmla="*/ 7565449 w 9517857"/>
              <a:gd name="connsiteY84" fmla="*/ 260825 h 920231"/>
              <a:gd name="connsiteX85" fmla="*/ 7599285 w 9517857"/>
              <a:gd name="connsiteY85" fmla="*/ 267896 h 920231"/>
              <a:gd name="connsiteX86" fmla="*/ 7644411 w 9517857"/>
              <a:gd name="connsiteY86" fmla="*/ 260861 h 920231"/>
              <a:gd name="connsiteX87" fmla="*/ 7825110 w 9517857"/>
              <a:gd name="connsiteY87" fmla="*/ 230984 h 920231"/>
              <a:gd name="connsiteX88" fmla="*/ 7965805 w 9517857"/>
              <a:gd name="connsiteY88" fmla="*/ 202230 h 920231"/>
              <a:gd name="connsiteX89" fmla="*/ 8147401 w 9517857"/>
              <a:gd name="connsiteY89" fmla="*/ 207492 h 920231"/>
              <a:gd name="connsiteX90" fmla="*/ 8256033 w 9517857"/>
              <a:gd name="connsiteY90" fmla="*/ 195588 h 920231"/>
              <a:gd name="connsiteX91" fmla="*/ 8410677 w 9517857"/>
              <a:gd name="connsiteY91" fmla="*/ 174042 h 920231"/>
              <a:gd name="connsiteX92" fmla="*/ 8617841 w 9517857"/>
              <a:gd name="connsiteY92" fmla="*/ 157042 h 920231"/>
              <a:gd name="connsiteX93" fmla="*/ 8715976 w 9517857"/>
              <a:gd name="connsiteY93" fmla="*/ 180249 h 920231"/>
              <a:gd name="connsiteX94" fmla="*/ 8778827 w 9517857"/>
              <a:gd name="connsiteY94" fmla="*/ 174811 h 920231"/>
              <a:gd name="connsiteX95" fmla="*/ 8840778 w 9517857"/>
              <a:gd name="connsiteY95" fmla="*/ 145024 h 920231"/>
              <a:gd name="connsiteX96" fmla="*/ 9010380 w 9517857"/>
              <a:gd name="connsiteY96" fmla="*/ 93766 h 920231"/>
              <a:gd name="connsiteX97" fmla="*/ 9110856 w 9517857"/>
              <a:gd name="connsiteY97" fmla="*/ 72872 h 920231"/>
              <a:gd name="connsiteX98" fmla="*/ 9268817 w 9517857"/>
              <a:gd name="connsiteY98" fmla="*/ 54957 h 920231"/>
              <a:gd name="connsiteX99" fmla="*/ 9316667 w 9517857"/>
              <a:gd name="connsiteY99" fmla="*/ 46922 h 920231"/>
              <a:gd name="connsiteX100" fmla="*/ 9428209 w 9517857"/>
              <a:gd name="connsiteY100" fmla="*/ 31798 h 920231"/>
              <a:gd name="connsiteX101" fmla="*/ 9488916 w 9517857"/>
              <a:gd name="connsiteY101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807816 w 9517857"/>
              <a:gd name="connsiteY58" fmla="*/ 0 h 920231"/>
              <a:gd name="connsiteX59" fmla="*/ 4826683 w 9517857"/>
              <a:gd name="connsiteY59" fmla="*/ 165317 h 920231"/>
              <a:gd name="connsiteX60" fmla="*/ 4827826 w 9517857"/>
              <a:gd name="connsiteY60" fmla="*/ 248852 h 920231"/>
              <a:gd name="connsiteX61" fmla="*/ 4892569 w 9517857"/>
              <a:gd name="connsiteY61" fmla="*/ 251808 h 920231"/>
              <a:gd name="connsiteX62" fmla="*/ 4896611 w 9517857"/>
              <a:gd name="connsiteY62" fmla="*/ 242323 h 920231"/>
              <a:gd name="connsiteX63" fmla="*/ 4917286 w 9517857"/>
              <a:gd name="connsiteY63" fmla="*/ 245534 h 920231"/>
              <a:gd name="connsiteX64" fmla="*/ 4981173 w 9517857"/>
              <a:gd name="connsiteY64" fmla="*/ 248978 h 920231"/>
              <a:gd name="connsiteX65" fmla="*/ 5060397 w 9517857"/>
              <a:gd name="connsiteY65" fmla="*/ 265563 h 920231"/>
              <a:gd name="connsiteX66" fmla="*/ 5252996 w 9517857"/>
              <a:gd name="connsiteY66" fmla="*/ 272530 h 920231"/>
              <a:gd name="connsiteX67" fmla="*/ 5358056 w 9517857"/>
              <a:gd name="connsiteY67" fmla="*/ 249123 h 920231"/>
              <a:gd name="connsiteX68" fmla="*/ 5426496 w 9517857"/>
              <a:gd name="connsiteY68" fmla="*/ 237017 h 920231"/>
              <a:gd name="connsiteX69" fmla="*/ 5497161 w 9517857"/>
              <a:gd name="connsiteY69" fmla="*/ 230683 h 920231"/>
              <a:gd name="connsiteX70" fmla="*/ 5826043 w 9517857"/>
              <a:gd name="connsiteY70" fmla="*/ 149948 h 920231"/>
              <a:gd name="connsiteX71" fmla="*/ 6013415 w 9517857"/>
              <a:gd name="connsiteY71" fmla="*/ 139191 h 920231"/>
              <a:gd name="connsiteX72" fmla="*/ 6080994 w 9517857"/>
              <a:gd name="connsiteY72" fmla="*/ 144813 h 920231"/>
              <a:gd name="connsiteX73" fmla="*/ 6194152 w 9517857"/>
              <a:gd name="connsiteY73" fmla="*/ 153647 h 920231"/>
              <a:gd name="connsiteX74" fmla="*/ 6281379 w 9517857"/>
              <a:gd name="connsiteY74" fmla="*/ 183501 h 920231"/>
              <a:gd name="connsiteX75" fmla="*/ 6374947 w 9517857"/>
              <a:gd name="connsiteY75" fmla="*/ 181674 h 920231"/>
              <a:gd name="connsiteX76" fmla="*/ 6448518 w 9517857"/>
              <a:gd name="connsiteY76" fmla="*/ 166253 h 920231"/>
              <a:gd name="connsiteX77" fmla="*/ 6544700 w 9517857"/>
              <a:gd name="connsiteY77" fmla="*/ 169036 h 920231"/>
              <a:gd name="connsiteX78" fmla="*/ 6648353 w 9517857"/>
              <a:gd name="connsiteY78" fmla="*/ 174125 h 920231"/>
              <a:gd name="connsiteX79" fmla="*/ 6736227 w 9517857"/>
              <a:gd name="connsiteY79" fmla="*/ 175091 h 920231"/>
              <a:gd name="connsiteX80" fmla="*/ 6977218 w 9517857"/>
              <a:gd name="connsiteY80" fmla="*/ 186164 h 920231"/>
              <a:gd name="connsiteX81" fmla="*/ 7065221 w 9517857"/>
              <a:gd name="connsiteY81" fmla="*/ 229406 h 920231"/>
              <a:gd name="connsiteX82" fmla="*/ 7358195 w 9517857"/>
              <a:gd name="connsiteY82" fmla="*/ 253615 h 920231"/>
              <a:gd name="connsiteX83" fmla="*/ 7565449 w 9517857"/>
              <a:gd name="connsiteY83" fmla="*/ 260825 h 920231"/>
              <a:gd name="connsiteX84" fmla="*/ 7599285 w 9517857"/>
              <a:gd name="connsiteY84" fmla="*/ 267896 h 920231"/>
              <a:gd name="connsiteX85" fmla="*/ 7644411 w 9517857"/>
              <a:gd name="connsiteY85" fmla="*/ 260861 h 920231"/>
              <a:gd name="connsiteX86" fmla="*/ 7825110 w 9517857"/>
              <a:gd name="connsiteY86" fmla="*/ 230984 h 920231"/>
              <a:gd name="connsiteX87" fmla="*/ 7965805 w 9517857"/>
              <a:gd name="connsiteY87" fmla="*/ 202230 h 920231"/>
              <a:gd name="connsiteX88" fmla="*/ 8147401 w 9517857"/>
              <a:gd name="connsiteY88" fmla="*/ 207492 h 920231"/>
              <a:gd name="connsiteX89" fmla="*/ 8256033 w 9517857"/>
              <a:gd name="connsiteY89" fmla="*/ 195588 h 920231"/>
              <a:gd name="connsiteX90" fmla="*/ 8410677 w 9517857"/>
              <a:gd name="connsiteY90" fmla="*/ 174042 h 920231"/>
              <a:gd name="connsiteX91" fmla="*/ 8617841 w 9517857"/>
              <a:gd name="connsiteY91" fmla="*/ 157042 h 920231"/>
              <a:gd name="connsiteX92" fmla="*/ 8715976 w 9517857"/>
              <a:gd name="connsiteY92" fmla="*/ 180249 h 920231"/>
              <a:gd name="connsiteX93" fmla="*/ 8778827 w 9517857"/>
              <a:gd name="connsiteY93" fmla="*/ 174811 h 920231"/>
              <a:gd name="connsiteX94" fmla="*/ 8840778 w 9517857"/>
              <a:gd name="connsiteY94" fmla="*/ 145024 h 920231"/>
              <a:gd name="connsiteX95" fmla="*/ 9010380 w 9517857"/>
              <a:gd name="connsiteY95" fmla="*/ 93766 h 920231"/>
              <a:gd name="connsiteX96" fmla="*/ 9110856 w 9517857"/>
              <a:gd name="connsiteY96" fmla="*/ 72872 h 920231"/>
              <a:gd name="connsiteX97" fmla="*/ 9268817 w 9517857"/>
              <a:gd name="connsiteY97" fmla="*/ 54957 h 920231"/>
              <a:gd name="connsiteX98" fmla="*/ 9316667 w 9517857"/>
              <a:gd name="connsiteY98" fmla="*/ 46922 h 920231"/>
              <a:gd name="connsiteX99" fmla="*/ 9428209 w 9517857"/>
              <a:gd name="connsiteY99" fmla="*/ 31798 h 920231"/>
              <a:gd name="connsiteX100" fmla="*/ 9488916 w 9517857"/>
              <a:gd name="connsiteY100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807816 w 9517857"/>
              <a:gd name="connsiteY57" fmla="*/ 0 h 920231"/>
              <a:gd name="connsiteX58" fmla="*/ 4826683 w 9517857"/>
              <a:gd name="connsiteY58" fmla="*/ 165317 h 920231"/>
              <a:gd name="connsiteX59" fmla="*/ 4827826 w 9517857"/>
              <a:gd name="connsiteY59" fmla="*/ 248852 h 920231"/>
              <a:gd name="connsiteX60" fmla="*/ 4892569 w 9517857"/>
              <a:gd name="connsiteY60" fmla="*/ 251808 h 920231"/>
              <a:gd name="connsiteX61" fmla="*/ 4896611 w 9517857"/>
              <a:gd name="connsiteY61" fmla="*/ 242323 h 920231"/>
              <a:gd name="connsiteX62" fmla="*/ 4917286 w 9517857"/>
              <a:gd name="connsiteY62" fmla="*/ 245534 h 920231"/>
              <a:gd name="connsiteX63" fmla="*/ 4981173 w 9517857"/>
              <a:gd name="connsiteY63" fmla="*/ 248978 h 920231"/>
              <a:gd name="connsiteX64" fmla="*/ 5060397 w 9517857"/>
              <a:gd name="connsiteY64" fmla="*/ 265563 h 920231"/>
              <a:gd name="connsiteX65" fmla="*/ 5252996 w 9517857"/>
              <a:gd name="connsiteY65" fmla="*/ 272530 h 920231"/>
              <a:gd name="connsiteX66" fmla="*/ 5358056 w 9517857"/>
              <a:gd name="connsiteY66" fmla="*/ 249123 h 920231"/>
              <a:gd name="connsiteX67" fmla="*/ 5426496 w 9517857"/>
              <a:gd name="connsiteY67" fmla="*/ 237017 h 920231"/>
              <a:gd name="connsiteX68" fmla="*/ 5497161 w 9517857"/>
              <a:gd name="connsiteY68" fmla="*/ 230683 h 920231"/>
              <a:gd name="connsiteX69" fmla="*/ 5826043 w 9517857"/>
              <a:gd name="connsiteY69" fmla="*/ 149948 h 920231"/>
              <a:gd name="connsiteX70" fmla="*/ 6013415 w 9517857"/>
              <a:gd name="connsiteY70" fmla="*/ 139191 h 920231"/>
              <a:gd name="connsiteX71" fmla="*/ 6080994 w 9517857"/>
              <a:gd name="connsiteY71" fmla="*/ 144813 h 920231"/>
              <a:gd name="connsiteX72" fmla="*/ 6194152 w 9517857"/>
              <a:gd name="connsiteY72" fmla="*/ 153647 h 920231"/>
              <a:gd name="connsiteX73" fmla="*/ 6281379 w 9517857"/>
              <a:gd name="connsiteY73" fmla="*/ 183501 h 920231"/>
              <a:gd name="connsiteX74" fmla="*/ 6374947 w 9517857"/>
              <a:gd name="connsiteY74" fmla="*/ 181674 h 920231"/>
              <a:gd name="connsiteX75" fmla="*/ 6448518 w 9517857"/>
              <a:gd name="connsiteY75" fmla="*/ 166253 h 920231"/>
              <a:gd name="connsiteX76" fmla="*/ 6544700 w 9517857"/>
              <a:gd name="connsiteY76" fmla="*/ 169036 h 920231"/>
              <a:gd name="connsiteX77" fmla="*/ 6648353 w 9517857"/>
              <a:gd name="connsiteY77" fmla="*/ 174125 h 920231"/>
              <a:gd name="connsiteX78" fmla="*/ 6736227 w 9517857"/>
              <a:gd name="connsiteY78" fmla="*/ 175091 h 920231"/>
              <a:gd name="connsiteX79" fmla="*/ 6977218 w 9517857"/>
              <a:gd name="connsiteY79" fmla="*/ 186164 h 920231"/>
              <a:gd name="connsiteX80" fmla="*/ 7065221 w 9517857"/>
              <a:gd name="connsiteY80" fmla="*/ 229406 h 920231"/>
              <a:gd name="connsiteX81" fmla="*/ 7358195 w 9517857"/>
              <a:gd name="connsiteY81" fmla="*/ 253615 h 920231"/>
              <a:gd name="connsiteX82" fmla="*/ 7565449 w 9517857"/>
              <a:gd name="connsiteY82" fmla="*/ 260825 h 920231"/>
              <a:gd name="connsiteX83" fmla="*/ 7599285 w 9517857"/>
              <a:gd name="connsiteY83" fmla="*/ 267896 h 920231"/>
              <a:gd name="connsiteX84" fmla="*/ 7644411 w 9517857"/>
              <a:gd name="connsiteY84" fmla="*/ 260861 h 920231"/>
              <a:gd name="connsiteX85" fmla="*/ 7825110 w 9517857"/>
              <a:gd name="connsiteY85" fmla="*/ 230984 h 920231"/>
              <a:gd name="connsiteX86" fmla="*/ 7965805 w 9517857"/>
              <a:gd name="connsiteY86" fmla="*/ 202230 h 920231"/>
              <a:gd name="connsiteX87" fmla="*/ 8147401 w 9517857"/>
              <a:gd name="connsiteY87" fmla="*/ 207492 h 920231"/>
              <a:gd name="connsiteX88" fmla="*/ 8256033 w 9517857"/>
              <a:gd name="connsiteY88" fmla="*/ 195588 h 920231"/>
              <a:gd name="connsiteX89" fmla="*/ 8410677 w 9517857"/>
              <a:gd name="connsiteY89" fmla="*/ 174042 h 920231"/>
              <a:gd name="connsiteX90" fmla="*/ 8617841 w 9517857"/>
              <a:gd name="connsiteY90" fmla="*/ 157042 h 920231"/>
              <a:gd name="connsiteX91" fmla="*/ 8715976 w 9517857"/>
              <a:gd name="connsiteY91" fmla="*/ 180249 h 920231"/>
              <a:gd name="connsiteX92" fmla="*/ 8778827 w 9517857"/>
              <a:gd name="connsiteY92" fmla="*/ 174811 h 920231"/>
              <a:gd name="connsiteX93" fmla="*/ 8840778 w 9517857"/>
              <a:gd name="connsiteY93" fmla="*/ 145024 h 920231"/>
              <a:gd name="connsiteX94" fmla="*/ 9010380 w 9517857"/>
              <a:gd name="connsiteY94" fmla="*/ 93766 h 920231"/>
              <a:gd name="connsiteX95" fmla="*/ 9110856 w 9517857"/>
              <a:gd name="connsiteY95" fmla="*/ 72872 h 920231"/>
              <a:gd name="connsiteX96" fmla="*/ 9268817 w 9517857"/>
              <a:gd name="connsiteY96" fmla="*/ 54957 h 920231"/>
              <a:gd name="connsiteX97" fmla="*/ 9316667 w 9517857"/>
              <a:gd name="connsiteY97" fmla="*/ 46922 h 920231"/>
              <a:gd name="connsiteX98" fmla="*/ 9428209 w 9517857"/>
              <a:gd name="connsiteY98" fmla="*/ 31798 h 920231"/>
              <a:gd name="connsiteX99" fmla="*/ 9488916 w 9517857"/>
              <a:gd name="connsiteY99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807816 w 9517857"/>
              <a:gd name="connsiteY56" fmla="*/ 0 h 920231"/>
              <a:gd name="connsiteX57" fmla="*/ 4826683 w 9517857"/>
              <a:gd name="connsiteY57" fmla="*/ 165317 h 920231"/>
              <a:gd name="connsiteX58" fmla="*/ 4827826 w 9517857"/>
              <a:gd name="connsiteY58" fmla="*/ 248852 h 920231"/>
              <a:gd name="connsiteX59" fmla="*/ 4892569 w 9517857"/>
              <a:gd name="connsiteY59" fmla="*/ 251808 h 920231"/>
              <a:gd name="connsiteX60" fmla="*/ 4896611 w 9517857"/>
              <a:gd name="connsiteY60" fmla="*/ 242323 h 920231"/>
              <a:gd name="connsiteX61" fmla="*/ 4917286 w 9517857"/>
              <a:gd name="connsiteY61" fmla="*/ 245534 h 920231"/>
              <a:gd name="connsiteX62" fmla="*/ 4981173 w 9517857"/>
              <a:gd name="connsiteY62" fmla="*/ 248978 h 920231"/>
              <a:gd name="connsiteX63" fmla="*/ 5060397 w 9517857"/>
              <a:gd name="connsiteY63" fmla="*/ 265563 h 920231"/>
              <a:gd name="connsiteX64" fmla="*/ 5252996 w 9517857"/>
              <a:gd name="connsiteY64" fmla="*/ 272530 h 920231"/>
              <a:gd name="connsiteX65" fmla="*/ 5358056 w 9517857"/>
              <a:gd name="connsiteY65" fmla="*/ 249123 h 920231"/>
              <a:gd name="connsiteX66" fmla="*/ 5426496 w 9517857"/>
              <a:gd name="connsiteY66" fmla="*/ 237017 h 920231"/>
              <a:gd name="connsiteX67" fmla="*/ 5497161 w 9517857"/>
              <a:gd name="connsiteY67" fmla="*/ 230683 h 920231"/>
              <a:gd name="connsiteX68" fmla="*/ 5826043 w 9517857"/>
              <a:gd name="connsiteY68" fmla="*/ 149948 h 920231"/>
              <a:gd name="connsiteX69" fmla="*/ 6013415 w 9517857"/>
              <a:gd name="connsiteY69" fmla="*/ 139191 h 920231"/>
              <a:gd name="connsiteX70" fmla="*/ 6080994 w 9517857"/>
              <a:gd name="connsiteY70" fmla="*/ 144813 h 920231"/>
              <a:gd name="connsiteX71" fmla="*/ 6194152 w 9517857"/>
              <a:gd name="connsiteY71" fmla="*/ 153647 h 920231"/>
              <a:gd name="connsiteX72" fmla="*/ 6281379 w 9517857"/>
              <a:gd name="connsiteY72" fmla="*/ 183501 h 920231"/>
              <a:gd name="connsiteX73" fmla="*/ 6374947 w 9517857"/>
              <a:gd name="connsiteY73" fmla="*/ 181674 h 920231"/>
              <a:gd name="connsiteX74" fmla="*/ 6448518 w 9517857"/>
              <a:gd name="connsiteY74" fmla="*/ 166253 h 920231"/>
              <a:gd name="connsiteX75" fmla="*/ 6544700 w 9517857"/>
              <a:gd name="connsiteY75" fmla="*/ 169036 h 920231"/>
              <a:gd name="connsiteX76" fmla="*/ 6648353 w 9517857"/>
              <a:gd name="connsiteY76" fmla="*/ 174125 h 920231"/>
              <a:gd name="connsiteX77" fmla="*/ 6736227 w 9517857"/>
              <a:gd name="connsiteY77" fmla="*/ 175091 h 920231"/>
              <a:gd name="connsiteX78" fmla="*/ 6977218 w 9517857"/>
              <a:gd name="connsiteY78" fmla="*/ 186164 h 920231"/>
              <a:gd name="connsiteX79" fmla="*/ 7065221 w 9517857"/>
              <a:gd name="connsiteY79" fmla="*/ 229406 h 920231"/>
              <a:gd name="connsiteX80" fmla="*/ 7358195 w 9517857"/>
              <a:gd name="connsiteY80" fmla="*/ 253615 h 920231"/>
              <a:gd name="connsiteX81" fmla="*/ 7565449 w 9517857"/>
              <a:gd name="connsiteY81" fmla="*/ 260825 h 920231"/>
              <a:gd name="connsiteX82" fmla="*/ 7599285 w 9517857"/>
              <a:gd name="connsiteY82" fmla="*/ 267896 h 920231"/>
              <a:gd name="connsiteX83" fmla="*/ 7644411 w 9517857"/>
              <a:gd name="connsiteY83" fmla="*/ 260861 h 920231"/>
              <a:gd name="connsiteX84" fmla="*/ 7825110 w 9517857"/>
              <a:gd name="connsiteY84" fmla="*/ 230984 h 920231"/>
              <a:gd name="connsiteX85" fmla="*/ 7965805 w 9517857"/>
              <a:gd name="connsiteY85" fmla="*/ 202230 h 920231"/>
              <a:gd name="connsiteX86" fmla="*/ 8147401 w 9517857"/>
              <a:gd name="connsiteY86" fmla="*/ 207492 h 920231"/>
              <a:gd name="connsiteX87" fmla="*/ 8256033 w 9517857"/>
              <a:gd name="connsiteY87" fmla="*/ 195588 h 920231"/>
              <a:gd name="connsiteX88" fmla="*/ 8410677 w 9517857"/>
              <a:gd name="connsiteY88" fmla="*/ 174042 h 920231"/>
              <a:gd name="connsiteX89" fmla="*/ 8617841 w 9517857"/>
              <a:gd name="connsiteY89" fmla="*/ 157042 h 920231"/>
              <a:gd name="connsiteX90" fmla="*/ 8715976 w 9517857"/>
              <a:gd name="connsiteY90" fmla="*/ 180249 h 920231"/>
              <a:gd name="connsiteX91" fmla="*/ 8778827 w 9517857"/>
              <a:gd name="connsiteY91" fmla="*/ 174811 h 920231"/>
              <a:gd name="connsiteX92" fmla="*/ 8840778 w 9517857"/>
              <a:gd name="connsiteY92" fmla="*/ 145024 h 920231"/>
              <a:gd name="connsiteX93" fmla="*/ 9010380 w 9517857"/>
              <a:gd name="connsiteY93" fmla="*/ 93766 h 920231"/>
              <a:gd name="connsiteX94" fmla="*/ 9110856 w 9517857"/>
              <a:gd name="connsiteY94" fmla="*/ 72872 h 920231"/>
              <a:gd name="connsiteX95" fmla="*/ 9268817 w 9517857"/>
              <a:gd name="connsiteY95" fmla="*/ 54957 h 920231"/>
              <a:gd name="connsiteX96" fmla="*/ 9316667 w 9517857"/>
              <a:gd name="connsiteY96" fmla="*/ 46922 h 920231"/>
              <a:gd name="connsiteX97" fmla="*/ 9428209 w 9517857"/>
              <a:gd name="connsiteY97" fmla="*/ 31798 h 920231"/>
              <a:gd name="connsiteX98" fmla="*/ 9488916 w 9517857"/>
              <a:gd name="connsiteY98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807816 w 9517857"/>
              <a:gd name="connsiteY55" fmla="*/ 0 h 920231"/>
              <a:gd name="connsiteX56" fmla="*/ 4826683 w 9517857"/>
              <a:gd name="connsiteY56" fmla="*/ 165317 h 920231"/>
              <a:gd name="connsiteX57" fmla="*/ 4827826 w 9517857"/>
              <a:gd name="connsiteY57" fmla="*/ 248852 h 920231"/>
              <a:gd name="connsiteX58" fmla="*/ 4892569 w 9517857"/>
              <a:gd name="connsiteY58" fmla="*/ 251808 h 920231"/>
              <a:gd name="connsiteX59" fmla="*/ 4896611 w 9517857"/>
              <a:gd name="connsiteY59" fmla="*/ 242323 h 920231"/>
              <a:gd name="connsiteX60" fmla="*/ 4917286 w 9517857"/>
              <a:gd name="connsiteY60" fmla="*/ 245534 h 920231"/>
              <a:gd name="connsiteX61" fmla="*/ 4981173 w 9517857"/>
              <a:gd name="connsiteY61" fmla="*/ 248978 h 920231"/>
              <a:gd name="connsiteX62" fmla="*/ 5060397 w 9517857"/>
              <a:gd name="connsiteY62" fmla="*/ 265563 h 920231"/>
              <a:gd name="connsiteX63" fmla="*/ 5252996 w 9517857"/>
              <a:gd name="connsiteY63" fmla="*/ 272530 h 920231"/>
              <a:gd name="connsiteX64" fmla="*/ 5358056 w 9517857"/>
              <a:gd name="connsiteY64" fmla="*/ 249123 h 920231"/>
              <a:gd name="connsiteX65" fmla="*/ 5426496 w 9517857"/>
              <a:gd name="connsiteY65" fmla="*/ 237017 h 920231"/>
              <a:gd name="connsiteX66" fmla="*/ 5497161 w 9517857"/>
              <a:gd name="connsiteY66" fmla="*/ 230683 h 920231"/>
              <a:gd name="connsiteX67" fmla="*/ 5826043 w 9517857"/>
              <a:gd name="connsiteY67" fmla="*/ 149948 h 920231"/>
              <a:gd name="connsiteX68" fmla="*/ 6013415 w 9517857"/>
              <a:gd name="connsiteY68" fmla="*/ 139191 h 920231"/>
              <a:gd name="connsiteX69" fmla="*/ 6080994 w 9517857"/>
              <a:gd name="connsiteY69" fmla="*/ 144813 h 920231"/>
              <a:gd name="connsiteX70" fmla="*/ 6194152 w 9517857"/>
              <a:gd name="connsiteY70" fmla="*/ 153647 h 920231"/>
              <a:gd name="connsiteX71" fmla="*/ 6281379 w 9517857"/>
              <a:gd name="connsiteY71" fmla="*/ 183501 h 920231"/>
              <a:gd name="connsiteX72" fmla="*/ 6374947 w 9517857"/>
              <a:gd name="connsiteY72" fmla="*/ 181674 h 920231"/>
              <a:gd name="connsiteX73" fmla="*/ 6448518 w 9517857"/>
              <a:gd name="connsiteY73" fmla="*/ 166253 h 920231"/>
              <a:gd name="connsiteX74" fmla="*/ 6544700 w 9517857"/>
              <a:gd name="connsiteY74" fmla="*/ 169036 h 920231"/>
              <a:gd name="connsiteX75" fmla="*/ 6648353 w 9517857"/>
              <a:gd name="connsiteY75" fmla="*/ 174125 h 920231"/>
              <a:gd name="connsiteX76" fmla="*/ 6736227 w 9517857"/>
              <a:gd name="connsiteY76" fmla="*/ 175091 h 920231"/>
              <a:gd name="connsiteX77" fmla="*/ 6977218 w 9517857"/>
              <a:gd name="connsiteY77" fmla="*/ 186164 h 920231"/>
              <a:gd name="connsiteX78" fmla="*/ 7065221 w 9517857"/>
              <a:gd name="connsiteY78" fmla="*/ 229406 h 920231"/>
              <a:gd name="connsiteX79" fmla="*/ 7358195 w 9517857"/>
              <a:gd name="connsiteY79" fmla="*/ 253615 h 920231"/>
              <a:gd name="connsiteX80" fmla="*/ 7565449 w 9517857"/>
              <a:gd name="connsiteY80" fmla="*/ 260825 h 920231"/>
              <a:gd name="connsiteX81" fmla="*/ 7599285 w 9517857"/>
              <a:gd name="connsiteY81" fmla="*/ 267896 h 920231"/>
              <a:gd name="connsiteX82" fmla="*/ 7644411 w 9517857"/>
              <a:gd name="connsiteY82" fmla="*/ 260861 h 920231"/>
              <a:gd name="connsiteX83" fmla="*/ 7825110 w 9517857"/>
              <a:gd name="connsiteY83" fmla="*/ 230984 h 920231"/>
              <a:gd name="connsiteX84" fmla="*/ 7965805 w 9517857"/>
              <a:gd name="connsiteY84" fmla="*/ 202230 h 920231"/>
              <a:gd name="connsiteX85" fmla="*/ 8147401 w 9517857"/>
              <a:gd name="connsiteY85" fmla="*/ 207492 h 920231"/>
              <a:gd name="connsiteX86" fmla="*/ 8256033 w 9517857"/>
              <a:gd name="connsiteY86" fmla="*/ 195588 h 920231"/>
              <a:gd name="connsiteX87" fmla="*/ 8410677 w 9517857"/>
              <a:gd name="connsiteY87" fmla="*/ 174042 h 920231"/>
              <a:gd name="connsiteX88" fmla="*/ 8617841 w 9517857"/>
              <a:gd name="connsiteY88" fmla="*/ 157042 h 920231"/>
              <a:gd name="connsiteX89" fmla="*/ 8715976 w 9517857"/>
              <a:gd name="connsiteY89" fmla="*/ 180249 h 920231"/>
              <a:gd name="connsiteX90" fmla="*/ 8778827 w 9517857"/>
              <a:gd name="connsiteY90" fmla="*/ 174811 h 920231"/>
              <a:gd name="connsiteX91" fmla="*/ 8840778 w 9517857"/>
              <a:gd name="connsiteY91" fmla="*/ 145024 h 920231"/>
              <a:gd name="connsiteX92" fmla="*/ 9010380 w 9517857"/>
              <a:gd name="connsiteY92" fmla="*/ 93766 h 920231"/>
              <a:gd name="connsiteX93" fmla="*/ 9110856 w 9517857"/>
              <a:gd name="connsiteY93" fmla="*/ 72872 h 920231"/>
              <a:gd name="connsiteX94" fmla="*/ 9268817 w 9517857"/>
              <a:gd name="connsiteY94" fmla="*/ 54957 h 920231"/>
              <a:gd name="connsiteX95" fmla="*/ 9316667 w 9517857"/>
              <a:gd name="connsiteY95" fmla="*/ 46922 h 920231"/>
              <a:gd name="connsiteX96" fmla="*/ 9428209 w 9517857"/>
              <a:gd name="connsiteY96" fmla="*/ 31798 h 920231"/>
              <a:gd name="connsiteX97" fmla="*/ 9488916 w 9517857"/>
              <a:gd name="connsiteY97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6423 w 9517857"/>
              <a:gd name="connsiteY4" fmla="*/ 249794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9488916 w 9517857"/>
              <a:gd name="connsiteY7" fmla="*/ 1875 h 920231"/>
              <a:gd name="connsiteX8" fmla="*/ 9517857 w 9517857"/>
              <a:gd name="connsiteY8" fmla="*/ 1887 h 920231"/>
              <a:gd name="connsiteX9" fmla="*/ 9517857 w 9517857"/>
              <a:gd name="connsiteY9" fmla="*/ 920231 h 920231"/>
              <a:gd name="connsiteX10" fmla="*/ 14604 w 9517857"/>
              <a:gd name="connsiteY10" fmla="*/ 920231 h 920231"/>
              <a:gd name="connsiteX11" fmla="*/ 12841 w 9517857"/>
              <a:gd name="connsiteY11" fmla="*/ 919638 h 920231"/>
              <a:gd name="connsiteX12" fmla="*/ 93 w 9517857"/>
              <a:gd name="connsiteY12" fmla="*/ 914346 h 920231"/>
              <a:gd name="connsiteX13" fmla="*/ 58674 w 9517857"/>
              <a:gd name="connsiteY13" fmla="*/ 892197 h 920231"/>
              <a:gd name="connsiteX14" fmla="*/ 275005 w 9517857"/>
              <a:gd name="connsiteY14" fmla="*/ 809104 h 920231"/>
              <a:gd name="connsiteX15" fmla="*/ 587824 w 9517857"/>
              <a:gd name="connsiteY15" fmla="*/ 800070 h 920231"/>
              <a:gd name="connsiteX16" fmla="*/ 727985 w 9517857"/>
              <a:gd name="connsiteY16" fmla="*/ 721701 h 920231"/>
              <a:gd name="connsiteX17" fmla="*/ 778982 w 9517857"/>
              <a:gd name="connsiteY17" fmla="*/ 712017 h 920231"/>
              <a:gd name="connsiteX18" fmla="*/ 849944 w 9517857"/>
              <a:gd name="connsiteY18" fmla="*/ 719862 h 920231"/>
              <a:gd name="connsiteX19" fmla="*/ 901402 w 9517857"/>
              <a:gd name="connsiteY19" fmla="*/ 730920 h 920231"/>
              <a:gd name="connsiteX20" fmla="*/ 930946 w 9517857"/>
              <a:gd name="connsiteY20" fmla="*/ 735921 h 920231"/>
              <a:gd name="connsiteX21" fmla="*/ 986250 w 9517857"/>
              <a:gd name="connsiteY21" fmla="*/ 715405 h 920231"/>
              <a:gd name="connsiteX22" fmla="*/ 1013752 w 9517857"/>
              <a:gd name="connsiteY22" fmla="*/ 715236 h 920231"/>
              <a:gd name="connsiteX23" fmla="*/ 1023734 w 9517857"/>
              <a:gd name="connsiteY23" fmla="*/ 720446 h 920231"/>
              <a:gd name="connsiteX24" fmla="*/ 1063207 w 9517857"/>
              <a:gd name="connsiteY24" fmla="*/ 717526 h 920231"/>
              <a:gd name="connsiteX25" fmla="*/ 1081980 w 9517857"/>
              <a:gd name="connsiteY25" fmla="*/ 740330 h 920231"/>
              <a:gd name="connsiteX26" fmla="*/ 1218120 w 9517857"/>
              <a:gd name="connsiteY26" fmla="*/ 715155 h 920231"/>
              <a:gd name="connsiteX27" fmla="*/ 1397459 w 9517857"/>
              <a:gd name="connsiteY27" fmla="*/ 693065 h 920231"/>
              <a:gd name="connsiteX28" fmla="*/ 1580688 w 9517857"/>
              <a:gd name="connsiteY28" fmla="*/ 695572 h 920231"/>
              <a:gd name="connsiteX29" fmla="*/ 1772334 w 9517857"/>
              <a:gd name="connsiteY29" fmla="*/ 712515 h 920231"/>
              <a:gd name="connsiteX30" fmla="*/ 2002561 w 9517857"/>
              <a:gd name="connsiteY30" fmla="*/ 661792 h 920231"/>
              <a:gd name="connsiteX31" fmla="*/ 2135144 w 9517857"/>
              <a:gd name="connsiteY31" fmla="*/ 638376 h 920231"/>
              <a:gd name="connsiteX32" fmla="*/ 2440292 w 9517857"/>
              <a:gd name="connsiteY32" fmla="*/ 595737 h 920231"/>
              <a:gd name="connsiteX33" fmla="*/ 2547829 w 9517857"/>
              <a:gd name="connsiteY33" fmla="*/ 568025 h 920231"/>
              <a:gd name="connsiteX34" fmla="*/ 2658055 w 9517857"/>
              <a:gd name="connsiteY34" fmla="*/ 580602 h 920231"/>
              <a:gd name="connsiteX35" fmla="*/ 2693698 w 9517857"/>
              <a:gd name="connsiteY35" fmla="*/ 561904 h 920231"/>
              <a:gd name="connsiteX36" fmla="*/ 2699673 w 9517857"/>
              <a:gd name="connsiteY36" fmla="*/ 558275 h 920231"/>
              <a:gd name="connsiteX37" fmla="*/ 2727306 w 9517857"/>
              <a:gd name="connsiteY37" fmla="*/ 552573 h 920231"/>
              <a:gd name="connsiteX38" fmla="*/ 2730451 w 9517857"/>
              <a:gd name="connsiteY38" fmla="*/ 539933 h 920231"/>
              <a:gd name="connsiteX39" fmla="*/ 2768713 w 9517857"/>
              <a:gd name="connsiteY39" fmla="*/ 523450 h 920231"/>
              <a:gd name="connsiteX40" fmla="*/ 2820868 w 9517857"/>
              <a:gd name="connsiteY40" fmla="*/ 516035 h 920231"/>
              <a:gd name="connsiteX41" fmla="*/ 3073635 w 9517857"/>
              <a:gd name="connsiteY41" fmla="*/ 493169 h 920231"/>
              <a:gd name="connsiteX42" fmla="*/ 3222071 w 9517857"/>
              <a:gd name="connsiteY42" fmla="*/ 472434 h 920231"/>
              <a:gd name="connsiteX43" fmla="*/ 3274069 w 9517857"/>
              <a:gd name="connsiteY43" fmla="*/ 453480 h 920231"/>
              <a:gd name="connsiteX44" fmla="*/ 3349632 w 9517857"/>
              <a:gd name="connsiteY44" fmla="*/ 434458 h 920231"/>
              <a:gd name="connsiteX45" fmla="*/ 3479593 w 9517857"/>
              <a:gd name="connsiteY45" fmla="*/ 392312 h 920231"/>
              <a:gd name="connsiteX46" fmla="*/ 3651428 w 9517857"/>
              <a:gd name="connsiteY46" fmla="*/ 363682 h 920231"/>
              <a:gd name="connsiteX47" fmla="*/ 3750023 w 9517857"/>
              <a:gd name="connsiteY47" fmla="*/ 372553 h 920231"/>
              <a:gd name="connsiteX48" fmla="*/ 3844133 w 9517857"/>
              <a:gd name="connsiteY48" fmla="*/ 362523 h 920231"/>
              <a:gd name="connsiteX49" fmla="*/ 3933803 w 9517857"/>
              <a:gd name="connsiteY49" fmla="*/ 359190 h 920231"/>
              <a:gd name="connsiteX50" fmla="*/ 4266740 w 9517857"/>
              <a:gd name="connsiteY50" fmla="*/ 363329 h 920231"/>
              <a:gd name="connsiteX51" fmla="*/ 4430770 w 9517857"/>
              <a:gd name="connsiteY51" fmla="*/ 344518 h 920231"/>
              <a:gd name="connsiteX52" fmla="*/ 4512664 w 9517857"/>
              <a:gd name="connsiteY52" fmla="*/ 321823 h 920231"/>
              <a:gd name="connsiteX53" fmla="*/ 4616423 w 9517857"/>
              <a:gd name="connsiteY53" fmla="*/ 292789 h 920231"/>
              <a:gd name="connsiteX54" fmla="*/ 4807816 w 9517857"/>
              <a:gd name="connsiteY54" fmla="*/ 0 h 920231"/>
              <a:gd name="connsiteX55" fmla="*/ 4826683 w 9517857"/>
              <a:gd name="connsiteY55" fmla="*/ 165317 h 920231"/>
              <a:gd name="connsiteX56" fmla="*/ 4827826 w 9517857"/>
              <a:gd name="connsiteY56" fmla="*/ 248852 h 920231"/>
              <a:gd name="connsiteX57" fmla="*/ 4892569 w 9517857"/>
              <a:gd name="connsiteY57" fmla="*/ 251808 h 920231"/>
              <a:gd name="connsiteX58" fmla="*/ 4896611 w 9517857"/>
              <a:gd name="connsiteY58" fmla="*/ 242323 h 920231"/>
              <a:gd name="connsiteX59" fmla="*/ 4917286 w 9517857"/>
              <a:gd name="connsiteY59" fmla="*/ 245534 h 920231"/>
              <a:gd name="connsiteX60" fmla="*/ 4981173 w 9517857"/>
              <a:gd name="connsiteY60" fmla="*/ 248978 h 920231"/>
              <a:gd name="connsiteX61" fmla="*/ 5060397 w 9517857"/>
              <a:gd name="connsiteY61" fmla="*/ 265563 h 920231"/>
              <a:gd name="connsiteX62" fmla="*/ 5252996 w 9517857"/>
              <a:gd name="connsiteY62" fmla="*/ 272530 h 920231"/>
              <a:gd name="connsiteX63" fmla="*/ 5358056 w 9517857"/>
              <a:gd name="connsiteY63" fmla="*/ 249123 h 920231"/>
              <a:gd name="connsiteX64" fmla="*/ 5426496 w 9517857"/>
              <a:gd name="connsiteY64" fmla="*/ 237017 h 920231"/>
              <a:gd name="connsiteX65" fmla="*/ 5497161 w 9517857"/>
              <a:gd name="connsiteY65" fmla="*/ 230683 h 920231"/>
              <a:gd name="connsiteX66" fmla="*/ 5826043 w 9517857"/>
              <a:gd name="connsiteY66" fmla="*/ 149948 h 920231"/>
              <a:gd name="connsiteX67" fmla="*/ 6013415 w 9517857"/>
              <a:gd name="connsiteY67" fmla="*/ 139191 h 920231"/>
              <a:gd name="connsiteX68" fmla="*/ 6080994 w 9517857"/>
              <a:gd name="connsiteY68" fmla="*/ 144813 h 920231"/>
              <a:gd name="connsiteX69" fmla="*/ 6194152 w 9517857"/>
              <a:gd name="connsiteY69" fmla="*/ 153647 h 920231"/>
              <a:gd name="connsiteX70" fmla="*/ 6281379 w 9517857"/>
              <a:gd name="connsiteY70" fmla="*/ 183501 h 920231"/>
              <a:gd name="connsiteX71" fmla="*/ 6374947 w 9517857"/>
              <a:gd name="connsiteY71" fmla="*/ 181674 h 920231"/>
              <a:gd name="connsiteX72" fmla="*/ 6448518 w 9517857"/>
              <a:gd name="connsiteY72" fmla="*/ 166253 h 920231"/>
              <a:gd name="connsiteX73" fmla="*/ 6544700 w 9517857"/>
              <a:gd name="connsiteY73" fmla="*/ 169036 h 920231"/>
              <a:gd name="connsiteX74" fmla="*/ 6648353 w 9517857"/>
              <a:gd name="connsiteY74" fmla="*/ 174125 h 920231"/>
              <a:gd name="connsiteX75" fmla="*/ 6736227 w 9517857"/>
              <a:gd name="connsiteY75" fmla="*/ 175091 h 920231"/>
              <a:gd name="connsiteX76" fmla="*/ 6977218 w 9517857"/>
              <a:gd name="connsiteY76" fmla="*/ 186164 h 920231"/>
              <a:gd name="connsiteX77" fmla="*/ 7065221 w 9517857"/>
              <a:gd name="connsiteY77" fmla="*/ 229406 h 920231"/>
              <a:gd name="connsiteX78" fmla="*/ 7358195 w 9517857"/>
              <a:gd name="connsiteY78" fmla="*/ 253615 h 920231"/>
              <a:gd name="connsiteX79" fmla="*/ 7565449 w 9517857"/>
              <a:gd name="connsiteY79" fmla="*/ 260825 h 920231"/>
              <a:gd name="connsiteX80" fmla="*/ 7599285 w 9517857"/>
              <a:gd name="connsiteY80" fmla="*/ 267896 h 920231"/>
              <a:gd name="connsiteX81" fmla="*/ 7644411 w 9517857"/>
              <a:gd name="connsiteY81" fmla="*/ 260861 h 920231"/>
              <a:gd name="connsiteX82" fmla="*/ 7825110 w 9517857"/>
              <a:gd name="connsiteY82" fmla="*/ 230984 h 920231"/>
              <a:gd name="connsiteX83" fmla="*/ 7965805 w 9517857"/>
              <a:gd name="connsiteY83" fmla="*/ 202230 h 920231"/>
              <a:gd name="connsiteX84" fmla="*/ 8147401 w 9517857"/>
              <a:gd name="connsiteY84" fmla="*/ 207492 h 920231"/>
              <a:gd name="connsiteX85" fmla="*/ 8256033 w 9517857"/>
              <a:gd name="connsiteY85" fmla="*/ 195588 h 920231"/>
              <a:gd name="connsiteX86" fmla="*/ 8410677 w 9517857"/>
              <a:gd name="connsiteY86" fmla="*/ 174042 h 920231"/>
              <a:gd name="connsiteX87" fmla="*/ 8617841 w 9517857"/>
              <a:gd name="connsiteY87" fmla="*/ 157042 h 920231"/>
              <a:gd name="connsiteX88" fmla="*/ 8715976 w 9517857"/>
              <a:gd name="connsiteY88" fmla="*/ 180249 h 920231"/>
              <a:gd name="connsiteX89" fmla="*/ 8778827 w 9517857"/>
              <a:gd name="connsiteY89" fmla="*/ 174811 h 920231"/>
              <a:gd name="connsiteX90" fmla="*/ 8840778 w 9517857"/>
              <a:gd name="connsiteY90" fmla="*/ 145024 h 920231"/>
              <a:gd name="connsiteX91" fmla="*/ 9010380 w 9517857"/>
              <a:gd name="connsiteY91" fmla="*/ 93766 h 920231"/>
              <a:gd name="connsiteX92" fmla="*/ 9110856 w 9517857"/>
              <a:gd name="connsiteY92" fmla="*/ 72872 h 920231"/>
              <a:gd name="connsiteX93" fmla="*/ 9268817 w 9517857"/>
              <a:gd name="connsiteY93" fmla="*/ 54957 h 920231"/>
              <a:gd name="connsiteX94" fmla="*/ 9316667 w 9517857"/>
              <a:gd name="connsiteY94" fmla="*/ 46922 h 920231"/>
              <a:gd name="connsiteX95" fmla="*/ 9428209 w 9517857"/>
              <a:gd name="connsiteY95" fmla="*/ 31798 h 920231"/>
              <a:gd name="connsiteX96" fmla="*/ 9488916 w 9517857"/>
              <a:gd name="connsiteY96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9488916 w 9517857"/>
              <a:gd name="connsiteY4" fmla="*/ 1875 h 920231"/>
              <a:gd name="connsiteX5" fmla="*/ 9517857 w 9517857"/>
              <a:gd name="connsiteY5" fmla="*/ 1887 h 920231"/>
              <a:gd name="connsiteX6" fmla="*/ 9517857 w 9517857"/>
              <a:gd name="connsiteY6" fmla="*/ 920231 h 920231"/>
              <a:gd name="connsiteX7" fmla="*/ 14604 w 9517857"/>
              <a:gd name="connsiteY7" fmla="*/ 920231 h 920231"/>
              <a:gd name="connsiteX8" fmla="*/ 12841 w 9517857"/>
              <a:gd name="connsiteY8" fmla="*/ 919638 h 920231"/>
              <a:gd name="connsiteX9" fmla="*/ 93 w 9517857"/>
              <a:gd name="connsiteY9" fmla="*/ 914346 h 920231"/>
              <a:gd name="connsiteX10" fmla="*/ 58674 w 9517857"/>
              <a:gd name="connsiteY10" fmla="*/ 892197 h 920231"/>
              <a:gd name="connsiteX11" fmla="*/ 275005 w 9517857"/>
              <a:gd name="connsiteY11" fmla="*/ 809104 h 920231"/>
              <a:gd name="connsiteX12" fmla="*/ 587824 w 9517857"/>
              <a:gd name="connsiteY12" fmla="*/ 800070 h 920231"/>
              <a:gd name="connsiteX13" fmla="*/ 727985 w 9517857"/>
              <a:gd name="connsiteY13" fmla="*/ 721701 h 920231"/>
              <a:gd name="connsiteX14" fmla="*/ 778982 w 9517857"/>
              <a:gd name="connsiteY14" fmla="*/ 712017 h 920231"/>
              <a:gd name="connsiteX15" fmla="*/ 849944 w 9517857"/>
              <a:gd name="connsiteY15" fmla="*/ 719862 h 920231"/>
              <a:gd name="connsiteX16" fmla="*/ 901402 w 9517857"/>
              <a:gd name="connsiteY16" fmla="*/ 730920 h 920231"/>
              <a:gd name="connsiteX17" fmla="*/ 930946 w 9517857"/>
              <a:gd name="connsiteY17" fmla="*/ 735921 h 920231"/>
              <a:gd name="connsiteX18" fmla="*/ 986250 w 9517857"/>
              <a:gd name="connsiteY18" fmla="*/ 715405 h 920231"/>
              <a:gd name="connsiteX19" fmla="*/ 1013752 w 9517857"/>
              <a:gd name="connsiteY19" fmla="*/ 715236 h 920231"/>
              <a:gd name="connsiteX20" fmla="*/ 1023734 w 9517857"/>
              <a:gd name="connsiteY20" fmla="*/ 720446 h 920231"/>
              <a:gd name="connsiteX21" fmla="*/ 1063207 w 9517857"/>
              <a:gd name="connsiteY21" fmla="*/ 717526 h 920231"/>
              <a:gd name="connsiteX22" fmla="*/ 1081980 w 9517857"/>
              <a:gd name="connsiteY22" fmla="*/ 740330 h 920231"/>
              <a:gd name="connsiteX23" fmla="*/ 1218120 w 9517857"/>
              <a:gd name="connsiteY23" fmla="*/ 715155 h 920231"/>
              <a:gd name="connsiteX24" fmla="*/ 1397459 w 9517857"/>
              <a:gd name="connsiteY24" fmla="*/ 693065 h 920231"/>
              <a:gd name="connsiteX25" fmla="*/ 1580688 w 9517857"/>
              <a:gd name="connsiteY25" fmla="*/ 695572 h 920231"/>
              <a:gd name="connsiteX26" fmla="*/ 1772334 w 9517857"/>
              <a:gd name="connsiteY26" fmla="*/ 712515 h 920231"/>
              <a:gd name="connsiteX27" fmla="*/ 2002561 w 9517857"/>
              <a:gd name="connsiteY27" fmla="*/ 661792 h 920231"/>
              <a:gd name="connsiteX28" fmla="*/ 2135144 w 9517857"/>
              <a:gd name="connsiteY28" fmla="*/ 638376 h 920231"/>
              <a:gd name="connsiteX29" fmla="*/ 2440292 w 9517857"/>
              <a:gd name="connsiteY29" fmla="*/ 595737 h 920231"/>
              <a:gd name="connsiteX30" fmla="*/ 2547829 w 9517857"/>
              <a:gd name="connsiteY30" fmla="*/ 568025 h 920231"/>
              <a:gd name="connsiteX31" fmla="*/ 2658055 w 9517857"/>
              <a:gd name="connsiteY31" fmla="*/ 580602 h 920231"/>
              <a:gd name="connsiteX32" fmla="*/ 2693698 w 9517857"/>
              <a:gd name="connsiteY32" fmla="*/ 561904 h 920231"/>
              <a:gd name="connsiteX33" fmla="*/ 2699673 w 9517857"/>
              <a:gd name="connsiteY33" fmla="*/ 558275 h 920231"/>
              <a:gd name="connsiteX34" fmla="*/ 2727306 w 9517857"/>
              <a:gd name="connsiteY34" fmla="*/ 552573 h 920231"/>
              <a:gd name="connsiteX35" fmla="*/ 2730451 w 9517857"/>
              <a:gd name="connsiteY35" fmla="*/ 539933 h 920231"/>
              <a:gd name="connsiteX36" fmla="*/ 2768713 w 9517857"/>
              <a:gd name="connsiteY36" fmla="*/ 523450 h 920231"/>
              <a:gd name="connsiteX37" fmla="*/ 2820868 w 9517857"/>
              <a:gd name="connsiteY37" fmla="*/ 516035 h 920231"/>
              <a:gd name="connsiteX38" fmla="*/ 3073635 w 9517857"/>
              <a:gd name="connsiteY38" fmla="*/ 493169 h 920231"/>
              <a:gd name="connsiteX39" fmla="*/ 3222071 w 9517857"/>
              <a:gd name="connsiteY39" fmla="*/ 472434 h 920231"/>
              <a:gd name="connsiteX40" fmla="*/ 3274069 w 9517857"/>
              <a:gd name="connsiteY40" fmla="*/ 453480 h 920231"/>
              <a:gd name="connsiteX41" fmla="*/ 3349632 w 9517857"/>
              <a:gd name="connsiteY41" fmla="*/ 434458 h 920231"/>
              <a:gd name="connsiteX42" fmla="*/ 3479593 w 9517857"/>
              <a:gd name="connsiteY42" fmla="*/ 392312 h 920231"/>
              <a:gd name="connsiteX43" fmla="*/ 3651428 w 9517857"/>
              <a:gd name="connsiteY43" fmla="*/ 363682 h 920231"/>
              <a:gd name="connsiteX44" fmla="*/ 3750023 w 9517857"/>
              <a:gd name="connsiteY44" fmla="*/ 372553 h 920231"/>
              <a:gd name="connsiteX45" fmla="*/ 3844133 w 9517857"/>
              <a:gd name="connsiteY45" fmla="*/ 362523 h 920231"/>
              <a:gd name="connsiteX46" fmla="*/ 3933803 w 9517857"/>
              <a:gd name="connsiteY46" fmla="*/ 359190 h 920231"/>
              <a:gd name="connsiteX47" fmla="*/ 4266740 w 9517857"/>
              <a:gd name="connsiteY47" fmla="*/ 363329 h 920231"/>
              <a:gd name="connsiteX48" fmla="*/ 4430770 w 9517857"/>
              <a:gd name="connsiteY48" fmla="*/ 344518 h 920231"/>
              <a:gd name="connsiteX49" fmla="*/ 4512664 w 9517857"/>
              <a:gd name="connsiteY49" fmla="*/ 321823 h 920231"/>
              <a:gd name="connsiteX50" fmla="*/ 4616423 w 9517857"/>
              <a:gd name="connsiteY50" fmla="*/ 292789 h 920231"/>
              <a:gd name="connsiteX51" fmla="*/ 4807816 w 9517857"/>
              <a:gd name="connsiteY51" fmla="*/ 0 h 920231"/>
              <a:gd name="connsiteX52" fmla="*/ 4826683 w 9517857"/>
              <a:gd name="connsiteY52" fmla="*/ 165317 h 920231"/>
              <a:gd name="connsiteX53" fmla="*/ 4827826 w 9517857"/>
              <a:gd name="connsiteY53" fmla="*/ 248852 h 920231"/>
              <a:gd name="connsiteX54" fmla="*/ 4892569 w 9517857"/>
              <a:gd name="connsiteY54" fmla="*/ 251808 h 920231"/>
              <a:gd name="connsiteX55" fmla="*/ 4896611 w 9517857"/>
              <a:gd name="connsiteY55" fmla="*/ 242323 h 920231"/>
              <a:gd name="connsiteX56" fmla="*/ 4917286 w 9517857"/>
              <a:gd name="connsiteY56" fmla="*/ 245534 h 920231"/>
              <a:gd name="connsiteX57" fmla="*/ 4981173 w 9517857"/>
              <a:gd name="connsiteY57" fmla="*/ 248978 h 920231"/>
              <a:gd name="connsiteX58" fmla="*/ 5060397 w 9517857"/>
              <a:gd name="connsiteY58" fmla="*/ 265563 h 920231"/>
              <a:gd name="connsiteX59" fmla="*/ 5252996 w 9517857"/>
              <a:gd name="connsiteY59" fmla="*/ 272530 h 920231"/>
              <a:gd name="connsiteX60" fmla="*/ 5358056 w 9517857"/>
              <a:gd name="connsiteY60" fmla="*/ 249123 h 920231"/>
              <a:gd name="connsiteX61" fmla="*/ 5426496 w 9517857"/>
              <a:gd name="connsiteY61" fmla="*/ 237017 h 920231"/>
              <a:gd name="connsiteX62" fmla="*/ 5497161 w 9517857"/>
              <a:gd name="connsiteY62" fmla="*/ 230683 h 920231"/>
              <a:gd name="connsiteX63" fmla="*/ 5826043 w 9517857"/>
              <a:gd name="connsiteY63" fmla="*/ 149948 h 920231"/>
              <a:gd name="connsiteX64" fmla="*/ 6013415 w 9517857"/>
              <a:gd name="connsiteY64" fmla="*/ 139191 h 920231"/>
              <a:gd name="connsiteX65" fmla="*/ 6080994 w 9517857"/>
              <a:gd name="connsiteY65" fmla="*/ 144813 h 920231"/>
              <a:gd name="connsiteX66" fmla="*/ 6194152 w 9517857"/>
              <a:gd name="connsiteY66" fmla="*/ 153647 h 920231"/>
              <a:gd name="connsiteX67" fmla="*/ 6281379 w 9517857"/>
              <a:gd name="connsiteY67" fmla="*/ 183501 h 920231"/>
              <a:gd name="connsiteX68" fmla="*/ 6374947 w 9517857"/>
              <a:gd name="connsiteY68" fmla="*/ 181674 h 920231"/>
              <a:gd name="connsiteX69" fmla="*/ 6448518 w 9517857"/>
              <a:gd name="connsiteY69" fmla="*/ 166253 h 920231"/>
              <a:gd name="connsiteX70" fmla="*/ 6544700 w 9517857"/>
              <a:gd name="connsiteY70" fmla="*/ 169036 h 920231"/>
              <a:gd name="connsiteX71" fmla="*/ 6648353 w 9517857"/>
              <a:gd name="connsiteY71" fmla="*/ 174125 h 920231"/>
              <a:gd name="connsiteX72" fmla="*/ 6736227 w 9517857"/>
              <a:gd name="connsiteY72" fmla="*/ 175091 h 920231"/>
              <a:gd name="connsiteX73" fmla="*/ 6977218 w 9517857"/>
              <a:gd name="connsiteY73" fmla="*/ 186164 h 920231"/>
              <a:gd name="connsiteX74" fmla="*/ 7065221 w 9517857"/>
              <a:gd name="connsiteY74" fmla="*/ 229406 h 920231"/>
              <a:gd name="connsiteX75" fmla="*/ 7358195 w 9517857"/>
              <a:gd name="connsiteY75" fmla="*/ 253615 h 920231"/>
              <a:gd name="connsiteX76" fmla="*/ 7565449 w 9517857"/>
              <a:gd name="connsiteY76" fmla="*/ 260825 h 920231"/>
              <a:gd name="connsiteX77" fmla="*/ 7599285 w 9517857"/>
              <a:gd name="connsiteY77" fmla="*/ 267896 h 920231"/>
              <a:gd name="connsiteX78" fmla="*/ 7644411 w 9517857"/>
              <a:gd name="connsiteY78" fmla="*/ 260861 h 920231"/>
              <a:gd name="connsiteX79" fmla="*/ 7825110 w 9517857"/>
              <a:gd name="connsiteY79" fmla="*/ 230984 h 920231"/>
              <a:gd name="connsiteX80" fmla="*/ 7965805 w 9517857"/>
              <a:gd name="connsiteY80" fmla="*/ 202230 h 920231"/>
              <a:gd name="connsiteX81" fmla="*/ 8147401 w 9517857"/>
              <a:gd name="connsiteY81" fmla="*/ 207492 h 920231"/>
              <a:gd name="connsiteX82" fmla="*/ 8256033 w 9517857"/>
              <a:gd name="connsiteY82" fmla="*/ 195588 h 920231"/>
              <a:gd name="connsiteX83" fmla="*/ 8410677 w 9517857"/>
              <a:gd name="connsiteY83" fmla="*/ 174042 h 920231"/>
              <a:gd name="connsiteX84" fmla="*/ 8617841 w 9517857"/>
              <a:gd name="connsiteY84" fmla="*/ 157042 h 920231"/>
              <a:gd name="connsiteX85" fmla="*/ 8715976 w 9517857"/>
              <a:gd name="connsiteY85" fmla="*/ 180249 h 920231"/>
              <a:gd name="connsiteX86" fmla="*/ 8778827 w 9517857"/>
              <a:gd name="connsiteY86" fmla="*/ 174811 h 920231"/>
              <a:gd name="connsiteX87" fmla="*/ 8840778 w 9517857"/>
              <a:gd name="connsiteY87" fmla="*/ 145024 h 920231"/>
              <a:gd name="connsiteX88" fmla="*/ 9010380 w 9517857"/>
              <a:gd name="connsiteY88" fmla="*/ 93766 h 920231"/>
              <a:gd name="connsiteX89" fmla="*/ 9110856 w 9517857"/>
              <a:gd name="connsiteY89" fmla="*/ 72872 h 920231"/>
              <a:gd name="connsiteX90" fmla="*/ 9268817 w 9517857"/>
              <a:gd name="connsiteY90" fmla="*/ 54957 h 920231"/>
              <a:gd name="connsiteX91" fmla="*/ 9316667 w 9517857"/>
              <a:gd name="connsiteY91" fmla="*/ 46922 h 920231"/>
              <a:gd name="connsiteX92" fmla="*/ 9428209 w 9517857"/>
              <a:gd name="connsiteY92" fmla="*/ 31798 h 920231"/>
              <a:gd name="connsiteX93" fmla="*/ 9488916 w 9517857"/>
              <a:gd name="connsiteY93" fmla="*/ 1875 h 920231"/>
              <a:gd name="connsiteX0" fmla="*/ 4687244 w 9517857"/>
              <a:gd name="connsiteY0" fmla="*/ 253173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9488916 w 9517857"/>
              <a:gd name="connsiteY3" fmla="*/ 1875 h 920231"/>
              <a:gd name="connsiteX4" fmla="*/ 9517857 w 9517857"/>
              <a:gd name="connsiteY4" fmla="*/ 1887 h 920231"/>
              <a:gd name="connsiteX5" fmla="*/ 9517857 w 9517857"/>
              <a:gd name="connsiteY5" fmla="*/ 920231 h 920231"/>
              <a:gd name="connsiteX6" fmla="*/ 14604 w 9517857"/>
              <a:gd name="connsiteY6" fmla="*/ 920231 h 920231"/>
              <a:gd name="connsiteX7" fmla="*/ 12841 w 9517857"/>
              <a:gd name="connsiteY7" fmla="*/ 919638 h 920231"/>
              <a:gd name="connsiteX8" fmla="*/ 93 w 9517857"/>
              <a:gd name="connsiteY8" fmla="*/ 914346 h 920231"/>
              <a:gd name="connsiteX9" fmla="*/ 58674 w 9517857"/>
              <a:gd name="connsiteY9" fmla="*/ 892197 h 920231"/>
              <a:gd name="connsiteX10" fmla="*/ 275005 w 9517857"/>
              <a:gd name="connsiteY10" fmla="*/ 809104 h 920231"/>
              <a:gd name="connsiteX11" fmla="*/ 587824 w 9517857"/>
              <a:gd name="connsiteY11" fmla="*/ 800070 h 920231"/>
              <a:gd name="connsiteX12" fmla="*/ 727985 w 9517857"/>
              <a:gd name="connsiteY12" fmla="*/ 721701 h 920231"/>
              <a:gd name="connsiteX13" fmla="*/ 778982 w 9517857"/>
              <a:gd name="connsiteY13" fmla="*/ 712017 h 920231"/>
              <a:gd name="connsiteX14" fmla="*/ 849944 w 9517857"/>
              <a:gd name="connsiteY14" fmla="*/ 719862 h 920231"/>
              <a:gd name="connsiteX15" fmla="*/ 901402 w 9517857"/>
              <a:gd name="connsiteY15" fmla="*/ 730920 h 920231"/>
              <a:gd name="connsiteX16" fmla="*/ 930946 w 9517857"/>
              <a:gd name="connsiteY16" fmla="*/ 735921 h 920231"/>
              <a:gd name="connsiteX17" fmla="*/ 986250 w 9517857"/>
              <a:gd name="connsiteY17" fmla="*/ 715405 h 920231"/>
              <a:gd name="connsiteX18" fmla="*/ 1013752 w 9517857"/>
              <a:gd name="connsiteY18" fmla="*/ 715236 h 920231"/>
              <a:gd name="connsiteX19" fmla="*/ 1023734 w 9517857"/>
              <a:gd name="connsiteY19" fmla="*/ 720446 h 920231"/>
              <a:gd name="connsiteX20" fmla="*/ 1063207 w 9517857"/>
              <a:gd name="connsiteY20" fmla="*/ 717526 h 920231"/>
              <a:gd name="connsiteX21" fmla="*/ 1081980 w 9517857"/>
              <a:gd name="connsiteY21" fmla="*/ 740330 h 920231"/>
              <a:gd name="connsiteX22" fmla="*/ 1218120 w 9517857"/>
              <a:gd name="connsiteY22" fmla="*/ 715155 h 920231"/>
              <a:gd name="connsiteX23" fmla="*/ 1397459 w 9517857"/>
              <a:gd name="connsiteY23" fmla="*/ 693065 h 920231"/>
              <a:gd name="connsiteX24" fmla="*/ 1580688 w 9517857"/>
              <a:gd name="connsiteY24" fmla="*/ 695572 h 920231"/>
              <a:gd name="connsiteX25" fmla="*/ 1772334 w 9517857"/>
              <a:gd name="connsiteY25" fmla="*/ 712515 h 920231"/>
              <a:gd name="connsiteX26" fmla="*/ 2002561 w 9517857"/>
              <a:gd name="connsiteY26" fmla="*/ 661792 h 920231"/>
              <a:gd name="connsiteX27" fmla="*/ 2135144 w 9517857"/>
              <a:gd name="connsiteY27" fmla="*/ 638376 h 920231"/>
              <a:gd name="connsiteX28" fmla="*/ 2440292 w 9517857"/>
              <a:gd name="connsiteY28" fmla="*/ 595737 h 920231"/>
              <a:gd name="connsiteX29" fmla="*/ 2547829 w 9517857"/>
              <a:gd name="connsiteY29" fmla="*/ 568025 h 920231"/>
              <a:gd name="connsiteX30" fmla="*/ 2658055 w 9517857"/>
              <a:gd name="connsiteY30" fmla="*/ 580602 h 920231"/>
              <a:gd name="connsiteX31" fmla="*/ 2693698 w 9517857"/>
              <a:gd name="connsiteY31" fmla="*/ 561904 h 920231"/>
              <a:gd name="connsiteX32" fmla="*/ 2699673 w 9517857"/>
              <a:gd name="connsiteY32" fmla="*/ 558275 h 920231"/>
              <a:gd name="connsiteX33" fmla="*/ 2727306 w 9517857"/>
              <a:gd name="connsiteY33" fmla="*/ 552573 h 920231"/>
              <a:gd name="connsiteX34" fmla="*/ 2730451 w 9517857"/>
              <a:gd name="connsiteY34" fmla="*/ 539933 h 920231"/>
              <a:gd name="connsiteX35" fmla="*/ 2768713 w 9517857"/>
              <a:gd name="connsiteY35" fmla="*/ 523450 h 920231"/>
              <a:gd name="connsiteX36" fmla="*/ 2820868 w 9517857"/>
              <a:gd name="connsiteY36" fmla="*/ 516035 h 920231"/>
              <a:gd name="connsiteX37" fmla="*/ 3073635 w 9517857"/>
              <a:gd name="connsiteY37" fmla="*/ 493169 h 920231"/>
              <a:gd name="connsiteX38" fmla="*/ 3222071 w 9517857"/>
              <a:gd name="connsiteY38" fmla="*/ 472434 h 920231"/>
              <a:gd name="connsiteX39" fmla="*/ 3274069 w 9517857"/>
              <a:gd name="connsiteY39" fmla="*/ 453480 h 920231"/>
              <a:gd name="connsiteX40" fmla="*/ 3349632 w 9517857"/>
              <a:gd name="connsiteY40" fmla="*/ 434458 h 920231"/>
              <a:gd name="connsiteX41" fmla="*/ 3479593 w 9517857"/>
              <a:gd name="connsiteY41" fmla="*/ 392312 h 920231"/>
              <a:gd name="connsiteX42" fmla="*/ 3651428 w 9517857"/>
              <a:gd name="connsiteY42" fmla="*/ 363682 h 920231"/>
              <a:gd name="connsiteX43" fmla="*/ 3750023 w 9517857"/>
              <a:gd name="connsiteY43" fmla="*/ 372553 h 920231"/>
              <a:gd name="connsiteX44" fmla="*/ 3844133 w 9517857"/>
              <a:gd name="connsiteY44" fmla="*/ 362523 h 920231"/>
              <a:gd name="connsiteX45" fmla="*/ 3933803 w 9517857"/>
              <a:gd name="connsiteY45" fmla="*/ 359190 h 920231"/>
              <a:gd name="connsiteX46" fmla="*/ 4266740 w 9517857"/>
              <a:gd name="connsiteY46" fmla="*/ 363329 h 920231"/>
              <a:gd name="connsiteX47" fmla="*/ 4430770 w 9517857"/>
              <a:gd name="connsiteY47" fmla="*/ 344518 h 920231"/>
              <a:gd name="connsiteX48" fmla="*/ 4512664 w 9517857"/>
              <a:gd name="connsiteY48" fmla="*/ 321823 h 920231"/>
              <a:gd name="connsiteX49" fmla="*/ 4616423 w 9517857"/>
              <a:gd name="connsiteY49" fmla="*/ 292789 h 920231"/>
              <a:gd name="connsiteX50" fmla="*/ 4807816 w 9517857"/>
              <a:gd name="connsiteY50" fmla="*/ 0 h 920231"/>
              <a:gd name="connsiteX51" fmla="*/ 4826683 w 9517857"/>
              <a:gd name="connsiteY51" fmla="*/ 165317 h 920231"/>
              <a:gd name="connsiteX52" fmla="*/ 4827826 w 9517857"/>
              <a:gd name="connsiteY52" fmla="*/ 248852 h 920231"/>
              <a:gd name="connsiteX53" fmla="*/ 4892569 w 9517857"/>
              <a:gd name="connsiteY53" fmla="*/ 251808 h 920231"/>
              <a:gd name="connsiteX54" fmla="*/ 4896611 w 9517857"/>
              <a:gd name="connsiteY54" fmla="*/ 242323 h 920231"/>
              <a:gd name="connsiteX55" fmla="*/ 4917286 w 9517857"/>
              <a:gd name="connsiteY55" fmla="*/ 245534 h 920231"/>
              <a:gd name="connsiteX56" fmla="*/ 4981173 w 9517857"/>
              <a:gd name="connsiteY56" fmla="*/ 248978 h 920231"/>
              <a:gd name="connsiteX57" fmla="*/ 5060397 w 9517857"/>
              <a:gd name="connsiteY57" fmla="*/ 265563 h 920231"/>
              <a:gd name="connsiteX58" fmla="*/ 5252996 w 9517857"/>
              <a:gd name="connsiteY58" fmla="*/ 272530 h 920231"/>
              <a:gd name="connsiteX59" fmla="*/ 5358056 w 9517857"/>
              <a:gd name="connsiteY59" fmla="*/ 249123 h 920231"/>
              <a:gd name="connsiteX60" fmla="*/ 5426496 w 9517857"/>
              <a:gd name="connsiteY60" fmla="*/ 237017 h 920231"/>
              <a:gd name="connsiteX61" fmla="*/ 5497161 w 9517857"/>
              <a:gd name="connsiteY61" fmla="*/ 230683 h 920231"/>
              <a:gd name="connsiteX62" fmla="*/ 5826043 w 9517857"/>
              <a:gd name="connsiteY62" fmla="*/ 149948 h 920231"/>
              <a:gd name="connsiteX63" fmla="*/ 6013415 w 9517857"/>
              <a:gd name="connsiteY63" fmla="*/ 139191 h 920231"/>
              <a:gd name="connsiteX64" fmla="*/ 6080994 w 9517857"/>
              <a:gd name="connsiteY64" fmla="*/ 144813 h 920231"/>
              <a:gd name="connsiteX65" fmla="*/ 6194152 w 9517857"/>
              <a:gd name="connsiteY65" fmla="*/ 153647 h 920231"/>
              <a:gd name="connsiteX66" fmla="*/ 6281379 w 9517857"/>
              <a:gd name="connsiteY66" fmla="*/ 183501 h 920231"/>
              <a:gd name="connsiteX67" fmla="*/ 6374947 w 9517857"/>
              <a:gd name="connsiteY67" fmla="*/ 181674 h 920231"/>
              <a:gd name="connsiteX68" fmla="*/ 6448518 w 9517857"/>
              <a:gd name="connsiteY68" fmla="*/ 166253 h 920231"/>
              <a:gd name="connsiteX69" fmla="*/ 6544700 w 9517857"/>
              <a:gd name="connsiteY69" fmla="*/ 169036 h 920231"/>
              <a:gd name="connsiteX70" fmla="*/ 6648353 w 9517857"/>
              <a:gd name="connsiteY70" fmla="*/ 174125 h 920231"/>
              <a:gd name="connsiteX71" fmla="*/ 6736227 w 9517857"/>
              <a:gd name="connsiteY71" fmla="*/ 175091 h 920231"/>
              <a:gd name="connsiteX72" fmla="*/ 6977218 w 9517857"/>
              <a:gd name="connsiteY72" fmla="*/ 186164 h 920231"/>
              <a:gd name="connsiteX73" fmla="*/ 7065221 w 9517857"/>
              <a:gd name="connsiteY73" fmla="*/ 229406 h 920231"/>
              <a:gd name="connsiteX74" fmla="*/ 7358195 w 9517857"/>
              <a:gd name="connsiteY74" fmla="*/ 253615 h 920231"/>
              <a:gd name="connsiteX75" fmla="*/ 7565449 w 9517857"/>
              <a:gd name="connsiteY75" fmla="*/ 260825 h 920231"/>
              <a:gd name="connsiteX76" fmla="*/ 7599285 w 9517857"/>
              <a:gd name="connsiteY76" fmla="*/ 267896 h 920231"/>
              <a:gd name="connsiteX77" fmla="*/ 7644411 w 9517857"/>
              <a:gd name="connsiteY77" fmla="*/ 260861 h 920231"/>
              <a:gd name="connsiteX78" fmla="*/ 7825110 w 9517857"/>
              <a:gd name="connsiteY78" fmla="*/ 230984 h 920231"/>
              <a:gd name="connsiteX79" fmla="*/ 7965805 w 9517857"/>
              <a:gd name="connsiteY79" fmla="*/ 202230 h 920231"/>
              <a:gd name="connsiteX80" fmla="*/ 8147401 w 9517857"/>
              <a:gd name="connsiteY80" fmla="*/ 207492 h 920231"/>
              <a:gd name="connsiteX81" fmla="*/ 8256033 w 9517857"/>
              <a:gd name="connsiteY81" fmla="*/ 195588 h 920231"/>
              <a:gd name="connsiteX82" fmla="*/ 8410677 w 9517857"/>
              <a:gd name="connsiteY82" fmla="*/ 174042 h 920231"/>
              <a:gd name="connsiteX83" fmla="*/ 8617841 w 9517857"/>
              <a:gd name="connsiteY83" fmla="*/ 157042 h 920231"/>
              <a:gd name="connsiteX84" fmla="*/ 8715976 w 9517857"/>
              <a:gd name="connsiteY84" fmla="*/ 180249 h 920231"/>
              <a:gd name="connsiteX85" fmla="*/ 8778827 w 9517857"/>
              <a:gd name="connsiteY85" fmla="*/ 174811 h 920231"/>
              <a:gd name="connsiteX86" fmla="*/ 8840778 w 9517857"/>
              <a:gd name="connsiteY86" fmla="*/ 145024 h 920231"/>
              <a:gd name="connsiteX87" fmla="*/ 9010380 w 9517857"/>
              <a:gd name="connsiteY87" fmla="*/ 93766 h 920231"/>
              <a:gd name="connsiteX88" fmla="*/ 9110856 w 9517857"/>
              <a:gd name="connsiteY88" fmla="*/ 72872 h 920231"/>
              <a:gd name="connsiteX89" fmla="*/ 9268817 w 9517857"/>
              <a:gd name="connsiteY89" fmla="*/ 54957 h 920231"/>
              <a:gd name="connsiteX90" fmla="*/ 9316667 w 9517857"/>
              <a:gd name="connsiteY90" fmla="*/ 46922 h 920231"/>
              <a:gd name="connsiteX91" fmla="*/ 9428209 w 9517857"/>
              <a:gd name="connsiteY91" fmla="*/ 31798 h 920231"/>
              <a:gd name="connsiteX92" fmla="*/ 9488916 w 9517857"/>
              <a:gd name="connsiteY92" fmla="*/ 1875 h 920231"/>
              <a:gd name="connsiteX0" fmla="*/ 9488916 w 9517857"/>
              <a:gd name="connsiteY0" fmla="*/ 1875 h 920231"/>
              <a:gd name="connsiteX1" fmla="*/ 9517857 w 9517857"/>
              <a:gd name="connsiteY1" fmla="*/ 1887 h 920231"/>
              <a:gd name="connsiteX2" fmla="*/ 9517857 w 9517857"/>
              <a:gd name="connsiteY2" fmla="*/ 920231 h 920231"/>
              <a:gd name="connsiteX3" fmla="*/ 14604 w 9517857"/>
              <a:gd name="connsiteY3" fmla="*/ 920231 h 920231"/>
              <a:gd name="connsiteX4" fmla="*/ 12841 w 9517857"/>
              <a:gd name="connsiteY4" fmla="*/ 919638 h 920231"/>
              <a:gd name="connsiteX5" fmla="*/ 93 w 9517857"/>
              <a:gd name="connsiteY5" fmla="*/ 914346 h 920231"/>
              <a:gd name="connsiteX6" fmla="*/ 58674 w 9517857"/>
              <a:gd name="connsiteY6" fmla="*/ 892197 h 920231"/>
              <a:gd name="connsiteX7" fmla="*/ 275005 w 9517857"/>
              <a:gd name="connsiteY7" fmla="*/ 809104 h 920231"/>
              <a:gd name="connsiteX8" fmla="*/ 587824 w 9517857"/>
              <a:gd name="connsiteY8" fmla="*/ 800070 h 920231"/>
              <a:gd name="connsiteX9" fmla="*/ 727985 w 9517857"/>
              <a:gd name="connsiteY9" fmla="*/ 721701 h 920231"/>
              <a:gd name="connsiteX10" fmla="*/ 778982 w 9517857"/>
              <a:gd name="connsiteY10" fmla="*/ 712017 h 920231"/>
              <a:gd name="connsiteX11" fmla="*/ 849944 w 9517857"/>
              <a:gd name="connsiteY11" fmla="*/ 719862 h 920231"/>
              <a:gd name="connsiteX12" fmla="*/ 901402 w 9517857"/>
              <a:gd name="connsiteY12" fmla="*/ 730920 h 920231"/>
              <a:gd name="connsiteX13" fmla="*/ 930946 w 9517857"/>
              <a:gd name="connsiteY13" fmla="*/ 735921 h 920231"/>
              <a:gd name="connsiteX14" fmla="*/ 986250 w 9517857"/>
              <a:gd name="connsiteY14" fmla="*/ 715405 h 920231"/>
              <a:gd name="connsiteX15" fmla="*/ 1013752 w 9517857"/>
              <a:gd name="connsiteY15" fmla="*/ 715236 h 920231"/>
              <a:gd name="connsiteX16" fmla="*/ 1023734 w 9517857"/>
              <a:gd name="connsiteY16" fmla="*/ 720446 h 920231"/>
              <a:gd name="connsiteX17" fmla="*/ 1063207 w 9517857"/>
              <a:gd name="connsiteY17" fmla="*/ 717526 h 920231"/>
              <a:gd name="connsiteX18" fmla="*/ 1081980 w 9517857"/>
              <a:gd name="connsiteY18" fmla="*/ 740330 h 920231"/>
              <a:gd name="connsiteX19" fmla="*/ 1218120 w 9517857"/>
              <a:gd name="connsiteY19" fmla="*/ 715155 h 920231"/>
              <a:gd name="connsiteX20" fmla="*/ 1397459 w 9517857"/>
              <a:gd name="connsiteY20" fmla="*/ 693065 h 920231"/>
              <a:gd name="connsiteX21" fmla="*/ 1580688 w 9517857"/>
              <a:gd name="connsiteY21" fmla="*/ 695572 h 920231"/>
              <a:gd name="connsiteX22" fmla="*/ 1772334 w 9517857"/>
              <a:gd name="connsiteY22" fmla="*/ 712515 h 920231"/>
              <a:gd name="connsiteX23" fmla="*/ 2002561 w 9517857"/>
              <a:gd name="connsiteY23" fmla="*/ 661792 h 920231"/>
              <a:gd name="connsiteX24" fmla="*/ 2135144 w 9517857"/>
              <a:gd name="connsiteY24" fmla="*/ 638376 h 920231"/>
              <a:gd name="connsiteX25" fmla="*/ 2440292 w 9517857"/>
              <a:gd name="connsiteY25" fmla="*/ 595737 h 920231"/>
              <a:gd name="connsiteX26" fmla="*/ 2547829 w 9517857"/>
              <a:gd name="connsiteY26" fmla="*/ 568025 h 920231"/>
              <a:gd name="connsiteX27" fmla="*/ 2658055 w 9517857"/>
              <a:gd name="connsiteY27" fmla="*/ 580602 h 920231"/>
              <a:gd name="connsiteX28" fmla="*/ 2693698 w 9517857"/>
              <a:gd name="connsiteY28" fmla="*/ 561904 h 920231"/>
              <a:gd name="connsiteX29" fmla="*/ 2699673 w 9517857"/>
              <a:gd name="connsiteY29" fmla="*/ 558275 h 920231"/>
              <a:gd name="connsiteX30" fmla="*/ 2727306 w 9517857"/>
              <a:gd name="connsiteY30" fmla="*/ 552573 h 920231"/>
              <a:gd name="connsiteX31" fmla="*/ 2730451 w 9517857"/>
              <a:gd name="connsiteY31" fmla="*/ 539933 h 920231"/>
              <a:gd name="connsiteX32" fmla="*/ 2768713 w 9517857"/>
              <a:gd name="connsiteY32" fmla="*/ 523450 h 920231"/>
              <a:gd name="connsiteX33" fmla="*/ 2820868 w 9517857"/>
              <a:gd name="connsiteY33" fmla="*/ 516035 h 920231"/>
              <a:gd name="connsiteX34" fmla="*/ 3073635 w 9517857"/>
              <a:gd name="connsiteY34" fmla="*/ 493169 h 920231"/>
              <a:gd name="connsiteX35" fmla="*/ 3222071 w 9517857"/>
              <a:gd name="connsiteY35" fmla="*/ 472434 h 920231"/>
              <a:gd name="connsiteX36" fmla="*/ 3274069 w 9517857"/>
              <a:gd name="connsiteY36" fmla="*/ 453480 h 920231"/>
              <a:gd name="connsiteX37" fmla="*/ 3349632 w 9517857"/>
              <a:gd name="connsiteY37" fmla="*/ 434458 h 920231"/>
              <a:gd name="connsiteX38" fmla="*/ 3479593 w 9517857"/>
              <a:gd name="connsiteY38" fmla="*/ 392312 h 920231"/>
              <a:gd name="connsiteX39" fmla="*/ 3651428 w 9517857"/>
              <a:gd name="connsiteY39" fmla="*/ 363682 h 920231"/>
              <a:gd name="connsiteX40" fmla="*/ 3750023 w 9517857"/>
              <a:gd name="connsiteY40" fmla="*/ 372553 h 920231"/>
              <a:gd name="connsiteX41" fmla="*/ 3844133 w 9517857"/>
              <a:gd name="connsiteY41" fmla="*/ 362523 h 920231"/>
              <a:gd name="connsiteX42" fmla="*/ 3933803 w 9517857"/>
              <a:gd name="connsiteY42" fmla="*/ 359190 h 920231"/>
              <a:gd name="connsiteX43" fmla="*/ 4266740 w 9517857"/>
              <a:gd name="connsiteY43" fmla="*/ 363329 h 920231"/>
              <a:gd name="connsiteX44" fmla="*/ 4430770 w 9517857"/>
              <a:gd name="connsiteY44" fmla="*/ 344518 h 920231"/>
              <a:gd name="connsiteX45" fmla="*/ 4512664 w 9517857"/>
              <a:gd name="connsiteY45" fmla="*/ 321823 h 920231"/>
              <a:gd name="connsiteX46" fmla="*/ 4616423 w 9517857"/>
              <a:gd name="connsiteY46" fmla="*/ 292789 h 920231"/>
              <a:gd name="connsiteX47" fmla="*/ 4807816 w 9517857"/>
              <a:gd name="connsiteY47" fmla="*/ 0 h 920231"/>
              <a:gd name="connsiteX48" fmla="*/ 4826683 w 9517857"/>
              <a:gd name="connsiteY48" fmla="*/ 165317 h 920231"/>
              <a:gd name="connsiteX49" fmla="*/ 4827826 w 9517857"/>
              <a:gd name="connsiteY49" fmla="*/ 248852 h 920231"/>
              <a:gd name="connsiteX50" fmla="*/ 4892569 w 9517857"/>
              <a:gd name="connsiteY50" fmla="*/ 251808 h 920231"/>
              <a:gd name="connsiteX51" fmla="*/ 4896611 w 9517857"/>
              <a:gd name="connsiteY51" fmla="*/ 242323 h 920231"/>
              <a:gd name="connsiteX52" fmla="*/ 4917286 w 9517857"/>
              <a:gd name="connsiteY52" fmla="*/ 245534 h 920231"/>
              <a:gd name="connsiteX53" fmla="*/ 4981173 w 9517857"/>
              <a:gd name="connsiteY53" fmla="*/ 248978 h 920231"/>
              <a:gd name="connsiteX54" fmla="*/ 5060397 w 9517857"/>
              <a:gd name="connsiteY54" fmla="*/ 265563 h 920231"/>
              <a:gd name="connsiteX55" fmla="*/ 5252996 w 9517857"/>
              <a:gd name="connsiteY55" fmla="*/ 272530 h 920231"/>
              <a:gd name="connsiteX56" fmla="*/ 5358056 w 9517857"/>
              <a:gd name="connsiteY56" fmla="*/ 249123 h 920231"/>
              <a:gd name="connsiteX57" fmla="*/ 5426496 w 9517857"/>
              <a:gd name="connsiteY57" fmla="*/ 237017 h 920231"/>
              <a:gd name="connsiteX58" fmla="*/ 5497161 w 9517857"/>
              <a:gd name="connsiteY58" fmla="*/ 230683 h 920231"/>
              <a:gd name="connsiteX59" fmla="*/ 5826043 w 9517857"/>
              <a:gd name="connsiteY59" fmla="*/ 149948 h 920231"/>
              <a:gd name="connsiteX60" fmla="*/ 6013415 w 9517857"/>
              <a:gd name="connsiteY60" fmla="*/ 139191 h 920231"/>
              <a:gd name="connsiteX61" fmla="*/ 6080994 w 9517857"/>
              <a:gd name="connsiteY61" fmla="*/ 144813 h 920231"/>
              <a:gd name="connsiteX62" fmla="*/ 6194152 w 9517857"/>
              <a:gd name="connsiteY62" fmla="*/ 153647 h 920231"/>
              <a:gd name="connsiteX63" fmla="*/ 6281379 w 9517857"/>
              <a:gd name="connsiteY63" fmla="*/ 183501 h 920231"/>
              <a:gd name="connsiteX64" fmla="*/ 6374947 w 9517857"/>
              <a:gd name="connsiteY64" fmla="*/ 181674 h 920231"/>
              <a:gd name="connsiteX65" fmla="*/ 6448518 w 9517857"/>
              <a:gd name="connsiteY65" fmla="*/ 166253 h 920231"/>
              <a:gd name="connsiteX66" fmla="*/ 6544700 w 9517857"/>
              <a:gd name="connsiteY66" fmla="*/ 169036 h 920231"/>
              <a:gd name="connsiteX67" fmla="*/ 6648353 w 9517857"/>
              <a:gd name="connsiteY67" fmla="*/ 174125 h 920231"/>
              <a:gd name="connsiteX68" fmla="*/ 6736227 w 9517857"/>
              <a:gd name="connsiteY68" fmla="*/ 175091 h 920231"/>
              <a:gd name="connsiteX69" fmla="*/ 6977218 w 9517857"/>
              <a:gd name="connsiteY69" fmla="*/ 186164 h 920231"/>
              <a:gd name="connsiteX70" fmla="*/ 7065221 w 9517857"/>
              <a:gd name="connsiteY70" fmla="*/ 229406 h 920231"/>
              <a:gd name="connsiteX71" fmla="*/ 7358195 w 9517857"/>
              <a:gd name="connsiteY71" fmla="*/ 253615 h 920231"/>
              <a:gd name="connsiteX72" fmla="*/ 7565449 w 9517857"/>
              <a:gd name="connsiteY72" fmla="*/ 260825 h 920231"/>
              <a:gd name="connsiteX73" fmla="*/ 7599285 w 9517857"/>
              <a:gd name="connsiteY73" fmla="*/ 267896 h 920231"/>
              <a:gd name="connsiteX74" fmla="*/ 7644411 w 9517857"/>
              <a:gd name="connsiteY74" fmla="*/ 260861 h 920231"/>
              <a:gd name="connsiteX75" fmla="*/ 7825110 w 9517857"/>
              <a:gd name="connsiteY75" fmla="*/ 230984 h 920231"/>
              <a:gd name="connsiteX76" fmla="*/ 7965805 w 9517857"/>
              <a:gd name="connsiteY76" fmla="*/ 202230 h 920231"/>
              <a:gd name="connsiteX77" fmla="*/ 8147401 w 9517857"/>
              <a:gd name="connsiteY77" fmla="*/ 207492 h 920231"/>
              <a:gd name="connsiteX78" fmla="*/ 8256033 w 9517857"/>
              <a:gd name="connsiteY78" fmla="*/ 195588 h 920231"/>
              <a:gd name="connsiteX79" fmla="*/ 8410677 w 9517857"/>
              <a:gd name="connsiteY79" fmla="*/ 174042 h 920231"/>
              <a:gd name="connsiteX80" fmla="*/ 8617841 w 9517857"/>
              <a:gd name="connsiteY80" fmla="*/ 157042 h 920231"/>
              <a:gd name="connsiteX81" fmla="*/ 8715976 w 9517857"/>
              <a:gd name="connsiteY81" fmla="*/ 180249 h 920231"/>
              <a:gd name="connsiteX82" fmla="*/ 8778827 w 9517857"/>
              <a:gd name="connsiteY82" fmla="*/ 174811 h 920231"/>
              <a:gd name="connsiteX83" fmla="*/ 8840778 w 9517857"/>
              <a:gd name="connsiteY83" fmla="*/ 145024 h 920231"/>
              <a:gd name="connsiteX84" fmla="*/ 9010380 w 9517857"/>
              <a:gd name="connsiteY84" fmla="*/ 93766 h 920231"/>
              <a:gd name="connsiteX85" fmla="*/ 9110856 w 9517857"/>
              <a:gd name="connsiteY85" fmla="*/ 72872 h 920231"/>
              <a:gd name="connsiteX86" fmla="*/ 9268817 w 9517857"/>
              <a:gd name="connsiteY86" fmla="*/ 54957 h 920231"/>
              <a:gd name="connsiteX87" fmla="*/ 9316667 w 9517857"/>
              <a:gd name="connsiteY87" fmla="*/ 46922 h 920231"/>
              <a:gd name="connsiteX88" fmla="*/ 9428209 w 9517857"/>
              <a:gd name="connsiteY88" fmla="*/ 31798 h 920231"/>
              <a:gd name="connsiteX89" fmla="*/ 9488916 w 9517857"/>
              <a:gd name="connsiteY89" fmla="*/ 1875 h 920231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826683 w 9517857"/>
              <a:gd name="connsiteY48" fmla="*/ 163442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48518 w 9517857"/>
              <a:gd name="connsiteY64" fmla="*/ 16437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48518 w 9517857"/>
              <a:gd name="connsiteY64" fmla="*/ 16437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820868 w 9517857"/>
              <a:gd name="connsiteY32" fmla="*/ 514160 h 918356"/>
              <a:gd name="connsiteX33" fmla="*/ 3073635 w 9517857"/>
              <a:gd name="connsiteY33" fmla="*/ 491294 h 918356"/>
              <a:gd name="connsiteX34" fmla="*/ 3222071 w 9517857"/>
              <a:gd name="connsiteY34" fmla="*/ 470559 h 918356"/>
              <a:gd name="connsiteX35" fmla="*/ 3274069 w 9517857"/>
              <a:gd name="connsiteY35" fmla="*/ 451605 h 918356"/>
              <a:gd name="connsiteX36" fmla="*/ 3349632 w 9517857"/>
              <a:gd name="connsiteY36" fmla="*/ 432583 h 918356"/>
              <a:gd name="connsiteX37" fmla="*/ 3479593 w 9517857"/>
              <a:gd name="connsiteY37" fmla="*/ 390437 h 918356"/>
              <a:gd name="connsiteX38" fmla="*/ 3651428 w 9517857"/>
              <a:gd name="connsiteY38" fmla="*/ 361807 h 918356"/>
              <a:gd name="connsiteX39" fmla="*/ 3750023 w 9517857"/>
              <a:gd name="connsiteY39" fmla="*/ 370678 h 918356"/>
              <a:gd name="connsiteX40" fmla="*/ 3844133 w 9517857"/>
              <a:gd name="connsiteY40" fmla="*/ 360648 h 918356"/>
              <a:gd name="connsiteX41" fmla="*/ 3933803 w 9517857"/>
              <a:gd name="connsiteY41" fmla="*/ 357315 h 918356"/>
              <a:gd name="connsiteX42" fmla="*/ 4266740 w 9517857"/>
              <a:gd name="connsiteY42" fmla="*/ 361454 h 918356"/>
              <a:gd name="connsiteX43" fmla="*/ 4430770 w 9517857"/>
              <a:gd name="connsiteY43" fmla="*/ 342643 h 918356"/>
              <a:gd name="connsiteX44" fmla="*/ 4512664 w 9517857"/>
              <a:gd name="connsiteY44" fmla="*/ 319948 h 918356"/>
              <a:gd name="connsiteX45" fmla="*/ 4616423 w 9517857"/>
              <a:gd name="connsiteY45" fmla="*/ 290914 h 918356"/>
              <a:gd name="connsiteX46" fmla="*/ 4689163 w 9517857"/>
              <a:gd name="connsiteY46" fmla="*/ 272812 h 918356"/>
              <a:gd name="connsiteX47" fmla="*/ 4783273 w 9517857"/>
              <a:gd name="connsiteY47" fmla="*/ 248463 h 918356"/>
              <a:gd name="connsiteX48" fmla="*/ 4836507 w 9517857"/>
              <a:gd name="connsiteY48" fmla="*/ 256788 h 918356"/>
              <a:gd name="connsiteX49" fmla="*/ 4892569 w 9517857"/>
              <a:gd name="connsiteY49" fmla="*/ 249933 h 918356"/>
              <a:gd name="connsiteX50" fmla="*/ 4896611 w 9517857"/>
              <a:gd name="connsiteY50" fmla="*/ 240448 h 918356"/>
              <a:gd name="connsiteX51" fmla="*/ 4917286 w 9517857"/>
              <a:gd name="connsiteY51" fmla="*/ 243659 h 918356"/>
              <a:gd name="connsiteX52" fmla="*/ 4981173 w 9517857"/>
              <a:gd name="connsiteY52" fmla="*/ 247103 h 918356"/>
              <a:gd name="connsiteX53" fmla="*/ 5060397 w 9517857"/>
              <a:gd name="connsiteY53" fmla="*/ 263688 h 918356"/>
              <a:gd name="connsiteX54" fmla="*/ 5252996 w 9517857"/>
              <a:gd name="connsiteY54" fmla="*/ 270655 h 918356"/>
              <a:gd name="connsiteX55" fmla="*/ 5358056 w 9517857"/>
              <a:gd name="connsiteY55" fmla="*/ 247248 h 918356"/>
              <a:gd name="connsiteX56" fmla="*/ 5426496 w 9517857"/>
              <a:gd name="connsiteY56" fmla="*/ 235142 h 918356"/>
              <a:gd name="connsiteX57" fmla="*/ 5497161 w 9517857"/>
              <a:gd name="connsiteY57" fmla="*/ 228808 h 918356"/>
              <a:gd name="connsiteX58" fmla="*/ 5826043 w 9517857"/>
              <a:gd name="connsiteY58" fmla="*/ 148073 h 918356"/>
              <a:gd name="connsiteX59" fmla="*/ 6007627 w 9517857"/>
              <a:gd name="connsiteY59" fmla="*/ 147126 h 918356"/>
              <a:gd name="connsiteX60" fmla="*/ 6080994 w 9517857"/>
              <a:gd name="connsiteY60" fmla="*/ 142938 h 918356"/>
              <a:gd name="connsiteX61" fmla="*/ 6194152 w 9517857"/>
              <a:gd name="connsiteY61" fmla="*/ 151772 h 918356"/>
              <a:gd name="connsiteX62" fmla="*/ 6281379 w 9517857"/>
              <a:gd name="connsiteY62" fmla="*/ 181626 h 918356"/>
              <a:gd name="connsiteX63" fmla="*/ 6489033 w 9517857"/>
              <a:gd name="connsiteY63" fmla="*/ 167648 h 918356"/>
              <a:gd name="connsiteX64" fmla="*/ 6544700 w 9517857"/>
              <a:gd name="connsiteY64" fmla="*/ 167161 h 918356"/>
              <a:gd name="connsiteX65" fmla="*/ 6648353 w 9517857"/>
              <a:gd name="connsiteY65" fmla="*/ 172250 h 918356"/>
              <a:gd name="connsiteX66" fmla="*/ 6736227 w 9517857"/>
              <a:gd name="connsiteY66" fmla="*/ 173216 h 918356"/>
              <a:gd name="connsiteX67" fmla="*/ 6977218 w 9517857"/>
              <a:gd name="connsiteY67" fmla="*/ 184289 h 918356"/>
              <a:gd name="connsiteX68" fmla="*/ 7065221 w 9517857"/>
              <a:gd name="connsiteY68" fmla="*/ 227531 h 918356"/>
              <a:gd name="connsiteX69" fmla="*/ 7358195 w 9517857"/>
              <a:gd name="connsiteY69" fmla="*/ 251740 h 918356"/>
              <a:gd name="connsiteX70" fmla="*/ 7565449 w 9517857"/>
              <a:gd name="connsiteY70" fmla="*/ 258950 h 918356"/>
              <a:gd name="connsiteX71" fmla="*/ 7599285 w 9517857"/>
              <a:gd name="connsiteY71" fmla="*/ 266021 h 918356"/>
              <a:gd name="connsiteX72" fmla="*/ 7644411 w 9517857"/>
              <a:gd name="connsiteY72" fmla="*/ 258986 h 918356"/>
              <a:gd name="connsiteX73" fmla="*/ 7825110 w 9517857"/>
              <a:gd name="connsiteY73" fmla="*/ 229109 h 918356"/>
              <a:gd name="connsiteX74" fmla="*/ 7965805 w 9517857"/>
              <a:gd name="connsiteY74" fmla="*/ 200355 h 918356"/>
              <a:gd name="connsiteX75" fmla="*/ 8147401 w 9517857"/>
              <a:gd name="connsiteY75" fmla="*/ 205617 h 918356"/>
              <a:gd name="connsiteX76" fmla="*/ 8256033 w 9517857"/>
              <a:gd name="connsiteY76" fmla="*/ 193713 h 918356"/>
              <a:gd name="connsiteX77" fmla="*/ 8410677 w 9517857"/>
              <a:gd name="connsiteY77" fmla="*/ 172167 h 918356"/>
              <a:gd name="connsiteX78" fmla="*/ 8617841 w 9517857"/>
              <a:gd name="connsiteY78" fmla="*/ 155167 h 918356"/>
              <a:gd name="connsiteX79" fmla="*/ 8715976 w 9517857"/>
              <a:gd name="connsiteY79" fmla="*/ 178374 h 918356"/>
              <a:gd name="connsiteX80" fmla="*/ 8778827 w 9517857"/>
              <a:gd name="connsiteY80" fmla="*/ 172936 h 918356"/>
              <a:gd name="connsiteX81" fmla="*/ 8855248 w 9517857"/>
              <a:gd name="connsiteY81" fmla="*/ 143149 h 918356"/>
              <a:gd name="connsiteX82" fmla="*/ 9010380 w 9517857"/>
              <a:gd name="connsiteY82" fmla="*/ 91891 h 918356"/>
              <a:gd name="connsiteX83" fmla="*/ 9110856 w 9517857"/>
              <a:gd name="connsiteY83" fmla="*/ 70997 h 918356"/>
              <a:gd name="connsiteX84" fmla="*/ 9268817 w 9517857"/>
              <a:gd name="connsiteY84" fmla="*/ 53082 h 918356"/>
              <a:gd name="connsiteX85" fmla="*/ 9316667 w 9517857"/>
              <a:gd name="connsiteY85" fmla="*/ 45047 h 918356"/>
              <a:gd name="connsiteX86" fmla="*/ 9428209 w 9517857"/>
              <a:gd name="connsiteY86" fmla="*/ 29923 h 918356"/>
              <a:gd name="connsiteX87" fmla="*/ 9488916 w 9517857"/>
              <a:gd name="connsiteY8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820868 w 9517857"/>
              <a:gd name="connsiteY32" fmla="*/ 514160 h 918356"/>
              <a:gd name="connsiteX33" fmla="*/ 3073635 w 9517857"/>
              <a:gd name="connsiteY33" fmla="*/ 491294 h 918356"/>
              <a:gd name="connsiteX34" fmla="*/ 3222071 w 9517857"/>
              <a:gd name="connsiteY34" fmla="*/ 470559 h 918356"/>
              <a:gd name="connsiteX35" fmla="*/ 3274069 w 9517857"/>
              <a:gd name="connsiteY35" fmla="*/ 451605 h 918356"/>
              <a:gd name="connsiteX36" fmla="*/ 3349632 w 9517857"/>
              <a:gd name="connsiteY36" fmla="*/ 432583 h 918356"/>
              <a:gd name="connsiteX37" fmla="*/ 3479593 w 9517857"/>
              <a:gd name="connsiteY37" fmla="*/ 390437 h 918356"/>
              <a:gd name="connsiteX38" fmla="*/ 3651428 w 9517857"/>
              <a:gd name="connsiteY38" fmla="*/ 361807 h 918356"/>
              <a:gd name="connsiteX39" fmla="*/ 3844133 w 9517857"/>
              <a:gd name="connsiteY39" fmla="*/ 360648 h 918356"/>
              <a:gd name="connsiteX40" fmla="*/ 3933803 w 9517857"/>
              <a:gd name="connsiteY40" fmla="*/ 357315 h 918356"/>
              <a:gd name="connsiteX41" fmla="*/ 4266740 w 9517857"/>
              <a:gd name="connsiteY41" fmla="*/ 361454 h 918356"/>
              <a:gd name="connsiteX42" fmla="*/ 4430770 w 9517857"/>
              <a:gd name="connsiteY42" fmla="*/ 342643 h 918356"/>
              <a:gd name="connsiteX43" fmla="*/ 4512664 w 9517857"/>
              <a:gd name="connsiteY43" fmla="*/ 319948 h 918356"/>
              <a:gd name="connsiteX44" fmla="*/ 4616423 w 9517857"/>
              <a:gd name="connsiteY44" fmla="*/ 290914 h 918356"/>
              <a:gd name="connsiteX45" fmla="*/ 4689163 w 9517857"/>
              <a:gd name="connsiteY45" fmla="*/ 272812 h 918356"/>
              <a:gd name="connsiteX46" fmla="*/ 4783273 w 9517857"/>
              <a:gd name="connsiteY46" fmla="*/ 248463 h 918356"/>
              <a:gd name="connsiteX47" fmla="*/ 4836507 w 9517857"/>
              <a:gd name="connsiteY47" fmla="*/ 256788 h 918356"/>
              <a:gd name="connsiteX48" fmla="*/ 4892569 w 9517857"/>
              <a:gd name="connsiteY48" fmla="*/ 249933 h 918356"/>
              <a:gd name="connsiteX49" fmla="*/ 4896611 w 9517857"/>
              <a:gd name="connsiteY49" fmla="*/ 240448 h 918356"/>
              <a:gd name="connsiteX50" fmla="*/ 4917286 w 9517857"/>
              <a:gd name="connsiteY50" fmla="*/ 243659 h 918356"/>
              <a:gd name="connsiteX51" fmla="*/ 4981173 w 9517857"/>
              <a:gd name="connsiteY51" fmla="*/ 247103 h 918356"/>
              <a:gd name="connsiteX52" fmla="*/ 5060397 w 9517857"/>
              <a:gd name="connsiteY52" fmla="*/ 263688 h 918356"/>
              <a:gd name="connsiteX53" fmla="*/ 5252996 w 9517857"/>
              <a:gd name="connsiteY53" fmla="*/ 270655 h 918356"/>
              <a:gd name="connsiteX54" fmla="*/ 5358056 w 9517857"/>
              <a:gd name="connsiteY54" fmla="*/ 247248 h 918356"/>
              <a:gd name="connsiteX55" fmla="*/ 5426496 w 9517857"/>
              <a:gd name="connsiteY55" fmla="*/ 235142 h 918356"/>
              <a:gd name="connsiteX56" fmla="*/ 5497161 w 9517857"/>
              <a:gd name="connsiteY56" fmla="*/ 228808 h 918356"/>
              <a:gd name="connsiteX57" fmla="*/ 5826043 w 9517857"/>
              <a:gd name="connsiteY57" fmla="*/ 148073 h 918356"/>
              <a:gd name="connsiteX58" fmla="*/ 6007627 w 9517857"/>
              <a:gd name="connsiteY58" fmla="*/ 147126 h 918356"/>
              <a:gd name="connsiteX59" fmla="*/ 6080994 w 9517857"/>
              <a:gd name="connsiteY59" fmla="*/ 142938 h 918356"/>
              <a:gd name="connsiteX60" fmla="*/ 6194152 w 9517857"/>
              <a:gd name="connsiteY60" fmla="*/ 151772 h 918356"/>
              <a:gd name="connsiteX61" fmla="*/ 6281379 w 9517857"/>
              <a:gd name="connsiteY61" fmla="*/ 181626 h 918356"/>
              <a:gd name="connsiteX62" fmla="*/ 6489033 w 9517857"/>
              <a:gd name="connsiteY62" fmla="*/ 167648 h 918356"/>
              <a:gd name="connsiteX63" fmla="*/ 6544700 w 9517857"/>
              <a:gd name="connsiteY63" fmla="*/ 167161 h 918356"/>
              <a:gd name="connsiteX64" fmla="*/ 6648353 w 9517857"/>
              <a:gd name="connsiteY64" fmla="*/ 172250 h 918356"/>
              <a:gd name="connsiteX65" fmla="*/ 6736227 w 9517857"/>
              <a:gd name="connsiteY65" fmla="*/ 173216 h 918356"/>
              <a:gd name="connsiteX66" fmla="*/ 6977218 w 9517857"/>
              <a:gd name="connsiteY66" fmla="*/ 184289 h 918356"/>
              <a:gd name="connsiteX67" fmla="*/ 7065221 w 9517857"/>
              <a:gd name="connsiteY67" fmla="*/ 227531 h 918356"/>
              <a:gd name="connsiteX68" fmla="*/ 7358195 w 9517857"/>
              <a:gd name="connsiteY68" fmla="*/ 251740 h 918356"/>
              <a:gd name="connsiteX69" fmla="*/ 7565449 w 9517857"/>
              <a:gd name="connsiteY69" fmla="*/ 258950 h 918356"/>
              <a:gd name="connsiteX70" fmla="*/ 7599285 w 9517857"/>
              <a:gd name="connsiteY70" fmla="*/ 266021 h 918356"/>
              <a:gd name="connsiteX71" fmla="*/ 7644411 w 9517857"/>
              <a:gd name="connsiteY71" fmla="*/ 258986 h 918356"/>
              <a:gd name="connsiteX72" fmla="*/ 7825110 w 9517857"/>
              <a:gd name="connsiteY72" fmla="*/ 229109 h 918356"/>
              <a:gd name="connsiteX73" fmla="*/ 7965805 w 9517857"/>
              <a:gd name="connsiteY73" fmla="*/ 200355 h 918356"/>
              <a:gd name="connsiteX74" fmla="*/ 8147401 w 9517857"/>
              <a:gd name="connsiteY74" fmla="*/ 205617 h 918356"/>
              <a:gd name="connsiteX75" fmla="*/ 8256033 w 9517857"/>
              <a:gd name="connsiteY75" fmla="*/ 193713 h 918356"/>
              <a:gd name="connsiteX76" fmla="*/ 8410677 w 9517857"/>
              <a:gd name="connsiteY76" fmla="*/ 172167 h 918356"/>
              <a:gd name="connsiteX77" fmla="*/ 8617841 w 9517857"/>
              <a:gd name="connsiteY77" fmla="*/ 155167 h 918356"/>
              <a:gd name="connsiteX78" fmla="*/ 8715976 w 9517857"/>
              <a:gd name="connsiteY78" fmla="*/ 178374 h 918356"/>
              <a:gd name="connsiteX79" fmla="*/ 8778827 w 9517857"/>
              <a:gd name="connsiteY79" fmla="*/ 172936 h 918356"/>
              <a:gd name="connsiteX80" fmla="*/ 8855248 w 9517857"/>
              <a:gd name="connsiteY80" fmla="*/ 143149 h 918356"/>
              <a:gd name="connsiteX81" fmla="*/ 9010380 w 9517857"/>
              <a:gd name="connsiteY81" fmla="*/ 91891 h 918356"/>
              <a:gd name="connsiteX82" fmla="*/ 9110856 w 9517857"/>
              <a:gd name="connsiteY82" fmla="*/ 70997 h 918356"/>
              <a:gd name="connsiteX83" fmla="*/ 9268817 w 9517857"/>
              <a:gd name="connsiteY83" fmla="*/ 53082 h 918356"/>
              <a:gd name="connsiteX84" fmla="*/ 9316667 w 9517857"/>
              <a:gd name="connsiteY84" fmla="*/ 45047 h 918356"/>
              <a:gd name="connsiteX85" fmla="*/ 9428209 w 9517857"/>
              <a:gd name="connsiteY85" fmla="*/ 29923 h 918356"/>
              <a:gd name="connsiteX86" fmla="*/ 9488916 w 9517857"/>
              <a:gd name="connsiteY8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78982 w 9517857"/>
              <a:gd name="connsiteY9" fmla="*/ 710142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081980 w 9517857"/>
              <a:gd name="connsiteY17" fmla="*/ 738455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081980 w 9517857"/>
              <a:gd name="connsiteY17" fmla="*/ 738455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142754 w 9517857"/>
              <a:gd name="connsiteY17" fmla="*/ 725374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02561 w 9517857"/>
              <a:gd name="connsiteY21" fmla="*/ 659917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4948 w 9517857"/>
              <a:gd name="connsiteY74" fmla="*/ 16824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4948 w 9517857"/>
              <a:gd name="connsiteY74" fmla="*/ 16824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2820868 w 9517857"/>
              <a:gd name="connsiteY28" fmla="*/ 514160 h 918356"/>
              <a:gd name="connsiteX29" fmla="*/ 3073635 w 9517857"/>
              <a:gd name="connsiteY29" fmla="*/ 491294 h 918356"/>
              <a:gd name="connsiteX30" fmla="*/ 3222071 w 9517857"/>
              <a:gd name="connsiteY30" fmla="*/ 470559 h 918356"/>
              <a:gd name="connsiteX31" fmla="*/ 3274069 w 9517857"/>
              <a:gd name="connsiteY31" fmla="*/ 451605 h 918356"/>
              <a:gd name="connsiteX32" fmla="*/ 3349632 w 9517857"/>
              <a:gd name="connsiteY32" fmla="*/ 432583 h 918356"/>
              <a:gd name="connsiteX33" fmla="*/ 3479593 w 9517857"/>
              <a:gd name="connsiteY33" fmla="*/ 390437 h 918356"/>
              <a:gd name="connsiteX34" fmla="*/ 3651428 w 9517857"/>
              <a:gd name="connsiteY34" fmla="*/ 361807 h 918356"/>
              <a:gd name="connsiteX35" fmla="*/ 3844133 w 9517857"/>
              <a:gd name="connsiteY35" fmla="*/ 360648 h 918356"/>
              <a:gd name="connsiteX36" fmla="*/ 3933803 w 9517857"/>
              <a:gd name="connsiteY36" fmla="*/ 357315 h 918356"/>
              <a:gd name="connsiteX37" fmla="*/ 4266740 w 9517857"/>
              <a:gd name="connsiteY37" fmla="*/ 361454 h 918356"/>
              <a:gd name="connsiteX38" fmla="*/ 4430770 w 9517857"/>
              <a:gd name="connsiteY38" fmla="*/ 342643 h 918356"/>
              <a:gd name="connsiteX39" fmla="*/ 4512664 w 9517857"/>
              <a:gd name="connsiteY39" fmla="*/ 319948 h 918356"/>
              <a:gd name="connsiteX40" fmla="*/ 4616423 w 9517857"/>
              <a:gd name="connsiteY40" fmla="*/ 290914 h 918356"/>
              <a:gd name="connsiteX41" fmla="*/ 4689163 w 9517857"/>
              <a:gd name="connsiteY41" fmla="*/ 272812 h 918356"/>
              <a:gd name="connsiteX42" fmla="*/ 4783273 w 9517857"/>
              <a:gd name="connsiteY42" fmla="*/ 248463 h 918356"/>
              <a:gd name="connsiteX43" fmla="*/ 4836507 w 9517857"/>
              <a:gd name="connsiteY43" fmla="*/ 256788 h 918356"/>
              <a:gd name="connsiteX44" fmla="*/ 4892569 w 9517857"/>
              <a:gd name="connsiteY44" fmla="*/ 249933 h 918356"/>
              <a:gd name="connsiteX45" fmla="*/ 4896611 w 9517857"/>
              <a:gd name="connsiteY45" fmla="*/ 240448 h 918356"/>
              <a:gd name="connsiteX46" fmla="*/ 4917286 w 9517857"/>
              <a:gd name="connsiteY46" fmla="*/ 243659 h 918356"/>
              <a:gd name="connsiteX47" fmla="*/ 4981173 w 9517857"/>
              <a:gd name="connsiteY47" fmla="*/ 247103 h 918356"/>
              <a:gd name="connsiteX48" fmla="*/ 5060397 w 9517857"/>
              <a:gd name="connsiteY48" fmla="*/ 263688 h 918356"/>
              <a:gd name="connsiteX49" fmla="*/ 5252996 w 9517857"/>
              <a:gd name="connsiteY49" fmla="*/ 270655 h 918356"/>
              <a:gd name="connsiteX50" fmla="*/ 5358056 w 9517857"/>
              <a:gd name="connsiteY50" fmla="*/ 247248 h 918356"/>
              <a:gd name="connsiteX51" fmla="*/ 5426496 w 9517857"/>
              <a:gd name="connsiteY51" fmla="*/ 235142 h 918356"/>
              <a:gd name="connsiteX52" fmla="*/ 5497161 w 9517857"/>
              <a:gd name="connsiteY52" fmla="*/ 228808 h 918356"/>
              <a:gd name="connsiteX53" fmla="*/ 5826043 w 9517857"/>
              <a:gd name="connsiteY53" fmla="*/ 148073 h 918356"/>
              <a:gd name="connsiteX54" fmla="*/ 6007627 w 9517857"/>
              <a:gd name="connsiteY54" fmla="*/ 147126 h 918356"/>
              <a:gd name="connsiteX55" fmla="*/ 6080994 w 9517857"/>
              <a:gd name="connsiteY55" fmla="*/ 142938 h 918356"/>
              <a:gd name="connsiteX56" fmla="*/ 6194152 w 9517857"/>
              <a:gd name="connsiteY56" fmla="*/ 151772 h 918356"/>
              <a:gd name="connsiteX57" fmla="*/ 6281379 w 9517857"/>
              <a:gd name="connsiteY57" fmla="*/ 181626 h 918356"/>
              <a:gd name="connsiteX58" fmla="*/ 6489033 w 9517857"/>
              <a:gd name="connsiteY58" fmla="*/ 167648 h 918356"/>
              <a:gd name="connsiteX59" fmla="*/ 6544700 w 9517857"/>
              <a:gd name="connsiteY59" fmla="*/ 167161 h 918356"/>
              <a:gd name="connsiteX60" fmla="*/ 6648353 w 9517857"/>
              <a:gd name="connsiteY60" fmla="*/ 172250 h 918356"/>
              <a:gd name="connsiteX61" fmla="*/ 6736227 w 9517857"/>
              <a:gd name="connsiteY61" fmla="*/ 173216 h 918356"/>
              <a:gd name="connsiteX62" fmla="*/ 6977218 w 9517857"/>
              <a:gd name="connsiteY62" fmla="*/ 184289 h 918356"/>
              <a:gd name="connsiteX63" fmla="*/ 7065221 w 9517857"/>
              <a:gd name="connsiteY63" fmla="*/ 227531 h 918356"/>
              <a:gd name="connsiteX64" fmla="*/ 7358195 w 9517857"/>
              <a:gd name="connsiteY64" fmla="*/ 251740 h 918356"/>
              <a:gd name="connsiteX65" fmla="*/ 7565449 w 9517857"/>
              <a:gd name="connsiteY65" fmla="*/ 258950 h 918356"/>
              <a:gd name="connsiteX66" fmla="*/ 7599285 w 9517857"/>
              <a:gd name="connsiteY66" fmla="*/ 266021 h 918356"/>
              <a:gd name="connsiteX67" fmla="*/ 7644411 w 9517857"/>
              <a:gd name="connsiteY67" fmla="*/ 258986 h 918356"/>
              <a:gd name="connsiteX68" fmla="*/ 7825110 w 9517857"/>
              <a:gd name="connsiteY68" fmla="*/ 229109 h 918356"/>
              <a:gd name="connsiteX69" fmla="*/ 7965805 w 9517857"/>
              <a:gd name="connsiteY69" fmla="*/ 200355 h 918356"/>
              <a:gd name="connsiteX70" fmla="*/ 8147401 w 9517857"/>
              <a:gd name="connsiteY70" fmla="*/ 205617 h 918356"/>
              <a:gd name="connsiteX71" fmla="*/ 8256033 w 9517857"/>
              <a:gd name="connsiteY71" fmla="*/ 193713 h 918356"/>
              <a:gd name="connsiteX72" fmla="*/ 8410677 w 9517857"/>
              <a:gd name="connsiteY72" fmla="*/ 172167 h 918356"/>
              <a:gd name="connsiteX73" fmla="*/ 8614948 w 9517857"/>
              <a:gd name="connsiteY73" fmla="*/ 168247 h 918356"/>
              <a:gd name="connsiteX74" fmla="*/ 8715976 w 9517857"/>
              <a:gd name="connsiteY74" fmla="*/ 178374 h 918356"/>
              <a:gd name="connsiteX75" fmla="*/ 8778827 w 9517857"/>
              <a:gd name="connsiteY75" fmla="*/ 172936 h 918356"/>
              <a:gd name="connsiteX76" fmla="*/ 8855248 w 9517857"/>
              <a:gd name="connsiteY76" fmla="*/ 143149 h 918356"/>
              <a:gd name="connsiteX77" fmla="*/ 9010380 w 9517857"/>
              <a:gd name="connsiteY77" fmla="*/ 91891 h 918356"/>
              <a:gd name="connsiteX78" fmla="*/ 9110856 w 9517857"/>
              <a:gd name="connsiteY78" fmla="*/ 70997 h 918356"/>
              <a:gd name="connsiteX79" fmla="*/ 9268817 w 9517857"/>
              <a:gd name="connsiteY79" fmla="*/ 53082 h 918356"/>
              <a:gd name="connsiteX80" fmla="*/ 9316667 w 9517857"/>
              <a:gd name="connsiteY80" fmla="*/ 45047 h 918356"/>
              <a:gd name="connsiteX81" fmla="*/ 9428209 w 9517857"/>
              <a:gd name="connsiteY81" fmla="*/ 29923 h 918356"/>
              <a:gd name="connsiteX82" fmla="*/ 9488916 w 9517857"/>
              <a:gd name="connsiteY8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3073635 w 9517857"/>
              <a:gd name="connsiteY28" fmla="*/ 491294 h 918356"/>
              <a:gd name="connsiteX29" fmla="*/ 3222071 w 9517857"/>
              <a:gd name="connsiteY29" fmla="*/ 470559 h 918356"/>
              <a:gd name="connsiteX30" fmla="*/ 3274069 w 9517857"/>
              <a:gd name="connsiteY30" fmla="*/ 451605 h 918356"/>
              <a:gd name="connsiteX31" fmla="*/ 3349632 w 9517857"/>
              <a:gd name="connsiteY31" fmla="*/ 432583 h 918356"/>
              <a:gd name="connsiteX32" fmla="*/ 3479593 w 9517857"/>
              <a:gd name="connsiteY32" fmla="*/ 390437 h 918356"/>
              <a:gd name="connsiteX33" fmla="*/ 3651428 w 9517857"/>
              <a:gd name="connsiteY33" fmla="*/ 361807 h 918356"/>
              <a:gd name="connsiteX34" fmla="*/ 3844133 w 9517857"/>
              <a:gd name="connsiteY34" fmla="*/ 360648 h 918356"/>
              <a:gd name="connsiteX35" fmla="*/ 3933803 w 9517857"/>
              <a:gd name="connsiteY35" fmla="*/ 357315 h 918356"/>
              <a:gd name="connsiteX36" fmla="*/ 4266740 w 9517857"/>
              <a:gd name="connsiteY36" fmla="*/ 361454 h 918356"/>
              <a:gd name="connsiteX37" fmla="*/ 4430770 w 9517857"/>
              <a:gd name="connsiteY37" fmla="*/ 342643 h 918356"/>
              <a:gd name="connsiteX38" fmla="*/ 4512664 w 9517857"/>
              <a:gd name="connsiteY38" fmla="*/ 319948 h 918356"/>
              <a:gd name="connsiteX39" fmla="*/ 4616423 w 9517857"/>
              <a:gd name="connsiteY39" fmla="*/ 290914 h 918356"/>
              <a:gd name="connsiteX40" fmla="*/ 4689163 w 9517857"/>
              <a:gd name="connsiteY40" fmla="*/ 272812 h 918356"/>
              <a:gd name="connsiteX41" fmla="*/ 4783273 w 9517857"/>
              <a:gd name="connsiteY41" fmla="*/ 248463 h 918356"/>
              <a:gd name="connsiteX42" fmla="*/ 4836507 w 9517857"/>
              <a:gd name="connsiteY42" fmla="*/ 256788 h 918356"/>
              <a:gd name="connsiteX43" fmla="*/ 4892569 w 9517857"/>
              <a:gd name="connsiteY43" fmla="*/ 249933 h 918356"/>
              <a:gd name="connsiteX44" fmla="*/ 4896611 w 9517857"/>
              <a:gd name="connsiteY44" fmla="*/ 240448 h 918356"/>
              <a:gd name="connsiteX45" fmla="*/ 4917286 w 9517857"/>
              <a:gd name="connsiteY45" fmla="*/ 243659 h 918356"/>
              <a:gd name="connsiteX46" fmla="*/ 4981173 w 9517857"/>
              <a:gd name="connsiteY46" fmla="*/ 247103 h 918356"/>
              <a:gd name="connsiteX47" fmla="*/ 5060397 w 9517857"/>
              <a:gd name="connsiteY47" fmla="*/ 263688 h 918356"/>
              <a:gd name="connsiteX48" fmla="*/ 5252996 w 9517857"/>
              <a:gd name="connsiteY48" fmla="*/ 270655 h 918356"/>
              <a:gd name="connsiteX49" fmla="*/ 5358056 w 9517857"/>
              <a:gd name="connsiteY49" fmla="*/ 247248 h 918356"/>
              <a:gd name="connsiteX50" fmla="*/ 5426496 w 9517857"/>
              <a:gd name="connsiteY50" fmla="*/ 235142 h 918356"/>
              <a:gd name="connsiteX51" fmla="*/ 5497161 w 9517857"/>
              <a:gd name="connsiteY51" fmla="*/ 228808 h 918356"/>
              <a:gd name="connsiteX52" fmla="*/ 5826043 w 9517857"/>
              <a:gd name="connsiteY52" fmla="*/ 148073 h 918356"/>
              <a:gd name="connsiteX53" fmla="*/ 6007627 w 9517857"/>
              <a:gd name="connsiteY53" fmla="*/ 147126 h 918356"/>
              <a:gd name="connsiteX54" fmla="*/ 6080994 w 9517857"/>
              <a:gd name="connsiteY54" fmla="*/ 142938 h 918356"/>
              <a:gd name="connsiteX55" fmla="*/ 6194152 w 9517857"/>
              <a:gd name="connsiteY55" fmla="*/ 151772 h 918356"/>
              <a:gd name="connsiteX56" fmla="*/ 6281379 w 9517857"/>
              <a:gd name="connsiteY56" fmla="*/ 181626 h 918356"/>
              <a:gd name="connsiteX57" fmla="*/ 6489033 w 9517857"/>
              <a:gd name="connsiteY57" fmla="*/ 167648 h 918356"/>
              <a:gd name="connsiteX58" fmla="*/ 6544700 w 9517857"/>
              <a:gd name="connsiteY58" fmla="*/ 167161 h 918356"/>
              <a:gd name="connsiteX59" fmla="*/ 6648353 w 9517857"/>
              <a:gd name="connsiteY59" fmla="*/ 172250 h 918356"/>
              <a:gd name="connsiteX60" fmla="*/ 6736227 w 9517857"/>
              <a:gd name="connsiteY60" fmla="*/ 173216 h 918356"/>
              <a:gd name="connsiteX61" fmla="*/ 6977218 w 9517857"/>
              <a:gd name="connsiteY61" fmla="*/ 184289 h 918356"/>
              <a:gd name="connsiteX62" fmla="*/ 7065221 w 9517857"/>
              <a:gd name="connsiteY62" fmla="*/ 227531 h 918356"/>
              <a:gd name="connsiteX63" fmla="*/ 7358195 w 9517857"/>
              <a:gd name="connsiteY63" fmla="*/ 251740 h 918356"/>
              <a:gd name="connsiteX64" fmla="*/ 7565449 w 9517857"/>
              <a:gd name="connsiteY64" fmla="*/ 258950 h 918356"/>
              <a:gd name="connsiteX65" fmla="*/ 7599285 w 9517857"/>
              <a:gd name="connsiteY65" fmla="*/ 266021 h 918356"/>
              <a:gd name="connsiteX66" fmla="*/ 7644411 w 9517857"/>
              <a:gd name="connsiteY66" fmla="*/ 258986 h 918356"/>
              <a:gd name="connsiteX67" fmla="*/ 7825110 w 9517857"/>
              <a:gd name="connsiteY67" fmla="*/ 229109 h 918356"/>
              <a:gd name="connsiteX68" fmla="*/ 7965805 w 9517857"/>
              <a:gd name="connsiteY68" fmla="*/ 200355 h 918356"/>
              <a:gd name="connsiteX69" fmla="*/ 8147401 w 9517857"/>
              <a:gd name="connsiteY69" fmla="*/ 205617 h 918356"/>
              <a:gd name="connsiteX70" fmla="*/ 8256033 w 9517857"/>
              <a:gd name="connsiteY70" fmla="*/ 193713 h 918356"/>
              <a:gd name="connsiteX71" fmla="*/ 8410677 w 9517857"/>
              <a:gd name="connsiteY71" fmla="*/ 172167 h 918356"/>
              <a:gd name="connsiteX72" fmla="*/ 8614948 w 9517857"/>
              <a:gd name="connsiteY72" fmla="*/ 168247 h 918356"/>
              <a:gd name="connsiteX73" fmla="*/ 8715976 w 9517857"/>
              <a:gd name="connsiteY73" fmla="*/ 178374 h 918356"/>
              <a:gd name="connsiteX74" fmla="*/ 8778827 w 9517857"/>
              <a:gd name="connsiteY74" fmla="*/ 172936 h 918356"/>
              <a:gd name="connsiteX75" fmla="*/ 8855248 w 9517857"/>
              <a:gd name="connsiteY75" fmla="*/ 143149 h 918356"/>
              <a:gd name="connsiteX76" fmla="*/ 9010380 w 9517857"/>
              <a:gd name="connsiteY76" fmla="*/ 91891 h 918356"/>
              <a:gd name="connsiteX77" fmla="*/ 9110856 w 9517857"/>
              <a:gd name="connsiteY77" fmla="*/ 70997 h 918356"/>
              <a:gd name="connsiteX78" fmla="*/ 9268817 w 9517857"/>
              <a:gd name="connsiteY78" fmla="*/ 53082 h 918356"/>
              <a:gd name="connsiteX79" fmla="*/ 9316667 w 9517857"/>
              <a:gd name="connsiteY79" fmla="*/ 45047 h 918356"/>
              <a:gd name="connsiteX80" fmla="*/ 9428209 w 9517857"/>
              <a:gd name="connsiteY80" fmla="*/ 29923 h 918356"/>
              <a:gd name="connsiteX81" fmla="*/ 9488916 w 9517857"/>
              <a:gd name="connsiteY8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3073635 w 9517857"/>
              <a:gd name="connsiteY28" fmla="*/ 491294 h 918356"/>
              <a:gd name="connsiteX29" fmla="*/ 3222071 w 9517857"/>
              <a:gd name="connsiteY29" fmla="*/ 470559 h 918356"/>
              <a:gd name="connsiteX30" fmla="*/ 3274069 w 9517857"/>
              <a:gd name="connsiteY30" fmla="*/ 451605 h 918356"/>
              <a:gd name="connsiteX31" fmla="*/ 3349632 w 9517857"/>
              <a:gd name="connsiteY31" fmla="*/ 432583 h 918356"/>
              <a:gd name="connsiteX32" fmla="*/ 3479593 w 9517857"/>
              <a:gd name="connsiteY32" fmla="*/ 390437 h 918356"/>
              <a:gd name="connsiteX33" fmla="*/ 3651428 w 9517857"/>
              <a:gd name="connsiteY33" fmla="*/ 361807 h 918356"/>
              <a:gd name="connsiteX34" fmla="*/ 3844133 w 9517857"/>
              <a:gd name="connsiteY34" fmla="*/ 360648 h 918356"/>
              <a:gd name="connsiteX35" fmla="*/ 3933803 w 9517857"/>
              <a:gd name="connsiteY35" fmla="*/ 357315 h 918356"/>
              <a:gd name="connsiteX36" fmla="*/ 4266740 w 9517857"/>
              <a:gd name="connsiteY36" fmla="*/ 361454 h 918356"/>
              <a:gd name="connsiteX37" fmla="*/ 4430770 w 9517857"/>
              <a:gd name="connsiteY37" fmla="*/ 342643 h 918356"/>
              <a:gd name="connsiteX38" fmla="*/ 4512664 w 9517857"/>
              <a:gd name="connsiteY38" fmla="*/ 319948 h 918356"/>
              <a:gd name="connsiteX39" fmla="*/ 4616423 w 9517857"/>
              <a:gd name="connsiteY39" fmla="*/ 290914 h 918356"/>
              <a:gd name="connsiteX40" fmla="*/ 4689163 w 9517857"/>
              <a:gd name="connsiteY40" fmla="*/ 272812 h 918356"/>
              <a:gd name="connsiteX41" fmla="*/ 4783273 w 9517857"/>
              <a:gd name="connsiteY41" fmla="*/ 248463 h 918356"/>
              <a:gd name="connsiteX42" fmla="*/ 4836507 w 9517857"/>
              <a:gd name="connsiteY42" fmla="*/ 256788 h 918356"/>
              <a:gd name="connsiteX43" fmla="*/ 4892569 w 9517857"/>
              <a:gd name="connsiteY43" fmla="*/ 249933 h 918356"/>
              <a:gd name="connsiteX44" fmla="*/ 4896611 w 9517857"/>
              <a:gd name="connsiteY44" fmla="*/ 240448 h 918356"/>
              <a:gd name="connsiteX45" fmla="*/ 4917286 w 9517857"/>
              <a:gd name="connsiteY45" fmla="*/ 243659 h 918356"/>
              <a:gd name="connsiteX46" fmla="*/ 4981173 w 9517857"/>
              <a:gd name="connsiteY46" fmla="*/ 247103 h 918356"/>
              <a:gd name="connsiteX47" fmla="*/ 5060397 w 9517857"/>
              <a:gd name="connsiteY47" fmla="*/ 263688 h 918356"/>
              <a:gd name="connsiteX48" fmla="*/ 5252996 w 9517857"/>
              <a:gd name="connsiteY48" fmla="*/ 270655 h 918356"/>
              <a:gd name="connsiteX49" fmla="*/ 5358056 w 9517857"/>
              <a:gd name="connsiteY49" fmla="*/ 247248 h 918356"/>
              <a:gd name="connsiteX50" fmla="*/ 5426496 w 9517857"/>
              <a:gd name="connsiteY50" fmla="*/ 235142 h 918356"/>
              <a:gd name="connsiteX51" fmla="*/ 5497161 w 9517857"/>
              <a:gd name="connsiteY51" fmla="*/ 228808 h 918356"/>
              <a:gd name="connsiteX52" fmla="*/ 5826043 w 9517857"/>
              <a:gd name="connsiteY52" fmla="*/ 148073 h 918356"/>
              <a:gd name="connsiteX53" fmla="*/ 6007627 w 9517857"/>
              <a:gd name="connsiteY53" fmla="*/ 147126 h 918356"/>
              <a:gd name="connsiteX54" fmla="*/ 6080994 w 9517857"/>
              <a:gd name="connsiteY54" fmla="*/ 142938 h 918356"/>
              <a:gd name="connsiteX55" fmla="*/ 6194152 w 9517857"/>
              <a:gd name="connsiteY55" fmla="*/ 151772 h 918356"/>
              <a:gd name="connsiteX56" fmla="*/ 6281379 w 9517857"/>
              <a:gd name="connsiteY56" fmla="*/ 181626 h 918356"/>
              <a:gd name="connsiteX57" fmla="*/ 6489033 w 9517857"/>
              <a:gd name="connsiteY57" fmla="*/ 167648 h 918356"/>
              <a:gd name="connsiteX58" fmla="*/ 6544700 w 9517857"/>
              <a:gd name="connsiteY58" fmla="*/ 167161 h 918356"/>
              <a:gd name="connsiteX59" fmla="*/ 6648353 w 9517857"/>
              <a:gd name="connsiteY59" fmla="*/ 172250 h 918356"/>
              <a:gd name="connsiteX60" fmla="*/ 6736227 w 9517857"/>
              <a:gd name="connsiteY60" fmla="*/ 173216 h 918356"/>
              <a:gd name="connsiteX61" fmla="*/ 6977218 w 9517857"/>
              <a:gd name="connsiteY61" fmla="*/ 184289 h 918356"/>
              <a:gd name="connsiteX62" fmla="*/ 7065221 w 9517857"/>
              <a:gd name="connsiteY62" fmla="*/ 227531 h 918356"/>
              <a:gd name="connsiteX63" fmla="*/ 7358195 w 9517857"/>
              <a:gd name="connsiteY63" fmla="*/ 251740 h 918356"/>
              <a:gd name="connsiteX64" fmla="*/ 7565449 w 9517857"/>
              <a:gd name="connsiteY64" fmla="*/ 258950 h 918356"/>
              <a:gd name="connsiteX65" fmla="*/ 7599285 w 9517857"/>
              <a:gd name="connsiteY65" fmla="*/ 266021 h 918356"/>
              <a:gd name="connsiteX66" fmla="*/ 7644411 w 9517857"/>
              <a:gd name="connsiteY66" fmla="*/ 258986 h 918356"/>
              <a:gd name="connsiteX67" fmla="*/ 7825110 w 9517857"/>
              <a:gd name="connsiteY67" fmla="*/ 229109 h 918356"/>
              <a:gd name="connsiteX68" fmla="*/ 7965805 w 9517857"/>
              <a:gd name="connsiteY68" fmla="*/ 200355 h 918356"/>
              <a:gd name="connsiteX69" fmla="*/ 8147401 w 9517857"/>
              <a:gd name="connsiteY69" fmla="*/ 205617 h 918356"/>
              <a:gd name="connsiteX70" fmla="*/ 8256033 w 9517857"/>
              <a:gd name="connsiteY70" fmla="*/ 193713 h 918356"/>
              <a:gd name="connsiteX71" fmla="*/ 8410677 w 9517857"/>
              <a:gd name="connsiteY71" fmla="*/ 172167 h 918356"/>
              <a:gd name="connsiteX72" fmla="*/ 8614948 w 9517857"/>
              <a:gd name="connsiteY72" fmla="*/ 168247 h 918356"/>
              <a:gd name="connsiteX73" fmla="*/ 8715976 w 9517857"/>
              <a:gd name="connsiteY73" fmla="*/ 178374 h 918356"/>
              <a:gd name="connsiteX74" fmla="*/ 8778827 w 9517857"/>
              <a:gd name="connsiteY74" fmla="*/ 172936 h 918356"/>
              <a:gd name="connsiteX75" fmla="*/ 8855248 w 9517857"/>
              <a:gd name="connsiteY75" fmla="*/ 143149 h 918356"/>
              <a:gd name="connsiteX76" fmla="*/ 9010380 w 9517857"/>
              <a:gd name="connsiteY76" fmla="*/ 91891 h 918356"/>
              <a:gd name="connsiteX77" fmla="*/ 9110856 w 9517857"/>
              <a:gd name="connsiteY77" fmla="*/ 70997 h 918356"/>
              <a:gd name="connsiteX78" fmla="*/ 9268817 w 9517857"/>
              <a:gd name="connsiteY78" fmla="*/ 53082 h 918356"/>
              <a:gd name="connsiteX79" fmla="*/ 9316667 w 9517857"/>
              <a:gd name="connsiteY79" fmla="*/ 45047 h 918356"/>
              <a:gd name="connsiteX80" fmla="*/ 9428209 w 9517857"/>
              <a:gd name="connsiteY80" fmla="*/ 29923 h 918356"/>
              <a:gd name="connsiteX81" fmla="*/ 9488916 w 9517857"/>
              <a:gd name="connsiteY8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727306 w 9517857"/>
              <a:gd name="connsiteY26" fmla="*/ 550698 h 918356"/>
              <a:gd name="connsiteX27" fmla="*/ 3073635 w 9517857"/>
              <a:gd name="connsiteY27" fmla="*/ 491294 h 918356"/>
              <a:gd name="connsiteX28" fmla="*/ 3222071 w 9517857"/>
              <a:gd name="connsiteY28" fmla="*/ 470559 h 918356"/>
              <a:gd name="connsiteX29" fmla="*/ 3274069 w 9517857"/>
              <a:gd name="connsiteY29" fmla="*/ 451605 h 918356"/>
              <a:gd name="connsiteX30" fmla="*/ 3349632 w 9517857"/>
              <a:gd name="connsiteY30" fmla="*/ 432583 h 918356"/>
              <a:gd name="connsiteX31" fmla="*/ 3479593 w 9517857"/>
              <a:gd name="connsiteY31" fmla="*/ 390437 h 918356"/>
              <a:gd name="connsiteX32" fmla="*/ 3651428 w 9517857"/>
              <a:gd name="connsiteY32" fmla="*/ 361807 h 918356"/>
              <a:gd name="connsiteX33" fmla="*/ 3844133 w 9517857"/>
              <a:gd name="connsiteY33" fmla="*/ 360648 h 918356"/>
              <a:gd name="connsiteX34" fmla="*/ 3933803 w 9517857"/>
              <a:gd name="connsiteY34" fmla="*/ 357315 h 918356"/>
              <a:gd name="connsiteX35" fmla="*/ 4266740 w 9517857"/>
              <a:gd name="connsiteY35" fmla="*/ 361454 h 918356"/>
              <a:gd name="connsiteX36" fmla="*/ 4430770 w 9517857"/>
              <a:gd name="connsiteY36" fmla="*/ 342643 h 918356"/>
              <a:gd name="connsiteX37" fmla="*/ 4512664 w 9517857"/>
              <a:gd name="connsiteY37" fmla="*/ 319948 h 918356"/>
              <a:gd name="connsiteX38" fmla="*/ 4616423 w 9517857"/>
              <a:gd name="connsiteY38" fmla="*/ 290914 h 918356"/>
              <a:gd name="connsiteX39" fmla="*/ 4689163 w 9517857"/>
              <a:gd name="connsiteY39" fmla="*/ 272812 h 918356"/>
              <a:gd name="connsiteX40" fmla="*/ 4783273 w 9517857"/>
              <a:gd name="connsiteY40" fmla="*/ 248463 h 918356"/>
              <a:gd name="connsiteX41" fmla="*/ 4836507 w 9517857"/>
              <a:gd name="connsiteY41" fmla="*/ 256788 h 918356"/>
              <a:gd name="connsiteX42" fmla="*/ 4892569 w 9517857"/>
              <a:gd name="connsiteY42" fmla="*/ 249933 h 918356"/>
              <a:gd name="connsiteX43" fmla="*/ 4896611 w 9517857"/>
              <a:gd name="connsiteY43" fmla="*/ 240448 h 918356"/>
              <a:gd name="connsiteX44" fmla="*/ 4917286 w 9517857"/>
              <a:gd name="connsiteY44" fmla="*/ 243659 h 918356"/>
              <a:gd name="connsiteX45" fmla="*/ 4981173 w 9517857"/>
              <a:gd name="connsiteY45" fmla="*/ 247103 h 918356"/>
              <a:gd name="connsiteX46" fmla="*/ 5060397 w 9517857"/>
              <a:gd name="connsiteY46" fmla="*/ 263688 h 918356"/>
              <a:gd name="connsiteX47" fmla="*/ 5252996 w 9517857"/>
              <a:gd name="connsiteY47" fmla="*/ 270655 h 918356"/>
              <a:gd name="connsiteX48" fmla="*/ 5358056 w 9517857"/>
              <a:gd name="connsiteY48" fmla="*/ 247248 h 918356"/>
              <a:gd name="connsiteX49" fmla="*/ 5426496 w 9517857"/>
              <a:gd name="connsiteY49" fmla="*/ 235142 h 918356"/>
              <a:gd name="connsiteX50" fmla="*/ 5497161 w 9517857"/>
              <a:gd name="connsiteY50" fmla="*/ 228808 h 918356"/>
              <a:gd name="connsiteX51" fmla="*/ 5826043 w 9517857"/>
              <a:gd name="connsiteY51" fmla="*/ 148073 h 918356"/>
              <a:gd name="connsiteX52" fmla="*/ 6007627 w 9517857"/>
              <a:gd name="connsiteY52" fmla="*/ 147126 h 918356"/>
              <a:gd name="connsiteX53" fmla="*/ 6080994 w 9517857"/>
              <a:gd name="connsiteY53" fmla="*/ 142938 h 918356"/>
              <a:gd name="connsiteX54" fmla="*/ 6194152 w 9517857"/>
              <a:gd name="connsiteY54" fmla="*/ 151772 h 918356"/>
              <a:gd name="connsiteX55" fmla="*/ 6281379 w 9517857"/>
              <a:gd name="connsiteY55" fmla="*/ 181626 h 918356"/>
              <a:gd name="connsiteX56" fmla="*/ 6489033 w 9517857"/>
              <a:gd name="connsiteY56" fmla="*/ 167648 h 918356"/>
              <a:gd name="connsiteX57" fmla="*/ 6544700 w 9517857"/>
              <a:gd name="connsiteY57" fmla="*/ 167161 h 918356"/>
              <a:gd name="connsiteX58" fmla="*/ 6648353 w 9517857"/>
              <a:gd name="connsiteY58" fmla="*/ 172250 h 918356"/>
              <a:gd name="connsiteX59" fmla="*/ 6736227 w 9517857"/>
              <a:gd name="connsiteY59" fmla="*/ 173216 h 918356"/>
              <a:gd name="connsiteX60" fmla="*/ 6977218 w 9517857"/>
              <a:gd name="connsiteY60" fmla="*/ 184289 h 918356"/>
              <a:gd name="connsiteX61" fmla="*/ 7065221 w 9517857"/>
              <a:gd name="connsiteY61" fmla="*/ 227531 h 918356"/>
              <a:gd name="connsiteX62" fmla="*/ 7358195 w 9517857"/>
              <a:gd name="connsiteY62" fmla="*/ 251740 h 918356"/>
              <a:gd name="connsiteX63" fmla="*/ 7565449 w 9517857"/>
              <a:gd name="connsiteY63" fmla="*/ 258950 h 918356"/>
              <a:gd name="connsiteX64" fmla="*/ 7599285 w 9517857"/>
              <a:gd name="connsiteY64" fmla="*/ 266021 h 918356"/>
              <a:gd name="connsiteX65" fmla="*/ 7644411 w 9517857"/>
              <a:gd name="connsiteY65" fmla="*/ 258986 h 918356"/>
              <a:gd name="connsiteX66" fmla="*/ 7825110 w 9517857"/>
              <a:gd name="connsiteY66" fmla="*/ 229109 h 918356"/>
              <a:gd name="connsiteX67" fmla="*/ 7965805 w 9517857"/>
              <a:gd name="connsiteY67" fmla="*/ 200355 h 918356"/>
              <a:gd name="connsiteX68" fmla="*/ 8147401 w 9517857"/>
              <a:gd name="connsiteY68" fmla="*/ 205617 h 918356"/>
              <a:gd name="connsiteX69" fmla="*/ 8256033 w 9517857"/>
              <a:gd name="connsiteY69" fmla="*/ 193713 h 918356"/>
              <a:gd name="connsiteX70" fmla="*/ 8410677 w 9517857"/>
              <a:gd name="connsiteY70" fmla="*/ 172167 h 918356"/>
              <a:gd name="connsiteX71" fmla="*/ 8614948 w 9517857"/>
              <a:gd name="connsiteY71" fmla="*/ 168247 h 918356"/>
              <a:gd name="connsiteX72" fmla="*/ 8715976 w 9517857"/>
              <a:gd name="connsiteY72" fmla="*/ 178374 h 918356"/>
              <a:gd name="connsiteX73" fmla="*/ 8778827 w 9517857"/>
              <a:gd name="connsiteY73" fmla="*/ 172936 h 918356"/>
              <a:gd name="connsiteX74" fmla="*/ 8855248 w 9517857"/>
              <a:gd name="connsiteY74" fmla="*/ 143149 h 918356"/>
              <a:gd name="connsiteX75" fmla="*/ 9010380 w 9517857"/>
              <a:gd name="connsiteY75" fmla="*/ 91891 h 918356"/>
              <a:gd name="connsiteX76" fmla="*/ 9110856 w 9517857"/>
              <a:gd name="connsiteY76" fmla="*/ 70997 h 918356"/>
              <a:gd name="connsiteX77" fmla="*/ 9268817 w 9517857"/>
              <a:gd name="connsiteY77" fmla="*/ 53082 h 918356"/>
              <a:gd name="connsiteX78" fmla="*/ 9316667 w 9517857"/>
              <a:gd name="connsiteY78" fmla="*/ 45047 h 918356"/>
              <a:gd name="connsiteX79" fmla="*/ 9428209 w 9517857"/>
              <a:gd name="connsiteY79" fmla="*/ 29923 h 918356"/>
              <a:gd name="connsiteX80" fmla="*/ 9488916 w 9517857"/>
              <a:gd name="connsiteY8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080994 w 9517857"/>
              <a:gd name="connsiteY52" fmla="*/ 142938 h 918356"/>
              <a:gd name="connsiteX53" fmla="*/ 6194152 w 9517857"/>
              <a:gd name="connsiteY53" fmla="*/ 151772 h 918356"/>
              <a:gd name="connsiteX54" fmla="*/ 6281379 w 9517857"/>
              <a:gd name="connsiteY54" fmla="*/ 181626 h 918356"/>
              <a:gd name="connsiteX55" fmla="*/ 6489033 w 9517857"/>
              <a:gd name="connsiteY55" fmla="*/ 167648 h 918356"/>
              <a:gd name="connsiteX56" fmla="*/ 6544700 w 9517857"/>
              <a:gd name="connsiteY56" fmla="*/ 167161 h 918356"/>
              <a:gd name="connsiteX57" fmla="*/ 6648353 w 9517857"/>
              <a:gd name="connsiteY57" fmla="*/ 172250 h 918356"/>
              <a:gd name="connsiteX58" fmla="*/ 6736227 w 9517857"/>
              <a:gd name="connsiteY58" fmla="*/ 173216 h 918356"/>
              <a:gd name="connsiteX59" fmla="*/ 6977218 w 9517857"/>
              <a:gd name="connsiteY59" fmla="*/ 184289 h 918356"/>
              <a:gd name="connsiteX60" fmla="*/ 7065221 w 9517857"/>
              <a:gd name="connsiteY60" fmla="*/ 227531 h 918356"/>
              <a:gd name="connsiteX61" fmla="*/ 7358195 w 9517857"/>
              <a:gd name="connsiteY61" fmla="*/ 251740 h 918356"/>
              <a:gd name="connsiteX62" fmla="*/ 7565449 w 9517857"/>
              <a:gd name="connsiteY62" fmla="*/ 258950 h 918356"/>
              <a:gd name="connsiteX63" fmla="*/ 7599285 w 9517857"/>
              <a:gd name="connsiteY63" fmla="*/ 266021 h 918356"/>
              <a:gd name="connsiteX64" fmla="*/ 7644411 w 9517857"/>
              <a:gd name="connsiteY64" fmla="*/ 258986 h 918356"/>
              <a:gd name="connsiteX65" fmla="*/ 7825110 w 9517857"/>
              <a:gd name="connsiteY65" fmla="*/ 229109 h 918356"/>
              <a:gd name="connsiteX66" fmla="*/ 7965805 w 9517857"/>
              <a:gd name="connsiteY66" fmla="*/ 200355 h 918356"/>
              <a:gd name="connsiteX67" fmla="*/ 8147401 w 9517857"/>
              <a:gd name="connsiteY67" fmla="*/ 205617 h 918356"/>
              <a:gd name="connsiteX68" fmla="*/ 8256033 w 9517857"/>
              <a:gd name="connsiteY68" fmla="*/ 193713 h 918356"/>
              <a:gd name="connsiteX69" fmla="*/ 8410677 w 9517857"/>
              <a:gd name="connsiteY69" fmla="*/ 172167 h 918356"/>
              <a:gd name="connsiteX70" fmla="*/ 8614948 w 9517857"/>
              <a:gd name="connsiteY70" fmla="*/ 168247 h 918356"/>
              <a:gd name="connsiteX71" fmla="*/ 8715976 w 9517857"/>
              <a:gd name="connsiteY71" fmla="*/ 178374 h 918356"/>
              <a:gd name="connsiteX72" fmla="*/ 8778827 w 9517857"/>
              <a:gd name="connsiteY72" fmla="*/ 172936 h 918356"/>
              <a:gd name="connsiteX73" fmla="*/ 8855248 w 9517857"/>
              <a:gd name="connsiteY73" fmla="*/ 143149 h 918356"/>
              <a:gd name="connsiteX74" fmla="*/ 9010380 w 9517857"/>
              <a:gd name="connsiteY74" fmla="*/ 91891 h 918356"/>
              <a:gd name="connsiteX75" fmla="*/ 9110856 w 9517857"/>
              <a:gd name="connsiteY75" fmla="*/ 70997 h 918356"/>
              <a:gd name="connsiteX76" fmla="*/ 9268817 w 9517857"/>
              <a:gd name="connsiteY76" fmla="*/ 53082 h 918356"/>
              <a:gd name="connsiteX77" fmla="*/ 9316667 w 9517857"/>
              <a:gd name="connsiteY77" fmla="*/ 45047 h 918356"/>
              <a:gd name="connsiteX78" fmla="*/ 9428209 w 9517857"/>
              <a:gd name="connsiteY78" fmla="*/ 29923 h 918356"/>
              <a:gd name="connsiteX79" fmla="*/ 9488916 w 9517857"/>
              <a:gd name="connsiteY7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410677 w 9517857"/>
              <a:gd name="connsiteY68" fmla="*/ 172167 h 918356"/>
              <a:gd name="connsiteX69" fmla="*/ 8614948 w 9517857"/>
              <a:gd name="connsiteY69" fmla="*/ 168247 h 918356"/>
              <a:gd name="connsiteX70" fmla="*/ 8715976 w 9517857"/>
              <a:gd name="connsiteY70" fmla="*/ 178374 h 918356"/>
              <a:gd name="connsiteX71" fmla="*/ 8778827 w 9517857"/>
              <a:gd name="connsiteY71" fmla="*/ 172936 h 918356"/>
              <a:gd name="connsiteX72" fmla="*/ 8855248 w 9517857"/>
              <a:gd name="connsiteY72" fmla="*/ 143149 h 918356"/>
              <a:gd name="connsiteX73" fmla="*/ 9010380 w 9517857"/>
              <a:gd name="connsiteY73" fmla="*/ 91891 h 918356"/>
              <a:gd name="connsiteX74" fmla="*/ 9110856 w 9517857"/>
              <a:gd name="connsiteY74" fmla="*/ 70997 h 918356"/>
              <a:gd name="connsiteX75" fmla="*/ 9268817 w 9517857"/>
              <a:gd name="connsiteY75" fmla="*/ 53082 h 918356"/>
              <a:gd name="connsiteX76" fmla="*/ 9316667 w 9517857"/>
              <a:gd name="connsiteY76" fmla="*/ 45047 h 918356"/>
              <a:gd name="connsiteX77" fmla="*/ 9428209 w 9517857"/>
              <a:gd name="connsiteY77" fmla="*/ 29923 h 918356"/>
              <a:gd name="connsiteX78" fmla="*/ 9488916 w 9517857"/>
              <a:gd name="connsiteY7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614948 w 9517857"/>
              <a:gd name="connsiteY68" fmla="*/ 168247 h 918356"/>
              <a:gd name="connsiteX69" fmla="*/ 8715976 w 9517857"/>
              <a:gd name="connsiteY69" fmla="*/ 178374 h 918356"/>
              <a:gd name="connsiteX70" fmla="*/ 8778827 w 9517857"/>
              <a:gd name="connsiteY70" fmla="*/ 172936 h 918356"/>
              <a:gd name="connsiteX71" fmla="*/ 8855248 w 9517857"/>
              <a:gd name="connsiteY71" fmla="*/ 143149 h 918356"/>
              <a:gd name="connsiteX72" fmla="*/ 9010380 w 9517857"/>
              <a:gd name="connsiteY72" fmla="*/ 91891 h 918356"/>
              <a:gd name="connsiteX73" fmla="*/ 9110856 w 9517857"/>
              <a:gd name="connsiteY73" fmla="*/ 70997 h 918356"/>
              <a:gd name="connsiteX74" fmla="*/ 9268817 w 9517857"/>
              <a:gd name="connsiteY74" fmla="*/ 53082 h 918356"/>
              <a:gd name="connsiteX75" fmla="*/ 9316667 w 9517857"/>
              <a:gd name="connsiteY75" fmla="*/ 45047 h 918356"/>
              <a:gd name="connsiteX76" fmla="*/ 9428209 w 9517857"/>
              <a:gd name="connsiteY76" fmla="*/ 29923 h 918356"/>
              <a:gd name="connsiteX77" fmla="*/ 9488916 w 9517857"/>
              <a:gd name="connsiteY7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614948 w 9517857"/>
              <a:gd name="connsiteY68" fmla="*/ 168247 h 918356"/>
              <a:gd name="connsiteX69" fmla="*/ 8715976 w 9517857"/>
              <a:gd name="connsiteY69" fmla="*/ 178374 h 918356"/>
              <a:gd name="connsiteX70" fmla="*/ 8778827 w 9517857"/>
              <a:gd name="connsiteY70" fmla="*/ 172936 h 918356"/>
              <a:gd name="connsiteX71" fmla="*/ 8855248 w 9517857"/>
              <a:gd name="connsiteY71" fmla="*/ 143149 h 918356"/>
              <a:gd name="connsiteX72" fmla="*/ 9010380 w 9517857"/>
              <a:gd name="connsiteY72" fmla="*/ 91891 h 918356"/>
              <a:gd name="connsiteX73" fmla="*/ 9110856 w 9517857"/>
              <a:gd name="connsiteY73" fmla="*/ 70997 h 918356"/>
              <a:gd name="connsiteX74" fmla="*/ 9268817 w 9517857"/>
              <a:gd name="connsiteY74" fmla="*/ 53082 h 918356"/>
              <a:gd name="connsiteX75" fmla="*/ 9316667 w 9517857"/>
              <a:gd name="connsiteY75" fmla="*/ 45047 h 918356"/>
              <a:gd name="connsiteX76" fmla="*/ 9428209 w 9517857"/>
              <a:gd name="connsiteY76" fmla="*/ 29923 h 918356"/>
              <a:gd name="connsiteX77" fmla="*/ 9488916 w 9517857"/>
              <a:gd name="connsiteY7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965805 w 9517857"/>
              <a:gd name="connsiteY64" fmla="*/ 200355 h 918356"/>
              <a:gd name="connsiteX65" fmla="*/ 8147401 w 9517857"/>
              <a:gd name="connsiteY65" fmla="*/ 205617 h 918356"/>
              <a:gd name="connsiteX66" fmla="*/ 8256033 w 9517857"/>
              <a:gd name="connsiteY66" fmla="*/ 193713 h 918356"/>
              <a:gd name="connsiteX67" fmla="*/ 8614948 w 9517857"/>
              <a:gd name="connsiteY67" fmla="*/ 168247 h 918356"/>
              <a:gd name="connsiteX68" fmla="*/ 8715976 w 9517857"/>
              <a:gd name="connsiteY68" fmla="*/ 178374 h 918356"/>
              <a:gd name="connsiteX69" fmla="*/ 8778827 w 9517857"/>
              <a:gd name="connsiteY69" fmla="*/ 172936 h 918356"/>
              <a:gd name="connsiteX70" fmla="*/ 8855248 w 9517857"/>
              <a:gd name="connsiteY70" fmla="*/ 143149 h 918356"/>
              <a:gd name="connsiteX71" fmla="*/ 9010380 w 9517857"/>
              <a:gd name="connsiteY71" fmla="*/ 91891 h 918356"/>
              <a:gd name="connsiteX72" fmla="*/ 9110856 w 9517857"/>
              <a:gd name="connsiteY72" fmla="*/ 70997 h 918356"/>
              <a:gd name="connsiteX73" fmla="*/ 9268817 w 9517857"/>
              <a:gd name="connsiteY73" fmla="*/ 53082 h 918356"/>
              <a:gd name="connsiteX74" fmla="*/ 9316667 w 9517857"/>
              <a:gd name="connsiteY74" fmla="*/ 45047 h 918356"/>
              <a:gd name="connsiteX75" fmla="*/ 9428209 w 9517857"/>
              <a:gd name="connsiteY75" fmla="*/ 29923 h 918356"/>
              <a:gd name="connsiteX76" fmla="*/ 9488916 w 9517857"/>
              <a:gd name="connsiteY7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965805 w 9517857"/>
              <a:gd name="connsiteY64" fmla="*/ 200355 h 918356"/>
              <a:gd name="connsiteX65" fmla="*/ 8147401 w 9517857"/>
              <a:gd name="connsiteY65" fmla="*/ 205617 h 918356"/>
              <a:gd name="connsiteX66" fmla="*/ 8256033 w 9517857"/>
              <a:gd name="connsiteY66" fmla="*/ 193713 h 918356"/>
              <a:gd name="connsiteX67" fmla="*/ 8614948 w 9517857"/>
              <a:gd name="connsiteY67" fmla="*/ 168247 h 918356"/>
              <a:gd name="connsiteX68" fmla="*/ 8715976 w 9517857"/>
              <a:gd name="connsiteY68" fmla="*/ 178374 h 918356"/>
              <a:gd name="connsiteX69" fmla="*/ 8778827 w 9517857"/>
              <a:gd name="connsiteY69" fmla="*/ 172936 h 918356"/>
              <a:gd name="connsiteX70" fmla="*/ 8855248 w 9517857"/>
              <a:gd name="connsiteY70" fmla="*/ 143149 h 918356"/>
              <a:gd name="connsiteX71" fmla="*/ 9010380 w 9517857"/>
              <a:gd name="connsiteY71" fmla="*/ 91891 h 918356"/>
              <a:gd name="connsiteX72" fmla="*/ 9110856 w 9517857"/>
              <a:gd name="connsiteY72" fmla="*/ 70997 h 918356"/>
              <a:gd name="connsiteX73" fmla="*/ 9268817 w 9517857"/>
              <a:gd name="connsiteY73" fmla="*/ 53082 h 918356"/>
              <a:gd name="connsiteX74" fmla="*/ 9316667 w 9517857"/>
              <a:gd name="connsiteY74" fmla="*/ 45047 h 918356"/>
              <a:gd name="connsiteX75" fmla="*/ 9428209 w 9517857"/>
              <a:gd name="connsiteY75" fmla="*/ 29923 h 918356"/>
              <a:gd name="connsiteX76" fmla="*/ 9488916 w 9517857"/>
              <a:gd name="connsiteY7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36507 w 9517857"/>
              <a:gd name="connsiteY39" fmla="*/ 256788 h 918356"/>
              <a:gd name="connsiteX40" fmla="*/ 4892569 w 9517857"/>
              <a:gd name="connsiteY40" fmla="*/ 249933 h 918356"/>
              <a:gd name="connsiteX41" fmla="*/ 4896611 w 9517857"/>
              <a:gd name="connsiteY41" fmla="*/ 240448 h 918356"/>
              <a:gd name="connsiteX42" fmla="*/ 4917286 w 9517857"/>
              <a:gd name="connsiteY42" fmla="*/ 243659 h 918356"/>
              <a:gd name="connsiteX43" fmla="*/ 4981173 w 9517857"/>
              <a:gd name="connsiteY43" fmla="*/ 247103 h 918356"/>
              <a:gd name="connsiteX44" fmla="*/ 5060397 w 9517857"/>
              <a:gd name="connsiteY44" fmla="*/ 263688 h 918356"/>
              <a:gd name="connsiteX45" fmla="*/ 5252996 w 9517857"/>
              <a:gd name="connsiteY45" fmla="*/ 270655 h 918356"/>
              <a:gd name="connsiteX46" fmla="*/ 5358056 w 9517857"/>
              <a:gd name="connsiteY46" fmla="*/ 247248 h 918356"/>
              <a:gd name="connsiteX47" fmla="*/ 5426496 w 9517857"/>
              <a:gd name="connsiteY47" fmla="*/ 235142 h 918356"/>
              <a:gd name="connsiteX48" fmla="*/ 5497161 w 9517857"/>
              <a:gd name="connsiteY48" fmla="*/ 228808 h 918356"/>
              <a:gd name="connsiteX49" fmla="*/ 5826043 w 9517857"/>
              <a:gd name="connsiteY49" fmla="*/ 148073 h 918356"/>
              <a:gd name="connsiteX50" fmla="*/ 6007627 w 9517857"/>
              <a:gd name="connsiteY50" fmla="*/ 147126 h 918356"/>
              <a:gd name="connsiteX51" fmla="*/ 6194152 w 9517857"/>
              <a:gd name="connsiteY51" fmla="*/ 151772 h 918356"/>
              <a:gd name="connsiteX52" fmla="*/ 6281379 w 9517857"/>
              <a:gd name="connsiteY52" fmla="*/ 181626 h 918356"/>
              <a:gd name="connsiteX53" fmla="*/ 6489033 w 9517857"/>
              <a:gd name="connsiteY53" fmla="*/ 167648 h 918356"/>
              <a:gd name="connsiteX54" fmla="*/ 6544700 w 9517857"/>
              <a:gd name="connsiteY54" fmla="*/ 167161 h 918356"/>
              <a:gd name="connsiteX55" fmla="*/ 6648353 w 9517857"/>
              <a:gd name="connsiteY55" fmla="*/ 172250 h 918356"/>
              <a:gd name="connsiteX56" fmla="*/ 6736227 w 9517857"/>
              <a:gd name="connsiteY56" fmla="*/ 173216 h 918356"/>
              <a:gd name="connsiteX57" fmla="*/ 6977218 w 9517857"/>
              <a:gd name="connsiteY57" fmla="*/ 184289 h 918356"/>
              <a:gd name="connsiteX58" fmla="*/ 7065221 w 9517857"/>
              <a:gd name="connsiteY58" fmla="*/ 227531 h 918356"/>
              <a:gd name="connsiteX59" fmla="*/ 7358195 w 9517857"/>
              <a:gd name="connsiteY59" fmla="*/ 251740 h 918356"/>
              <a:gd name="connsiteX60" fmla="*/ 7565449 w 9517857"/>
              <a:gd name="connsiteY60" fmla="*/ 258950 h 918356"/>
              <a:gd name="connsiteX61" fmla="*/ 7599285 w 9517857"/>
              <a:gd name="connsiteY61" fmla="*/ 266021 h 918356"/>
              <a:gd name="connsiteX62" fmla="*/ 7644411 w 9517857"/>
              <a:gd name="connsiteY62" fmla="*/ 258986 h 918356"/>
              <a:gd name="connsiteX63" fmla="*/ 7965805 w 9517857"/>
              <a:gd name="connsiteY63" fmla="*/ 200355 h 918356"/>
              <a:gd name="connsiteX64" fmla="*/ 8147401 w 9517857"/>
              <a:gd name="connsiteY64" fmla="*/ 205617 h 918356"/>
              <a:gd name="connsiteX65" fmla="*/ 8256033 w 9517857"/>
              <a:gd name="connsiteY65" fmla="*/ 193713 h 918356"/>
              <a:gd name="connsiteX66" fmla="*/ 8614948 w 9517857"/>
              <a:gd name="connsiteY66" fmla="*/ 168247 h 918356"/>
              <a:gd name="connsiteX67" fmla="*/ 8715976 w 9517857"/>
              <a:gd name="connsiteY67" fmla="*/ 178374 h 918356"/>
              <a:gd name="connsiteX68" fmla="*/ 8778827 w 9517857"/>
              <a:gd name="connsiteY68" fmla="*/ 172936 h 918356"/>
              <a:gd name="connsiteX69" fmla="*/ 8855248 w 9517857"/>
              <a:gd name="connsiteY69" fmla="*/ 143149 h 918356"/>
              <a:gd name="connsiteX70" fmla="*/ 9010380 w 9517857"/>
              <a:gd name="connsiteY70" fmla="*/ 91891 h 918356"/>
              <a:gd name="connsiteX71" fmla="*/ 9110856 w 9517857"/>
              <a:gd name="connsiteY71" fmla="*/ 70997 h 918356"/>
              <a:gd name="connsiteX72" fmla="*/ 9268817 w 9517857"/>
              <a:gd name="connsiteY72" fmla="*/ 53082 h 918356"/>
              <a:gd name="connsiteX73" fmla="*/ 9316667 w 9517857"/>
              <a:gd name="connsiteY73" fmla="*/ 45047 h 918356"/>
              <a:gd name="connsiteX74" fmla="*/ 9428209 w 9517857"/>
              <a:gd name="connsiteY74" fmla="*/ 29923 h 918356"/>
              <a:gd name="connsiteX75" fmla="*/ 9488916 w 9517857"/>
              <a:gd name="connsiteY7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36507 w 9517857"/>
              <a:gd name="connsiteY39" fmla="*/ 256788 h 918356"/>
              <a:gd name="connsiteX40" fmla="*/ 4892569 w 9517857"/>
              <a:gd name="connsiteY40" fmla="*/ 249933 h 918356"/>
              <a:gd name="connsiteX41" fmla="*/ 4896611 w 9517857"/>
              <a:gd name="connsiteY41" fmla="*/ 240448 h 918356"/>
              <a:gd name="connsiteX42" fmla="*/ 4917286 w 9517857"/>
              <a:gd name="connsiteY42" fmla="*/ 243659 h 918356"/>
              <a:gd name="connsiteX43" fmla="*/ 4981173 w 9517857"/>
              <a:gd name="connsiteY43" fmla="*/ 247103 h 918356"/>
              <a:gd name="connsiteX44" fmla="*/ 5060397 w 9517857"/>
              <a:gd name="connsiteY44" fmla="*/ 263688 h 918356"/>
              <a:gd name="connsiteX45" fmla="*/ 5252996 w 9517857"/>
              <a:gd name="connsiteY45" fmla="*/ 270655 h 918356"/>
              <a:gd name="connsiteX46" fmla="*/ 5358056 w 9517857"/>
              <a:gd name="connsiteY46" fmla="*/ 247248 h 918356"/>
              <a:gd name="connsiteX47" fmla="*/ 5426496 w 9517857"/>
              <a:gd name="connsiteY47" fmla="*/ 235142 h 918356"/>
              <a:gd name="connsiteX48" fmla="*/ 5497161 w 9517857"/>
              <a:gd name="connsiteY48" fmla="*/ 228808 h 918356"/>
              <a:gd name="connsiteX49" fmla="*/ 5826043 w 9517857"/>
              <a:gd name="connsiteY49" fmla="*/ 148073 h 918356"/>
              <a:gd name="connsiteX50" fmla="*/ 6007627 w 9517857"/>
              <a:gd name="connsiteY50" fmla="*/ 147126 h 918356"/>
              <a:gd name="connsiteX51" fmla="*/ 6194152 w 9517857"/>
              <a:gd name="connsiteY51" fmla="*/ 151772 h 918356"/>
              <a:gd name="connsiteX52" fmla="*/ 6281379 w 9517857"/>
              <a:gd name="connsiteY52" fmla="*/ 181626 h 918356"/>
              <a:gd name="connsiteX53" fmla="*/ 6489033 w 9517857"/>
              <a:gd name="connsiteY53" fmla="*/ 167648 h 918356"/>
              <a:gd name="connsiteX54" fmla="*/ 6544700 w 9517857"/>
              <a:gd name="connsiteY54" fmla="*/ 167161 h 918356"/>
              <a:gd name="connsiteX55" fmla="*/ 6648353 w 9517857"/>
              <a:gd name="connsiteY55" fmla="*/ 172250 h 918356"/>
              <a:gd name="connsiteX56" fmla="*/ 6736227 w 9517857"/>
              <a:gd name="connsiteY56" fmla="*/ 173216 h 918356"/>
              <a:gd name="connsiteX57" fmla="*/ 6977218 w 9517857"/>
              <a:gd name="connsiteY57" fmla="*/ 184289 h 918356"/>
              <a:gd name="connsiteX58" fmla="*/ 7065221 w 9517857"/>
              <a:gd name="connsiteY58" fmla="*/ 227531 h 918356"/>
              <a:gd name="connsiteX59" fmla="*/ 7358195 w 9517857"/>
              <a:gd name="connsiteY59" fmla="*/ 251740 h 918356"/>
              <a:gd name="connsiteX60" fmla="*/ 7565449 w 9517857"/>
              <a:gd name="connsiteY60" fmla="*/ 258950 h 918356"/>
              <a:gd name="connsiteX61" fmla="*/ 7599285 w 9517857"/>
              <a:gd name="connsiteY61" fmla="*/ 266021 h 918356"/>
              <a:gd name="connsiteX62" fmla="*/ 7644411 w 9517857"/>
              <a:gd name="connsiteY62" fmla="*/ 258986 h 918356"/>
              <a:gd name="connsiteX63" fmla="*/ 7965805 w 9517857"/>
              <a:gd name="connsiteY63" fmla="*/ 200355 h 918356"/>
              <a:gd name="connsiteX64" fmla="*/ 8147401 w 9517857"/>
              <a:gd name="connsiteY64" fmla="*/ 205617 h 918356"/>
              <a:gd name="connsiteX65" fmla="*/ 8256033 w 9517857"/>
              <a:gd name="connsiteY65" fmla="*/ 193713 h 918356"/>
              <a:gd name="connsiteX66" fmla="*/ 8614948 w 9517857"/>
              <a:gd name="connsiteY66" fmla="*/ 168247 h 918356"/>
              <a:gd name="connsiteX67" fmla="*/ 8715976 w 9517857"/>
              <a:gd name="connsiteY67" fmla="*/ 178374 h 918356"/>
              <a:gd name="connsiteX68" fmla="*/ 8778827 w 9517857"/>
              <a:gd name="connsiteY68" fmla="*/ 172936 h 918356"/>
              <a:gd name="connsiteX69" fmla="*/ 8855248 w 9517857"/>
              <a:gd name="connsiteY69" fmla="*/ 143149 h 918356"/>
              <a:gd name="connsiteX70" fmla="*/ 9010380 w 9517857"/>
              <a:gd name="connsiteY70" fmla="*/ 91891 h 918356"/>
              <a:gd name="connsiteX71" fmla="*/ 9110856 w 9517857"/>
              <a:gd name="connsiteY71" fmla="*/ 70997 h 918356"/>
              <a:gd name="connsiteX72" fmla="*/ 9268817 w 9517857"/>
              <a:gd name="connsiteY72" fmla="*/ 53082 h 918356"/>
              <a:gd name="connsiteX73" fmla="*/ 9316667 w 9517857"/>
              <a:gd name="connsiteY73" fmla="*/ 45047 h 918356"/>
              <a:gd name="connsiteX74" fmla="*/ 9428209 w 9517857"/>
              <a:gd name="connsiteY74" fmla="*/ 29923 h 918356"/>
              <a:gd name="connsiteX75" fmla="*/ 9488916 w 9517857"/>
              <a:gd name="connsiteY7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92569 w 9517857"/>
              <a:gd name="connsiteY39" fmla="*/ 249933 h 918356"/>
              <a:gd name="connsiteX40" fmla="*/ 4896611 w 9517857"/>
              <a:gd name="connsiteY40" fmla="*/ 240448 h 918356"/>
              <a:gd name="connsiteX41" fmla="*/ 4917286 w 9517857"/>
              <a:gd name="connsiteY41" fmla="*/ 243659 h 918356"/>
              <a:gd name="connsiteX42" fmla="*/ 4981173 w 9517857"/>
              <a:gd name="connsiteY42" fmla="*/ 247103 h 918356"/>
              <a:gd name="connsiteX43" fmla="*/ 5060397 w 9517857"/>
              <a:gd name="connsiteY43" fmla="*/ 263688 h 918356"/>
              <a:gd name="connsiteX44" fmla="*/ 5252996 w 9517857"/>
              <a:gd name="connsiteY44" fmla="*/ 270655 h 918356"/>
              <a:gd name="connsiteX45" fmla="*/ 5358056 w 9517857"/>
              <a:gd name="connsiteY45" fmla="*/ 247248 h 918356"/>
              <a:gd name="connsiteX46" fmla="*/ 5426496 w 9517857"/>
              <a:gd name="connsiteY46" fmla="*/ 235142 h 918356"/>
              <a:gd name="connsiteX47" fmla="*/ 5497161 w 9517857"/>
              <a:gd name="connsiteY47" fmla="*/ 228808 h 918356"/>
              <a:gd name="connsiteX48" fmla="*/ 5826043 w 9517857"/>
              <a:gd name="connsiteY48" fmla="*/ 148073 h 918356"/>
              <a:gd name="connsiteX49" fmla="*/ 6007627 w 9517857"/>
              <a:gd name="connsiteY49" fmla="*/ 147126 h 918356"/>
              <a:gd name="connsiteX50" fmla="*/ 6194152 w 9517857"/>
              <a:gd name="connsiteY50" fmla="*/ 151772 h 918356"/>
              <a:gd name="connsiteX51" fmla="*/ 6281379 w 9517857"/>
              <a:gd name="connsiteY51" fmla="*/ 181626 h 918356"/>
              <a:gd name="connsiteX52" fmla="*/ 6489033 w 9517857"/>
              <a:gd name="connsiteY52" fmla="*/ 167648 h 918356"/>
              <a:gd name="connsiteX53" fmla="*/ 6544700 w 9517857"/>
              <a:gd name="connsiteY53" fmla="*/ 167161 h 918356"/>
              <a:gd name="connsiteX54" fmla="*/ 6648353 w 9517857"/>
              <a:gd name="connsiteY54" fmla="*/ 172250 h 918356"/>
              <a:gd name="connsiteX55" fmla="*/ 6736227 w 9517857"/>
              <a:gd name="connsiteY55" fmla="*/ 173216 h 918356"/>
              <a:gd name="connsiteX56" fmla="*/ 6977218 w 9517857"/>
              <a:gd name="connsiteY56" fmla="*/ 184289 h 918356"/>
              <a:gd name="connsiteX57" fmla="*/ 7065221 w 9517857"/>
              <a:gd name="connsiteY57" fmla="*/ 227531 h 918356"/>
              <a:gd name="connsiteX58" fmla="*/ 7358195 w 9517857"/>
              <a:gd name="connsiteY58" fmla="*/ 251740 h 918356"/>
              <a:gd name="connsiteX59" fmla="*/ 7565449 w 9517857"/>
              <a:gd name="connsiteY59" fmla="*/ 258950 h 918356"/>
              <a:gd name="connsiteX60" fmla="*/ 7599285 w 9517857"/>
              <a:gd name="connsiteY60" fmla="*/ 266021 h 918356"/>
              <a:gd name="connsiteX61" fmla="*/ 7644411 w 9517857"/>
              <a:gd name="connsiteY61" fmla="*/ 258986 h 918356"/>
              <a:gd name="connsiteX62" fmla="*/ 7965805 w 9517857"/>
              <a:gd name="connsiteY62" fmla="*/ 200355 h 918356"/>
              <a:gd name="connsiteX63" fmla="*/ 8147401 w 9517857"/>
              <a:gd name="connsiteY63" fmla="*/ 205617 h 918356"/>
              <a:gd name="connsiteX64" fmla="*/ 8256033 w 9517857"/>
              <a:gd name="connsiteY64" fmla="*/ 193713 h 918356"/>
              <a:gd name="connsiteX65" fmla="*/ 8614948 w 9517857"/>
              <a:gd name="connsiteY65" fmla="*/ 168247 h 918356"/>
              <a:gd name="connsiteX66" fmla="*/ 8715976 w 9517857"/>
              <a:gd name="connsiteY66" fmla="*/ 178374 h 918356"/>
              <a:gd name="connsiteX67" fmla="*/ 8778827 w 9517857"/>
              <a:gd name="connsiteY67" fmla="*/ 172936 h 918356"/>
              <a:gd name="connsiteX68" fmla="*/ 8855248 w 9517857"/>
              <a:gd name="connsiteY68" fmla="*/ 143149 h 918356"/>
              <a:gd name="connsiteX69" fmla="*/ 9010380 w 9517857"/>
              <a:gd name="connsiteY69" fmla="*/ 91891 h 918356"/>
              <a:gd name="connsiteX70" fmla="*/ 9110856 w 9517857"/>
              <a:gd name="connsiteY70" fmla="*/ 70997 h 918356"/>
              <a:gd name="connsiteX71" fmla="*/ 9268817 w 9517857"/>
              <a:gd name="connsiteY71" fmla="*/ 53082 h 918356"/>
              <a:gd name="connsiteX72" fmla="*/ 9316667 w 9517857"/>
              <a:gd name="connsiteY72" fmla="*/ 45047 h 918356"/>
              <a:gd name="connsiteX73" fmla="*/ 9428209 w 9517857"/>
              <a:gd name="connsiteY73" fmla="*/ 29923 h 918356"/>
              <a:gd name="connsiteX74" fmla="*/ 9488916 w 9517857"/>
              <a:gd name="connsiteY7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92569 w 9517857"/>
              <a:gd name="connsiteY39" fmla="*/ 249933 h 918356"/>
              <a:gd name="connsiteX40" fmla="*/ 4917286 w 9517857"/>
              <a:gd name="connsiteY40" fmla="*/ 243659 h 918356"/>
              <a:gd name="connsiteX41" fmla="*/ 4981173 w 9517857"/>
              <a:gd name="connsiteY41" fmla="*/ 247103 h 918356"/>
              <a:gd name="connsiteX42" fmla="*/ 5060397 w 9517857"/>
              <a:gd name="connsiteY42" fmla="*/ 263688 h 918356"/>
              <a:gd name="connsiteX43" fmla="*/ 5252996 w 9517857"/>
              <a:gd name="connsiteY43" fmla="*/ 270655 h 918356"/>
              <a:gd name="connsiteX44" fmla="*/ 5358056 w 9517857"/>
              <a:gd name="connsiteY44" fmla="*/ 247248 h 918356"/>
              <a:gd name="connsiteX45" fmla="*/ 5426496 w 9517857"/>
              <a:gd name="connsiteY45" fmla="*/ 235142 h 918356"/>
              <a:gd name="connsiteX46" fmla="*/ 5497161 w 9517857"/>
              <a:gd name="connsiteY46" fmla="*/ 228808 h 918356"/>
              <a:gd name="connsiteX47" fmla="*/ 5826043 w 9517857"/>
              <a:gd name="connsiteY47" fmla="*/ 148073 h 918356"/>
              <a:gd name="connsiteX48" fmla="*/ 6007627 w 9517857"/>
              <a:gd name="connsiteY48" fmla="*/ 147126 h 918356"/>
              <a:gd name="connsiteX49" fmla="*/ 6194152 w 9517857"/>
              <a:gd name="connsiteY49" fmla="*/ 151772 h 918356"/>
              <a:gd name="connsiteX50" fmla="*/ 6281379 w 9517857"/>
              <a:gd name="connsiteY50" fmla="*/ 181626 h 918356"/>
              <a:gd name="connsiteX51" fmla="*/ 6489033 w 9517857"/>
              <a:gd name="connsiteY51" fmla="*/ 167648 h 918356"/>
              <a:gd name="connsiteX52" fmla="*/ 6544700 w 9517857"/>
              <a:gd name="connsiteY52" fmla="*/ 167161 h 918356"/>
              <a:gd name="connsiteX53" fmla="*/ 6648353 w 9517857"/>
              <a:gd name="connsiteY53" fmla="*/ 172250 h 918356"/>
              <a:gd name="connsiteX54" fmla="*/ 6736227 w 9517857"/>
              <a:gd name="connsiteY54" fmla="*/ 173216 h 918356"/>
              <a:gd name="connsiteX55" fmla="*/ 6977218 w 9517857"/>
              <a:gd name="connsiteY55" fmla="*/ 184289 h 918356"/>
              <a:gd name="connsiteX56" fmla="*/ 7065221 w 9517857"/>
              <a:gd name="connsiteY56" fmla="*/ 227531 h 918356"/>
              <a:gd name="connsiteX57" fmla="*/ 7358195 w 9517857"/>
              <a:gd name="connsiteY57" fmla="*/ 251740 h 918356"/>
              <a:gd name="connsiteX58" fmla="*/ 7565449 w 9517857"/>
              <a:gd name="connsiteY58" fmla="*/ 258950 h 918356"/>
              <a:gd name="connsiteX59" fmla="*/ 7599285 w 9517857"/>
              <a:gd name="connsiteY59" fmla="*/ 266021 h 918356"/>
              <a:gd name="connsiteX60" fmla="*/ 7644411 w 9517857"/>
              <a:gd name="connsiteY60" fmla="*/ 258986 h 918356"/>
              <a:gd name="connsiteX61" fmla="*/ 7965805 w 9517857"/>
              <a:gd name="connsiteY61" fmla="*/ 200355 h 918356"/>
              <a:gd name="connsiteX62" fmla="*/ 8147401 w 9517857"/>
              <a:gd name="connsiteY62" fmla="*/ 205617 h 918356"/>
              <a:gd name="connsiteX63" fmla="*/ 8256033 w 9517857"/>
              <a:gd name="connsiteY63" fmla="*/ 193713 h 918356"/>
              <a:gd name="connsiteX64" fmla="*/ 8614948 w 9517857"/>
              <a:gd name="connsiteY64" fmla="*/ 168247 h 918356"/>
              <a:gd name="connsiteX65" fmla="*/ 8715976 w 9517857"/>
              <a:gd name="connsiteY65" fmla="*/ 178374 h 918356"/>
              <a:gd name="connsiteX66" fmla="*/ 8778827 w 9517857"/>
              <a:gd name="connsiteY66" fmla="*/ 172936 h 918356"/>
              <a:gd name="connsiteX67" fmla="*/ 8855248 w 9517857"/>
              <a:gd name="connsiteY67" fmla="*/ 143149 h 918356"/>
              <a:gd name="connsiteX68" fmla="*/ 9010380 w 9517857"/>
              <a:gd name="connsiteY68" fmla="*/ 91891 h 918356"/>
              <a:gd name="connsiteX69" fmla="*/ 9110856 w 9517857"/>
              <a:gd name="connsiteY69" fmla="*/ 70997 h 918356"/>
              <a:gd name="connsiteX70" fmla="*/ 9268817 w 9517857"/>
              <a:gd name="connsiteY70" fmla="*/ 53082 h 918356"/>
              <a:gd name="connsiteX71" fmla="*/ 9316667 w 9517857"/>
              <a:gd name="connsiteY71" fmla="*/ 45047 h 918356"/>
              <a:gd name="connsiteX72" fmla="*/ 9428209 w 9517857"/>
              <a:gd name="connsiteY72" fmla="*/ 29923 h 918356"/>
              <a:gd name="connsiteX73" fmla="*/ 9488916 w 9517857"/>
              <a:gd name="connsiteY7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917286 w 9517857"/>
              <a:gd name="connsiteY39" fmla="*/ 243659 h 918356"/>
              <a:gd name="connsiteX40" fmla="*/ 4981173 w 9517857"/>
              <a:gd name="connsiteY40" fmla="*/ 247103 h 918356"/>
              <a:gd name="connsiteX41" fmla="*/ 5060397 w 9517857"/>
              <a:gd name="connsiteY41" fmla="*/ 263688 h 918356"/>
              <a:gd name="connsiteX42" fmla="*/ 5252996 w 9517857"/>
              <a:gd name="connsiteY42" fmla="*/ 270655 h 918356"/>
              <a:gd name="connsiteX43" fmla="*/ 5358056 w 9517857"/>
              <a:gd name="connsiteY43" fmla="*/ 247248 h 918356"/>
              <a:gd name="connsiteX44" fmla="*/ 5426496 w 9517857"/>
              <a:gd name="connsiteY44" fmla="*/ 235142 h 918356"/>
              <a:gd name="connsiteX45" fmla="*/ 5497161 w 9517857"/>
              <a:gd name="connsiteY45" fmla="*/ 228808 h 918356"/>
              <a:gd name="connsiteX46" fmla="*/ 5826043 w 9517857"/>
              <a:gd name="connsiteY46" fmla="*/ 148073 h 918356"/>
              <a:gd name="connsiteX47" fmla="*/ 6007627 w 9517857"/>
              <a:gd name="connsiteY47" fmla="*/ 147126 h 918356"/>
              <a:gd name="connsiteX48" fmla="*/ 6194152 w 9517857"/>
              <a:gd name="connsiteY48" fmla="*/ 151772 h 918356"/>
              <a:gd name="connsiteX49" fmla="*/ 6281379 w 9517857"/>
              <a:gd name="connsiteY49" fmla="*/ 181626 h 918356"/>
              <a:gd name="connsiteX50" fmla="*/ 6489033 w 9517857"/>
              <a:gd name="connsiteY50" fmla="*/ 167648 h 918356"/>
              <a:gd name="connsiteX51" fmla="*/ 6544700 w 9517857"/>
              <a:gd name="connsiteY51" fmla="*/ 167161 h 918356"/>
              <a:gd name="connsiteX52" fmla="*/ 6648353 w 9517857"/>
              <a:gd name="connsiteY52" fmla="*/ 172250 h 918356"/>
              <a:gd name="connsiteX53" fmla="*/ 6736227 w 9517857"/>
              <a:gd name="connsiteY53" fmla="*/ 173216 h 918356"/>
              <a:gd name="connsiteX54" fmla="*/ 6977218 w 9517857"/>
              <a:gd name="connsiteY54" fmla="*/ 184289 h 918356"/>
              <a:gd name="connsiteX55" fmla="*/ 7065221 w 9517857"/>
              <a:gd name="connsiteY55" fmla="*/ 227531 h 918356"/>
              <a:gd name="connsiteX56" fmla="*/ 7358195 w 9517857"/>
              <a:gd name="connsiteY56" fmla="*/ 251740 h 918356"/>
              <a:gd name="connsiteX57" fmla="*/ 7565449 w 9517857"/>
              <a:gd name="connsiteY57" fmla="*/ 258950 h 918356"/>
              <a:gd name="connsiteX58" fmla="*/ 7599285 w 9517857"/>
              <a:gd name="connsiteY58" fmla="*/ 266021 h 918356"/>
              <a:gd name="connsiteX59" fmla="*/ 7644411 w 9517857"/>
              <a:gd name="connsiteY59" fmla="*/ 258986 h 918356"/>
              <a:gd name="connsiteX60" fmla="*/ 7965805 w 9517857"/>
              <a:gd name="connsiteY60" fmla="*/ 200355 h 918356"/>
              <a:gd name="connsiteX61" fmla="*/ 8147401 w 9517857"/>
              <a:gd name="connsiteY61" fmla="*/ 205617 h 918356"/>
              <a:gd name="connsiteX62" fmla="*/ 8256033 w 9517857"/>
              <a:gd name="connsiteY62" fmla="*/ 193713 h 918356"/>
              <a:gd name="connsiteX63" fmla="*/ 8614948 w 9517857"/>
              <a:gd name="connsiteY63" fmla="*/ 168247 h 918356"/>
              <a:gd name="connsiteX64" fmla="*/ 8715976 w 9517857"/>
              <a:gd name="connsiteY64" fmla="*/ 178374 h 918356"/>
              <a:gd name="connsiteX65" fmla="*/ 8778827 w 9517857"/>
              <a:gd name="connsiteY65" fmla="*/ 172936 h 918356"/>
              <a:gd name="connsiteX66" fmla="*/ 8855248 w 9517857"/>
              <a:gd name="connsiteY66" fmla="*/ 143149 h 918356"/>
              <a:gd name="connsiteX67" fmla="*/ 9010380 w 9517857"/>
              <a:gd name="connsiteY67" fmla="*/ 91891 h 918356"/>
              <a:gd name="connsiteX68" fmla="*/ 9110856 w 9517857"/>
              <a:gd name="connsiteY68" fmla="*/ 70997 h 918356"/>
              <a:gd name="connsiteX69" fmla="*/ 9268817 w 9517857"/>
              <a:gd name="connsiteY69" fmla="*/ 53082 h 918356"/>
              <a:gd name="connsiteX70" fmla="*/ 9316667 w 9517857"/>
              <a:gd name="connsiteY70" fmla="*/ 45047 h 918356"/>
              <a:gd name="connsiteX71" fmla="*/ 9428209 w 9517857"/>
              <a:gd name="connsiteY71" fmla="*/ 29923 h 918356"/>
              <a:gd name="connsiteX72" fmla="*/ 9488916 w 9517857"/>
              <a:gd name="connsiteY7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908371 w 9517857"/>
              <a:gd name="connsiteY39" fmla="*/ 243659 h 918356"/>
              <a:gd name="connsiteX40" fmla="*/ 4981173 w 9517857"/>
              <a:gd name="connsiteY40" fmla="*/ 247103 h 918356"/>
              <a:gd name="connsiteX41" fmla="*/ 5060397 w 9517857"/>
              <a:gd name="connsiteY41" fmla="*/ 263688 h 918356"/>
              <a:gd name="connsiteX42" fmla="*/ 5252996 w 9517857"/>
              <a:gd name="connsiteY42" fmla="*/ 270655 h 918356"/>
              <a:gd name="connsiteX43" fmla="*/ 5358056 w 9517857"/>
              <a:gd name="connsiteY43" fmla="*/ 247248 h 918356"/>
              <a:gd name="connsiteX44" fmla="*/ 5426496 w 9517857"/>
              <a:gd name="connsiteY44" fmla="*/ 235142 h 918356"/>
              <a:gd name="connsiteX45" fmla="*/ 5497161 w 9517857"/>
              <a:gd name="connsiteY45" fmla="*/ 228808 h 918356"/>
              <a:gd name="connsiteX46" fmla="*/ 5826043 w 9517857"/>
              <a:gd name="connsiteY46" fmla="*/ 148073 h 918356"/>
              <a:gd name="connsiteX47" fmla="*/ 6007627 w 9517857"/>
              <a:gd name="connsiteY47" fmla="*/ 147126 h 918356"/>
              <a:gd name="connsiteX48" fmla="*/ 6194152 w 9517857"/>
              <a:gd name="connsiteY48" fmla="*/ 151772 h 918356"/>
              <a:gd name="connsiteX49" fmla="*/ 6281379 w 9517857"/>
              <a:gd name="connsiteY49" fmla="*/ 181626 h 918356"/>
              <a:gd name="connsiteX50" fmla="*/ 6489033 w 9517857"/>
              <a:gd name="connsiteY50" fmla="*/ 167648 h 918356"/>
              <a:gd name="connsiteX51" fmla="*/ 6544700 w 9517857"/>
              <a:gd name="connsiteY51" fmla="*/ 167161 h 918356"/>
              <a:gd name="connsiteX52" fmla="*/ 6648353 w 9517857"/>
              <a:gd name="connsiteY52" fmla="*/ 172250 h 918356"/>
              <a:gd name="connsiteX53" fmla="*/ 6736227 w 9517857"/>
              <a:gd name="connsiteY53" fmla="*/ 173216 h 918356"/>
              <a:gd name="connsiteX54" fmla="*/ 6977218 w 9517857"/>
              <a:gd name="connsiteY54" fmla="*/ 184289 h 918356"/>
              <a:gd name="connsiteX55" fmla="*/ 7065221 w 9517857"/>
              <a:gd name="connsiteY55" fmla="*/ 227531 h 918356"/>
              <a:gd name="connsiteX56" fmla="*/ 7358195 w 9517857"/>
              <a:gd name="connsiteY56" fmla="*/ 251740 h 918356"/>
              <a:gd name="connsiteX57" fmla="*/ 7565449 w 9517857"/>
              <a:gd name="connsiteY57" fmla="*/ 258950 h 918356"/>
              <a:gd name="connsiteX58" fmla="*/ 7599285 w 9517857"/>
              <a:gd name="connsiteY58" fmla="*/ 266021 h 918356"/>
              <a:gd name="connsiteX59" fmla="*/ 7644411 w 9517857"/>
              <a:gd name="connsiteY59" fmla="*/ 258986 h 918356"/>
              <a:gd name="connsiteX60" fmla="*/ 7965805 w 9517857"/>
              <a:gd name="connsiteY60" fmla="*/ 200355 h 918356"/>
              <a:gd name="connsiteX61" fmla="*/ 8147401 w 9517857"/>
              <a:gd name="connsiteY61" fmla="*/ 205617 h 918356"/>
              <a:gd name="connsiteX62" fmla="*/ 8256033 w 9517857"/>
              <a:gd name="connsiteY62" fmla="*/ 193713 h 918356"/>
              <a:gd name="connsiteX63" fmla="*/ 8614948 w 9517857"/>
              <a:gd name="connsiteY63" fmla="*/ 168247 h 918356"/>
              <a:gd name="connsiteX64" fmla="*/ 8715976 w 9517857"/>
              <a:gd name="connsiteY64" fmla="*/ 178374 h 918356"/>
              <a:gd name="connsiteX65" fmla="*/ 8778827 w 9517857"/>
              <a:gd name="connsiteY65" fmla="*/ 172936 h 918356"/>
              <a:gd name="connsiteX66" fmla="*/ 8855248 w 9517857"/>
              <a:gd name="connsiteY66" fmla="*/ 143149 h 918356"/>
              <a:gd name="connsiteX67" fmla="*/ 9010380 w 9517857"/>
              <a:gd name="connsiteY67" fmla="*/ 91891 h 918356"/>
              <a:gd name="connsiteX68" fmla="*/ 9110856 w 9517857"/>
              <a:gd name="connsiteY68" fmla="*/ 70997 h 918356"/>
              <a:gd name="connsiteX69" fmla="*/ 9268817 w 9517857"/>
              <a:gd name="connsiteY69" fmla="*/ 53082 h 918356"/>
              <a:gd name="connsiteX70" fmla="*/ 9316667 w 9517857"/>
              <a:gd name="connsiteY70" fmla="*/ 45047 h 918356"/>
              <a:gd name="connsiteX71" fmla="*/ 9428209 w 9517857"/>
              <a:gd name="connsiteY71" fmla="*/ 29923 h 918356"/>
              <a:gd name="connsiteX72" fmla="*/ 9488916 w 9517857"/>
              <a:gd name="connsiteY7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349632 w 9517857"/>
              <a:gd name="connsiteY28" fmla="*/ 432583 h 918356"/>
              <a:gd name="connsiteX29" fmla="*/ 3479593 w 9517857"/>
              <a:gd name="connsiteY29" fmla="*/ 390437 h 918356"/>
              <a:gd name="connsiteX30" fmla="*/ 3651428 w 9517857"/>
              <a:gd name="connsiteY30" fmla="*/ 361807 h 918356"/>
              <a:gd name="connsiteX31" fmla="*/ 3844133 w 9517857"/>
              <a:gd name="connsiteY31" fmla="*/ 360648 h 918356"/>
              <a:gd name="connsiteX32" fmla="*/ 3933803 w 9517857"/>
              <a:gd name="connsiteY32" fmla="*/ 357315 h 918356"/>
              <a:gd name="connsiteX33" fmla="*/ 4266740 w 9517857"/>
              <a:gd name="connsiteY33" fmla="*/ 361454 h 918356"/>
              <a:gd name="connsiteX34" fmla="*/ 4512664 w 9517857"/>
              <a:gd name="connsiteY34" fmla="*/ 319948 h 918356"/>
              <a:gd name="connsiteX35" fmla="*/ 4616423 w 9517857"/>
              <a:gd name="connsiteY35" fmla="*/ 290914 h 918356"/>
              <a:gd name="connsiteX36" fmla="*/ 4689163 w 9517857"/>
              <a:gd name="connsiteY36" fmla="*/ 272812 h 918356"/>
              <a:gd name="connsiteX37" fmla="*/ 4783273 w 9517857"/>
              <a:gd name="connsiteY37" fmla="*/ 248463 h 918356"/>
              <a:gd name="connsiteX38" fmla="*/ 4908371 w 9517857"/>
              <a:gd name="connsiteY38" fmla="*/ 243659 h 918356"/>
              <a:gd name="connsiteX39" fmla="*/ 4981173 w 9517857"/>
              <a:gd name="connsiteY39" fmla="*/ 247103 h 918356"/>
              <a:gd name="connsiteX40" fmla="*/ 5060397 w 9517857"/>
              <a:gd name="connsiteY40" fmla="*/ 263688 h 918356"/>
              <a:gd name="connsiteX41" fmla="*/ 5252996 w 9517857"/>
              <a:gd name="connsiteY41" fmla="*/ 270655 h 918356"/>
              <a:gd name="connsiteX42" fmla="*/ 5358056 w 9517857"/>
              <a:gd name="connsiteY42" fmla="*/ 247248 h 918356"/>
              <a:gd name="connsiteX43" fmla="*/ 5426496 w 9517857"/>
              <a:gd name="connsiteY43" fmla="*/ 235142 h 918356"/>
              <a:gd name="connsiteX44" fmla="*/ 5497161 w 9517857"/>
              <a:gd name="connsiteY44" fmla="*/ 228808 h 918356"/>
              <a:gd name="connsiteX45" fmla="*/ 5826043 w 9517857"/>
              <a:gd name="connsiteY45" fmla="*/ 148073 h 918356"/>
              <a:gd name="connsiteX46" fmla="*/ 6007627 w 9517857"/>
              <a:gd name="connsiteY46" fmla="*/ 147126 h 918356"/>
              <a:gd name="connsiteX47" fmla="*/ 6194152 w 9517857"/>
              <a:gd name="connsiteY47" fmla="*/ 151772 h 918356"/>
              <a:gd name="connsiteX48" fmla="*/ 6281379 w 9517857"/>
              <a:gd name="connsiteY48" fmla="*/ 181626 h 918356"/>
              <a:gd name="connsiteX49" fmla="*/ 6489033 w 9517857"/>
              <a:gd name="connsiteY49" fmla="*/ 167648 h 918356"/>
              <a:gd name="connsiteX50" fmla="*/ 6544700 w 9517857"/>
              <a:gd name="connsiteY50" fmla="*/ 167161 h 918356"/>
              <a:gd name="connsiteX51" fmla="*/ 6648353 w 9517857"/>
              <a:gd name="connsiteY51" fmla="*/ 172250 h 918356"/>
              <a:gd name="connsiteX52" fmla="*/ 6736227 w 9517857"/>
              <a:gd name="connsiteY52" fmla="*/ 173216 h 918356"/>
              <a:gd name="connsiteX53" fmla="*/ 6977218 w 9517857"/>
              <a:gd name="connsiteY53" fmla="*/ 184289 h 918356"/>
              <a:gd name="connsiteX54" fmla="*/ 7065221 w 9517857"/>
              <a:gd name="connsiteY54" fmla="*/ 227531 h 918356"/>
              <a:gd name="connsiteX55" fmla="*/ 7358195 w 9517857"/>
              <a:gd name="connsiteY55" fmla="*/ 251740 h 918356"/>
              <a:gd name="connsiteX56" fmla="*/ 7565449 w 9517857"/>
              <a:gd name="connsiteY56" fmla="*/ 258950 h 918356"/>
              <a:gd name="connsiteX57" fmla="*/ 7599285 w 9517857"/>
              <a:gd name="connsiteY57" fmla="*/ 266021 h 918356"/>
              <a:gd name="connsiteX58" fmla="*/ 7644411 w 9517857"/>
              <a:gd name="connsiteY58" fmla="*/ 258986 h 918356"/>
              <a:gd name="connsiteX59" fmla="*/ 7965805 w 9517857"/>
              <a:gd name="connsiteY59" fmla="*/ 200355 h 918356"/>
              <a:gd name="connsiteX60" fmla="*/ 8147401 w 9517857"/>
              <a:gd name="connsiteY60" fmla="*/ 205617 h 918356"/>
              <a:gd name="connsiteX61" fmla="*/ 8256033 w 9517857"/>
              <a:gd name="connsiteY61" fmla="*/ 193713 h 918356"/>
              <a:gd name="connsiteX62" fmla="*/ 8614948 w 9517857"/>
              <a:gd name="connsiteY62" fmla="*/ 168247 h 918356"/>
              <a:gd name="connsiteX63" fmla="*/ 8715976 w 9517857"/>
              <a:gd name="connsiteY63" fmla="*/ 178374 h 918356"/>
              <a:gd name="connsiteX64" fmla="*/ 8778827 w 9517857"/>
              <a:gd name="connsiteY64" fmla="*/ 172936 h 918356"/>
              <a:gd name="connsiteX65" fmla="*/ 8855248 w 9517857"/>
              <a:gd name="connsiteY65" fmla="*/ 143149 h 918356"/>
              <a:gd name="connsiteX66" fmla="*/ 9010380 w 9517857"/>
              <a:gd name="connsiteY66" fmla="*/ 91891 h 918356"/>
              <a:gd name="connsiteX67" fmla="*/ 9110856 w 9517857"/>
              <a:gd name="connsiteY67" fmla="*/ 70997 h 918356"/>
              <a:gd name="connsiteX68" fmla="*/ 9268817 w 9517857"/>
              <a:gd name="connsiteY68" fmla="*/ 53082 h 918356"/>
              <a:gd name="connsiteX69" fmla="*/ 9316667 w 9517857"/>
              <a:gd name="connsiteY69" fmla="*/ 45047 h 918356"/>
              <a:gd name="connsiteX70" fmla="*/ 9428209 w 9517857"/>
              <a:gd name="connsiteY70" fmla="*/ 29923 h 918356"/>
              <a:gd name="connsiteX71" fmla="*/ 9488916 w 9517857"/>
              <a:gd name="connsiteY7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580688 w 9517857"/>
              <a:gd name="connsiteY18" fmla="*/ 693697 h 918356"/>
              <a:gd name="connsiteX19" fmla="*/ 2054652 w 9517857"/>
              <a:gd name="connsiteY19" fmla="*/ 656648 h 918356"/>
              <a:gd name="connsiteX20" fmla="*/ 2135144 w 9517857"/>
              <a:gd name="connsiteY20" fmla="*/ 636501 h 918356"/>
              <a:gd name="connsiteX21" fmla="*/ 2440292 w 9517857"/>
              <a:gd name="connsiteY21" fmla="*/ 593862 h 918356"/>
              <a:gd name="connsiteX22" fmla="*/ 2547829 w 9517857"/>
              <a:gd name="connsiteY22" fmla="*/ 566150 h 918356"/>
              <a:gd name="connsiteX23" fmla="*/ 2693698 w 9517857"/>
              <a:gd name="connsiteY23" fmla="*/ 560029 h 918356"/>
              <a:gd name="connsiteX24" fmla="*/ 2727306 w 9517857"/>
              <a:gd name="connsiteY24" fmla="*/ 550698 h 918356"/>
              <a:gd name="connsiteX25" fmla="*/ 3073635 w 9517857"/>
              <a:gd name="connsiteY25" fmla="*/ 491294 h 918356"/>
              <a:gd name="connsiteX26" fmla="*/ 3222071 w 9517857"/>
              <a:gd name="connsiteY26" fmla="*/ 470559 h 918356"/>
              <a:gd name="connsiteX27" fmla="*/ 3349632 w 9517857"/>
              <a:gd name="connsiteY27" fmla="*/ 432583 h 918356"/>
              <a:gd name="connsiteX28" fmla="*/ 3479593 w 9517857"/>
              <a:gd name="connsiteY28" fmla="*/ 390437 h 918356"/>
              <a:gd name="connsiteX29" fmla="*/ 3651428 w 9517857"/>
              <a:gd name="connsiteY29" fmla="*/ 361807 h 918356"/>
              <a:gd name="connsiteX30" fmla="*/ 3844133 w 9517857"/>
              <a:gd name="connsiteY30" fmla="*/ 360648 h 918356"/>
              <a:gd name="connsiteX31" fmla="*/ 3933803 w 9517857"/>
              <a:gd name="connsiteY31" fmla="*/ 357315 h 918356"/>
              <a:gd name="connsiteX32" fmla="*/ 4266740 w 9517857"/>
              <a:gd name="connsiteY32" fmla="*/ 361454 h 918356"/>
              <a:gd name="connsiteX33" fmla="*/ 4512664 w 9517857"/>
              <a:gd name="connsiteY33" fmla="*/ 319948 h 918356"/>
              <a:gd name="connsiteX34" fmla="*/ 4616423 w 9517857"/>
              <a:gd name="connsiteY34" fmla="*/ 290914 h 918356"/>
              <a:gd name="connsiteX35" fmla="*/ 4689163 w 9517857"/>
              <a:gd name="connsiteY35" fmla="*/ 272812 h 918356"/>
              <a:gd name="connsiteX36" fmla="*/ 4783273 w 9517857"/>
              <a:gd name="connsiteY36" fmla="*/ 248463 h 918356"/>
              <a:gd name="connsiteX37" fmla="*/ 4908371 w 9517857"/>
              <a:gd name="connsiteY37" fmla="*/ 243659 h 918356"/>
              <a:gd name="connsiteX38" fmla="*/ 4981173 w 9517857"/>
              <a:gd name="connsiteY38" fmla="*/ 247103 h 918356"/>
              <a:gd name="connsiteX39" fmla="*/ 5060397 w 9517857"/>
              <a:gd name="connsiteY39" fmla="*/ 263688 h 918356"/>
              <a:gd name="connsiteX40" fmla="*/ 5252996 w 9517857"/>
              <a:gd name="connsiteY40" fmla="*/ 270655 h 918356"/>
              <a:gd name="connsiteX41" fmla="*/ 5358056 w 9517857"/>
              <a:gd name="connsiteY41" fmla="*/ 247248 h 918356"/>
              <a:gd name="connsiteX42" fmla="*/ 5426496 w 9517857"/>
              <a:gd name="connsiteY42" fmla="*/ 235142 h 918356"/>
              <a:gd name="connsiteX43" fmla="*/ 5497161 w 9517857"/>
              <a:gd name="connsiteY43" fmla="*/ 228808 h 918356"/>
              <a:gd name="connsiteX44" fmla="*/ 5826043 w 9517857"/>
              <a:gd name="connsiteY44" fmla="*/ 148073 h 918356"/>
              <a:gd name="connsiteX45" fmla="*/ 6007627 w 9517857"/>
              <a:gd name="connsiteY45" fmla="*/ 147126 h 918356"/>
              <a:gd name="connsiteX46" fmla="*/ 6194152 w 9517857"/>
              <a:gd name="connsiteY46" fmla="*/ 151772 h 918356"/>
              <a:gd name="connsiteX47" fmla="*/ 6281379 w 9517857"/>
              <a:gd name="connsiteY47" fmla="*/ 181626 h 918356"/>
              <a:gd name="connsiteX48" fmla="*/ 6489033 w 9517857"/>
              <a:gd name="connsiteY48" fmla="*/ 167648 h 918356"/>
              <a:gd name="connsiteX49" fmla="*/ 6544700 w 9517857"/>
              <a:gd name="connsiteY49" fmla="*/ 167161 h 918356"/>
              <a:gd name="connsiteX50" fmla="*/ 6648353 w 9517857"/>
              <a:gd name="connsiteY50" fmla="*/ 172250 h 918356"/>
              <a:gd name="connsiteX51" fmla="*/ 6736227 w 9517857"/>
              <a:gd name="connsiteY51" fmla="*/ 173216 h 918356"/>
              <a:gd name="connsiteX52" fmla="*/ 6977218 w 9517857"/>
              <a:gd name="connsiteY52" fmla="*/ 184289 h 918356"/>
              <a:gd name="connsiteX53" fmla="*/ 7065221 w 9517857"/>
              <a:gd name="connsiteY53" fmla="*/ 227531 h 918356"/>
              <a:gd name="connsiteX54" fmla="*/ 7358195 w 9517857"/>
              <a:gd name="connsiteY54" fmla="*/ 251740 h 918356"/>
              <a:gd name="connsiteX55" fmla="*/ 7565449 w 9517857"/>
              <a:gd name="connsiteY55" fmla="*/ 258950 h 918356"/>
              <a:gd name="connsiteX56" fmla="*/ 7599285 w 9517857"/>
              <a:gd name="connsiteY56" fmla="*/ 266021 h 918356"/>
              <a:gd name="connsiteX57" fmla="*/ 7644411 w 9517857"/>
              <a:gd name="connsiteY57" fmla="*/ 258986 h 918356"/>
              <a:gd name="connsiteX58" fmla="*/ 7965805 w 9517857"/>
              <a:gd name="connsiteY58" fmla="*/ 200355 h 918356"/>
              <a:gd name="connsiteX59" fmla="*/ 8147401 w 9517857"/>
              <a:gd name="connsiteY59" fmla="*/ 205617 h 918356"/>
              <a:gd name="connsiteX60" fmla="*/ 8256033 w 9517857"/>
              <a:gd name="connsiteY60" fmla="*/ 193713 h 918356"/>
              <a:gd name="connsiteX61" fmla="*/ 8614948 w 9517857"/>
              <a:gd name="connsiteY61" fmla="*/ 168247 h 918356"/>
              <a:gd name="connsiteX62" fmla="*/ 8715976 w 9517857"/>
              <a:gd name="connsiteY62" fmla="*/ 178374 h 918356"/>
              <a:gd name="connsiteX63" fmla="*/ 8778827 w 9517857"/>
              <a:gd name="connsiteY63" fmla="*/ 172936 h 918356"/>
              <a:gd name="connsiteX64" fmla="*/ 8855248 w 9517857"/>
              <a:gd name="connsiteY64" fmla="*/ 143149 h 918356"/>
              <a:gd name="connsiteX65" fmla="*/ 9010380 w 9517857"/>
              <a:gd name="connsiteY65" fmla="*/ 91891 h 918356"/>
              <a:gd name="connsiteX66" fmla="*/ 9110856 w 9517857"/>
              <a:gd name="connsiteY66" fmla="*/ 70997 h 918356"/>
              <a:gd name="connsiteX67" fmla="*/ 9268817 w 9517857"/>
              <a:gd name="connsiteY67" fmla="*/ 53082 h 918356"/>
              <a:gd name="connsiteX68" fmla="*/ 9316667 w 9517857"/>
              <a:gd name="connsiteY68" fmla="*/ 45047 h 918356"/>
              <a:gd name="connsiteX69" fmla="*/ 9428209 w 9517857"/>
              <a:gd name="connsiteY69" fmla="*/ 29923 h 918356"/>
              <a:gd name="connsiteX70" fmla="*/ 9488916 w 9517857"/>
              <a:gd name="connsiteY7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580688 w 9517857"/>
              <a:gd name="connsiteY18" fmla="*/ 693697 h 918356"/>
              <a:gd name="connsiteX19" fmla="*/ 2054652 w 9517857"/>
              <a:gd name="connsiteY19" fmla="*/ 656648 h 918356"/>
              <a:gd name="connsiteX20" fmla="*/ 2135144 w 9517857"/>
              <a:gd name="connsiteY20" fmla="*/ 636501 h 918356"/>
              <a:gd name="connsiteX21" fmla="*/ 2440292 w 9517857"/>
              <a:gd name="connsiteY21" fmla="*/ 593862 h 918356"/>
              <a:gd name="connsiteX22" fmla="*/ 2547829 w 9517857"/>
              <a:gd name="connsiteY22" fmla="*/ 566150 h 918356"/>
              <a:gd name="connsiteX23" fmla="*/ 2693698 w 9517857"/>
              <a:gd name="connsiteY23" fmla="*/ 560029 h 918356"/>
              <a:gd name="connsiteX24" fmla="*/ 2727306 w 9517857"/>
              <a:gd name="connsiteY24" fmla="*/ 550698 h 918356"/>
              <a:gd name="connsiteX25" fmla="*/ 3073635 w 9517857"/>
              <a:gd name="connsiteY25" fmla="*/ 491294 h 918356"/>
              <a:gd name="connsiteX26" fmla="*/ 3222071 w 9517857"/>
              <a:gd name="connsiteY26" fmla="*/ 470559 h 918356"/>
              <a:gd name="connsiteX27" fmla="*/ 3349632 w 9517857"/>
              <a:gd name="connsiteY27" fmla="*/ 432583 h 918356"/>
              <a:gd name="connsiteX28" fmla="*/ 3479593 w 9517857"/>
              <a:gd name="connsiteY28" fmla="*/ 390437 h 918356"/>
              <a:gd name="connsiteX29" fmla="*/ 3651428 w 9517857"/>
              <a:gd name="connsiteY29" fmla="*/ 361807 h 918356"/>
              <a:gd name="connsiteX30" fmla="*/ 3844133 w 9517857"/>
              <a:gd name="connsiteY30" fmla="*/ 360648 h 918356"/>
              <a:gd name="connsiteX31" fmla="*/ 3933803 w 9517857"/>
              <a:gd name="connsiteY31" fmla="*/ 357315 h 918356"/>
              <a:gd name="connsiteX32" fmla="*/ 4266740 w 9517857"/>
              <a:gd name="connsiteY32" fmla="*/ 361454 h 918356"/>
              <a:gd name="connsiteX33" fmla="*/ 4512664 w 9517857"/>
              <a:gd name="connsiteY33" fmla="*/ 319948 h 918356"/>
              <a:gd name="connsiteX34" fmla="*/ 4616423 w 9517857"/>
              <a:gd name="connsiteY34" fmla="*/ 290914 h 918356"/>
              <a:gd name="connsiteX35" fmla="*/ 4689163 w 9517857"/>
              <a:gd name="connsiteY35" fmla="*/ 272812 h 918356"/>
              <a:gd name="connsiteX36" fmla="*/ 4783273 w 9517857"/>
              <a:gd name="connsiteY36" fmla="*/ 248463 h 918356"/>
              <a:gd name="connsiteX37" fmla="*/ 4908371 w 9517857"/>
              <a:gd name="connsiteY37" fmla="*/ 243659 h 918356"/>
              <a:gd name="connsiteX38" fmla="*/ 4981173 w 9517857"/>
              <a:gd name="connsiteY38" fmla="*/ 247103 h 918356"/>
              <a:gd name="connsiteX39" fmla="*/ 5060397 w 9517857"/>
              <a:gd name="connsiteY39" fmla="*/ 263688 h 918356"/>
              <a:gd name="connsiteX40" fmla="*/ 5252996 w 9517857"/>
              <a:gd name="connsiteY40" fmla="*/ 270655 h 918356"/>
              <a:gd name="connsiteX41" fmla="*/ 5358056 w 9517857"/>
              <a:gd name="connsiteY41" fmla="*/ 247248 h 918356"/>
              <a:gd name="connsiteX42" fmla="*/ 5426496 w 9517857"/>
              <a:gd name="connsiteY42" fmla="*/ 235142 h 918356"/>
              <a:gd name="connsiteX43" fmla="*/ 5497161 w 9517857"/>
              <a:gd name="connsiteY43" fmla="*/ 228808 h 918356"/>
              <a:gd name="connsiteX44" fmla="*/ 5826043 w 9517857"/>
              <a:gd name="connsiteY44" fmla="*/ 148073 h 918356"/>
              <a:gd name="connsiteX45" fmla="*/ 6007627 w 9517857"/>
              <a:gd name="connsiteY45" fmla="*/ 147126 h 918356"/>
              <a:gd name="connsiteX46" fmla="*/ 6194152 w 9517857"/>
              <a:gd name="connsiteY46" fmla="*/ 151772 h 918356"/>
              <a:gd name="connsiteX47" fmla="*/ 6281379 w 9517857"/>
              <a:gd name="connsiteY47" fmla="*/ 181626 h 918356"/>
              <a:gd name="connsiteX48" fmla="*/ 6489033 w 9517857"/>
              <a:gd name="connsiteY48" fmla="*/ 167648 h 918356"/>
              <a:gd name="connsiteX49" fmla="*/ 6544700 w 9517857"/>
              <a:gd name="connsiteY49" fmla="*/ 167161 h 918356"/>
              <a:gd name="connsiteX50" fmla="*/ 6648353 w 9517857"/>
              <a:gd name="connsiteY50" fmla="*/ 172250 h 918356"/>
              <a:gd name="connsiteX51" fmla="*/ 6736227 w 9517857"/>
              <a:gd name="connsiteY51" fmla="*/ 173216 h 918356"/>
              <a:gd name="connsiteX52" fmla="*/ 6977218 w 9517857"/>
              <a:gd name="connsiteY52" fmla="*/ 184289 h 918356"/>
              <a:gd name="connsiteX53" fmla="*/ 7065221 w 9517857"/>
              <a:gd name="connsiteY53" fmla="*/ 227531 h 918356"/>
              <a:gd name="connsiteX54" fmla="*/ 7358195 w 9517857"/>
              <a:gd name="connsiteY54" fmla="*/ 251740 h 918356"/>
              <a:gd name="connsiteX55" fmla="*/ 7565449 w 9517857"/>
              <a:gd name="connsiteY55" fmla="*/ 258950 h 918356"/>
              <a:gd name="connsiteX56" fmla="*/ 7599285 w 9517857"/>
              <a:gd name="connsiteY56" fmla="*/ 266021 h 918356"/>
              <a:gd name="connsiteX57" fmla="*/ 7644411 w 9517857"/>
              <a:gd name="connsiteY57" fmla="*/ 258986 h 918356"/>
              <a:gd name="connsiteX58" fmla="*/ 7965805 w 9517857"/>
              <a:gd name="connsiteY58" fmla="*/ 200355 h 918356"/>
              <a:gd name="connsiteX59" fmla="*/ 8147401 w 9517857"/>
              <a:gd name="connsiteY59" fmla="*/ 205617 h 918356"/>
              <a:gd name="connsiteX60" fmla="*/ 8256033 w 9517857"/>
              <a:gd name="connsiteY60" fmla="*/ 193713 h 918356"/>
              <a:gd name="connsiteX61" fmla="*/ 8614948 w 9517857"/>
              <a:gd name="connsiteY61" fmla="*/ 168247 h 918356"/>
              <a:gd name="connsiteX62" fmla="*/ 8715976 w 9517857"/>
              <a:gd name="connsiteY62" fmla="*/ 178374 h 918356"/>
              <a:gd name="connsiteX63" fmla="*/ 8778827 w 9517857"/>
              <a:gd name="connsiteY63" fmla="*/ 172936 h 918356"/>
              <a:gd name="connsiteX64" fmla="*/ 8855248 w 9517857"/>
              <a:gd name="connsiteY64" fmla="*/ 143149 h 918356"/>
              <a:gd name="connsiteX65" fmla="*/ 9010380 w 9517857"/>
              <a:gd name="connsiteY65" fmla="*/ 91891 h 918356"/>
              <a:gd name="connsiteX66" fmla="*/ 9110856 w 9517857"/>
              <a:gd name="connsiteY66" fmla="*/ 70997 h 918356"/>
              <a:gd name="connsiteX67" fmla="*/ 9268817 w 9517857"/>
              <a:gd name="connsiteY67" fmla="*/ 53082 h 918356"/>
              <a:gd name="connsiteX68" fmla="*/ 9316667 w 9517857"/>
              <a:gd name="connsiteY68" fmla="*/ 45047 h 918356"/>
              <a:gd name="connsiteX69" fmla="*/ 9428209 w 9517857"/>
              <a:gd name="connsiteY69" fmla="*/ 29923 h 918356"/>
              <a:gd name="connsiteX70" fmla="*/ 9488916 w 9517857"/>
              <a:gd name="connsiteY7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142754 w 9517857"/>
              <a:gd name="connsiteY15" fmla="*/ 725374 h 918356"/>
              <a:gd name="connsiteX16" fmla="*/ 1218120 w 9517857"/>
              <a:gd name="connsiteY16" fmla="*/ 713280 h 918356"/>
              <a:gd name="connsiteX17" fmla="*/ 1580688 w 9517857"/>
              <a:gd name="connsiteY17" fmla="*/ 693697 h 918356"/>
              <a:gd name="connsiteX18" fmla="*/ 2054652 w 9517857"/>
              <a:gd name="connsiteY18" fmla="*/ 656648 h 918356"/>
              <a:gd name="connsiteX19" fmla="*/ 2135144 w 9517857"/>
              <a:gd name="connsiteY19" fmla="*/ 636501 h 918356"/>
              <a:gd name="connsiteX20" fmla="*/ 2440292 w 9517857"/>
              <a:gd name="connsiteY20" fmla="*/ 593862 h 918356"/>
              <a:gd name="connsiteX21" fmla="*/ 2547829 w 9517857"/>
              <a:gd name="connsiteY21" fmla="*/ 566150 h 918356"/>
              <a:gd name="connsiteX22" fmla="*/ 2693698 w 9517857"/>
              <a:gd name="connsiteY22" fmla="*/ 560029 h 918356"/>
              <a:gd name="connsiteX23" fmla="*/ 2727306 w 9517857"/>
              <a:gd name="connsiteY23" fmla="*/ 550698 h 918356"/>
              <a:gd name="connsiteX24" fmla="*/ 3073635 w 9517857"/>
              <a:gd name="connsiteY24" fmla="*/ 491294 h 918356"/>
              <a:gd name="connsiteX25" fmla="*/ 3222071 w 9517857"/>
              <a:gd name="connsiteY25" fmla="*/ 470559 h 918356"/>
              <a:gd name="connsiteX26" fmla="*/ 3349632 w 9517857"/>
              <a:gd name="connsiteY26" fmla="*/ 432583 h 918356"/>
              <a:gd name="connsiteX27" fmla="*/ 3479593 w 9517857"/>
              <a:gd name="connsiteY27" fmla="*/ 390437 h 918356"/>
              <a:gd name="connsiteX28" fmla="*/ 3651428 w 9517857"/>
              <a:gd name="connsiteY28" fmla="*/ 361807 h 918356"/>
              <a:gd name="connsiteX29" fmla="*/ 3844133 w 9517857"/>
              <a:gd name="connsiteY29" fmla="*/ 360648 h 918356"/>
              <a:gd name="connsiteX30" fmla="*/ 3933803 w 9517857"/>
              <a:gd name="connsiteY30" fmla="*/ 357315 h 918356"/>
              <a:gd name="connsiteX31" fmla="*/ 4266740 w 9517857"/>
              <a:gd name="connsiteY31" fmla="*/ 361454 h 918356"/>
              <a:gd name="connsiteX32" fmla="*/ 4512664 w 9517857"/>
              <a:gd name="connsiteY32" fmla="*/ 319948 h 918356"/>
              <a:gd name="connsiteX33" fmla="*/ 4616423 w 9517857"/>
              <a:gd name="connsiteY33" fmla="*/ 290914 h 918356"/>
              <a:gd name="connsiteX34" fmla="*/ 4689163 w 9517857"/>
              <a:gd name="connsiteY34" fmla="*/ 272812 h 918356"/>
              <a:gd name="connsiteX35" fmla="*/ 4783273 w 9517857"/>
              <a:gd name="connsiteY35" fmla="*/ 248463 h 918356"/>
              <a:gd name="connsiteX36" fmla="*/ 4908371 w 9517857"/>
              <a:gd name="connsiteY36" fmla="*/ 243659 h 918356"/>
              <a:gd name="connsiteX37" fmla="*/ 4981173 w 9517857"/>
              <a:gd name="connsiteY37" fmla="*/ 247103 h 918356"/>
              <a:gd name="connsiteX38" fmla="*/ 5060397 w 9517857"/>
              <a:gd name="connsiteY38" fmla="*/ 263688 h 918356"/>
              <a:gd name="connsiteX39" fmla="*/ 5252996 w 9517857"/>
              <a:gd name="connsiteY39" fmla="*/ 270655 h 918356"/>
              <a:gd name="connsiteX40" fmla="*/ 5358056 w 9517857"/>
              <a:gd name="connsiteY40" fmla="*/ 247248 h 918356"/>
              <a:gd name="connsiteX41" fmla="*/ 5426496 w 9517857"/>
              <a:gd name="connsiteY41" fmla="*/ 235142 h 918356"/>
              <a:gd name="connsiteX42" fmla="*/ 5497161 w 9517857"/>
              <a:gd name="connsiteY42" fmla="*/ 228808 h 918356"/>
              <a:gd name="connsiteX43" fmla="*/ 5826043 w 9517857"/>
              <a:gd name="connsiteY43" fmla="*/ 148073 h 918356"/>
              <a:gd name="connsiteX44" fmla="*/ 6007627 w 9517857"/>
              <a:gd name="connsiteY44" fmla="*/ 147126 h 918356"/>
              <a:gd name="connsiteX45" fmla="*/ 6194152 w 9517857"/>
              <a:gd name="connsiteY45" fmla="*/ 151772 h 918356"/>
              <a:gd name="connsiteX46" fmla="*/ 6281379 w 9517857"/>
              <a:gd name="connsiteY46" fmla="*/ 181626 h 918356"/>
              <a:gd name="connsiteX47" fmla="*/ 6489033 w 9517857"/>
              <a:gd name="connsiteY47" fmla="*/ 167648 h 918356"/>
              <a:gd name="connsiteX48" fmla="*/ 6544700 w 9517857"/>
              <a:gd name="connsiteY48" fmla="*/ 167161 h 918356"/>
              <a:gd name="connsiteX49" fmla="*/ 6648353 w 9517857"/>
              <a:gd name="connsiteY49" fmla="*/ 172250 h 918356"/>
              <a:gd name="connsiteX50" fmla="*/ 6736227 w 9517857"/>
              <a:gd name="connsiteY50" fmla="*/ 173216 h 918356"/>
              <a:gd name="connsiteX51" fmla="*/ 6977218 w 9517857"/>
              <a:gd name="connsiteY51" fmla="*/ 184289 h 918356"/>
              <a:gd name="connsiteX52" fmla="*/ 7065221 w 9517857"/>
              <a:gd name="connsiteY52" fmla="*/ 227531 h 918356"/>
              <a:gd name="connsiteX53" fmla="*/ 7358195 w 9517857"/>
              <a:gd name="connsiteY53" fmla="*/ 251740 h 918356"/>
              <a:gd name="connsiteX54" fmla="*/ 7565449 w 9517857"/>
              <a:gd name="connsiteY54" fmla="*/ 258950 h 918356"/>
              <a:gd name="connsiteX55" fmla="*/ 7599285 w 9517857"/>
              <a:gd name="connsiteY55" fmla="*/ 266021 h 918356"/>
              <a:gd name="connsiteX56" fmla="*/ 7644411 w 9517857"/>
              <a:gd name="connsiteY56" fmla="*/ 258986 h 918356"/>
              <a:gd name="connsiteX57" fmla="*/ 7965805 w 9517857"/>
              <a:gd name="connsiteY57" fmla="*/ 200355 h 918356"/>
              <a:gd name="connsiteX58" fmla="*/ 8147401 w 9517857"/>
              <a:gd name="connsiteY58" fmla="*/ 205617 h 918356"/>
              <a:gd name="connsiteX59" fmla="*/ 8256033 w 9517857"/>
              <a:gd name="connsiteY59" fmla="*/ 193713 h 918356"/>
              <a:gd name="connsiteX60" fmla="*/ 8614948 w 9517857"/>
              <a:gd name="connsiteY60" fmla="*/ 168247 h 918356"/>
              <a:gd name="connsiteX61" fmla="*/ 8715976 w 9517857"/>
              <a:gd name="connsiteY61" fmla="*/ 178374 h 918356"/>
              <a:gd name="connsiteX62" fmla="*/ 8778827 w 9517857"/>
              <a:gd name="connsiteY62" fmla="*/ 172936 h 918356"/>
              <a:gd name="connsiteX63" fmla="*/ 8855248 w 9517857"/>
              <a:gd name="connsiteY63" fmla="*/ 143149 h 918356"/>
              <a:gd name="connsiteX64" fmla="*/ 9010380 w 9517857"/>
              <a:gd name="connsiteY64" fmla="*/ 91891 h 918356"/>
              <a:gd name="connsiteX65" fmla="*/ 9110856 w 9517857"/>
              <a:gd name="connsiteY65" fmla="*/ 70997 h 918356"/>
              <a:gd name="connsiteX66" fmla="*/ 9268817 w 9517857"/>
              <a:gd name="connsiteY66" fmla="*/ 53082 h 918356"/>
              <a:gd name="connsiteX67" fmla="*/ 9316667 w 9517857"/>
              <a:gd name="connsiteY67" fmla="*/ 45047 h 918356"/>
              <a:gd name="connsiteX68" fmla="*/ 9428209 w 9517857"/>
              <a:gd name="connsiteY68" fmla="*/ 29923 h 918356"/>
              <a:gd name="connsiteX69" fmla="*/ 9488916 w 9517857"/>
              <a:gd name="connsiteY6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142754 w 9517857"/>
              <a:gd name="connsiteY15" fmla="*/ 725374 h 918356"/>
              <a:gd name="connsiteX16" fmla="*/ 1218120 w 9517857"/>
              <a:gd name="connsiteY16" fmla="*/ 713280 h 918356"/>
              <a:gd name="connsiteX17" fmla="*/ 1580688 w 9517857"/>
              <a:gd name="connsiteY17" fmla="*/ 693697 h 918356"/>
              <a:gd name="connsiteX18" fmla="*/ 2054652 w 9517857"/>
              <a:gd name="connsiteY18" fmla="*/ 656648 h 918356"/>
              <a:gd name="connsiteX19" fmla="*/ 2135144 w 9517857"/>
              <a:gd name="connsiteY19" fmla="*/ 636501 h 918356"/>
              <a:gd name="connsiteX20" fmla="*/ 2440292 w 9517857"/>
              <a:gd name="connsiteY20" fmla="*/ 593862 h 918356"/>
              <a:gd name="connsiteX21" fmla="*/ 2547829 w 9517857"/>
              <a:gd name="connsiteY21" fmla="*/ 566150 h 918356"/>
              <a:gd name="connsiteX22" fmla="*/ 2693698 w 9517857"/>
              <a:gd name="connsiteY22" fmla="*/ 560029 h 918356"/>
              <a:gd name="connsiteX23" fmla="*/ 2727306 w 9517857"/>
              <a:gd name="connsiteY23" fmla="*/ 550698 h 918356"/>
              <a:gd name="connsiteX24" fmla="*/ 3073635 w 9517857"/>
              <a:gd name="connsiteY24" fmla="*/ 491294 h 918356"/>
              <a:gd name="connsiteX25" fmla="*/ 3222071 w 9517857"/>
              <a:gd name="connsiteY25" fmla="*/ 470559 h 918356"/>
              <a:gd name="connsiteX26" fmla="*/ 3349632 w 9517857"/>
              <a:gd name="connsiteY26" fmla="*/ 432583 h 918356"/>
              <a:gd name="connsiteX27" fmla="*/ 3479593 w 9517857"/>
              <a:gd name="connsiteY27" fmla="*/ 390437 h 918356"/>
              <a:gd name="connsiteX28" fmla="*/ 3651428 w 9517857"/>
              <a:gd name="connsiteY28" fmla="*/ 361807 h 918356"/>
              <a:gd name="connsiteX29" fmla="*/ 3844133 w 9517857"/>
              <a:gd name="connsiteY29" fmla="*/ 360648 h 918356"/>
              <a:gd name="connsiteX30" fmla="*/ 3933803 w 9517857"/>
              <a:gd name="connsiteY30" fmla="*/ 357315 h 918356"/>
              <a:gd name="connsiteX31" fmla="*/ 4266740 w 9517857"/>
              <a:gd name="connsiteY31" fmla="*/ 361454 h 918356"/>
              <a:gd name="connsiteX32" fmla="*/ 4512664 w 9517857"/>
              <a:gd name="connsiteY32" fmla="*/ 319948 h 918356"/>
              <a:gd name="connsiteX33" fmla="*/ 4616423 w 9517857"/>
              <a:gd name="connsiteY33" fmla="*/ 290914 h 918356"/>
              <a:gd name="connsiteX34" fmla="*/ 4689163 w 9517857"/>
              <a:gd name="connsiteY34" fmla="*/ 272812 h 918356"/>
              <a:gd name="connsiteX35" fmla="*/ 4783273 w 9517857"/>
              <a:gd name="connsiteY35" fmla="*/ 248463 h 918356"/>
              <a:gd name="connsiteX36" fmla="*/ 4908371 w 9517857"/>
              <a:gd name="connsiteY36" fmla="*/ 243659 h 918356"/>
              <a:gd name="connsiteX37" fmla="*/ 4981173 w 9517857"/>
              <a:gd name="connsiteY37" fmla="*/ 247103 h 918356"/>
              <a:gd name="connsiteX38" fmla="*/ 5060397 w 9517857"/>
              <a:gd name="connsiteY38" fmla="*/ 263688 h 918356"/>
              <a:gd name="connsiteX39" fmla="*/ 5252996 w 9517857"/>
              <a:gd name="connsiteY39" fmla="*/ 270655 h 918356"/>
              <a:gd name="connsiteX40" fmla="*/ 5358056 w 9517857"/>
              <a:gd name="connsiteY40" fmla="*/ 247248 h 918356"/>
              <a:gd name="connsiteX41" fmla="*/ 5426496 w 9517857"/>
              <a:gd name="connsiteY41" fmla="*/ 235142 h 918356"/>
              <a:gd name="connsiteX42" fmla="*/ 5497161 w 9517857"/>
              <a:gd name="connsiteY42" fmla="*/ 228808 h 918356"/>
              <a:gd name="connsiteX43" fmla="*/ 5826043 w 9517857"/>
              <a:gd name="connsiteY43" fmla="*/ 148073 h 918356"/>
              <a:gd name="connsiteX44" fmla="*/ 6007627 w 9517857"/>
              <a:gd name="connsiteY44" fmla="*/ 147126 h 918356"/>
              <a:gd name="connsiteX45" fmla="*/ 6194152 w 9517857"/>
              <a:gd name="connsiteY45" fmla="*/ 151772 h 918356"/>
              <a:gd name="connsiteX46" fmla="*/ 6281379 w 9517857"/>
              <a:gd name="connsiteY46" fmla="*/ 181626 h 918356"/>
              <a:gd name="connsiteX47" fmla="*/ 6489033 w 9517857"/>
              <a:gd name="connsiteY47" fmla="*/ 167648 h 918356"/>
              <a:gd name="connsiteX48" fmla="*/ 6544700 w 9517857"/>
              <a:gd name="connsiteY48" fmla="*/ 167161 h 918356"/>
              <a:gd name="connsiteX49" fmla="*/ 6648353 w 9517857"/>
              <a:gd name="connsiteY49" fmla="*/ 172250 h 918356"/>
              <a:gd name="connsiteX50" fmla="*/ 6736227 w 9517857"/>
              <a:gd name="connsiteY50" fmla="*/ 173216 h 918356"/>
              <a:gd name="connsiteX51" fmla="*/ 6977218 w 9517857"/>
              <a:gd name="connsiteY51" fmla="*/ 184289 h 918356"/>
              <a:gd name="connsiteX52" fmla="*/ 7065221 w 9517857"/>
              <a:gd name="connsiteY52" fmla="*/ 227531 h 918356"/>
              <a:gd name="connsiteX53" fmla="*/ 7358195 w 9517857"/>
              <a:gd name="connsiteY53" fmla="*/ 251740 h 918356"/>
              <a:gd name="connsiteX54" fmla="*/ 7565449 w 9517857"/>
              <a:gd name="connsiteY54" fmla="*/ 258950 h 918356"/>
              <a:gd name="connsiteX55" fmla="*/ 7599285 w 9517857"/>
              <a:gd name="connsiteY55" fmla="*/ 266021 h 918356"/>
              <a:gd name="connsiteX56" fmla="*/ 7644411 w 9517857"/>
              <a:gd name="connsiteY56" fmla="*/ 258986 h 918356"/>
              <a:gd name="connsiteX57" fmla="*/ 7965805 w 9517857"/>
              <a:gd name="connsiteY57" fmla="*/ 200355 h 918356"/>
              <a:gd name="connsiteX58" fmla="*/ 8147401 w 9517857"/>
              <a:gd name="connsiteY58" fmla="*/ 205617 h 918356"/>
              <a:gd name="connsiteX59" fmla="*/ 8256033 w 9517857"/>
              <a:gd name="connsiteY59" fmla="*/ 193713 h 918356"/>
              <a:gd name="connsiteX60" fmla="*/ 8614948 w 9517857"/>
              <a:gd name="connsiteY60" fmla="*/ 168247 h 918356"/>
              <a:gd name="connsiteX61" fmla="*/ 8715976 w 9517857"/>
              <a:gd name="connsiteY61" fmla="*/ 178374 h 918356"/>
              <a:gd name="connsiteX62" fmla="*/ 8778827 w 9517857"/>
              <a:gd name="connsiteY62" fmla="*/ 172936 h 918356"/>
              <a:gd name="connsiteX63" fmla="*/ 8855248 w 9517857"/>
              <a:gd name="connsiteY63" fmla="*/ 143149 h 918356"/>
              <a:gd name="connsiteX64" fmla="*/ 9010380 w 9517857"/>
              <a:gd name="connsiteY64" fmla="*/ 91891 h 918356"/>
              <a:gd name="connsiteX65" fmla="*/ 9110856 w 9517857"/>
              <a:gd name="connsiteY65" fmla="*/ 70997 h 918356"/>
              <a:gd name="connsiteX66" fmla="*/ 9268817 w 9517857"/>
              <a:gd name="connsiteY66" fmla="*/ 53082 h 918356"/>
              <a:gd name="connsiteX67" fmla="*/ 9316667 w 9517857"/>
              <a:gd name="connsiteY67" fmla="*/ 45047 h 918356"/>
              <a:gd name="connsiteX68" fmla="*/ 9428209 w 9517857"/>
              <a:gd name="connsiteY68" fmla="*/ 29923 h 918356"/>
              <a:gd name="connsiteX69" fmla="*/ 9488916 w 9517857"/>
              <a:gd name="connsiteY6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5060397 w 9517857"/>
              <a:gd name="connsiteY35" fmla="*/ 263688 h 918356"/>
              <a:gd name="connsiteX36" fmla="*/ 5252996 w 9517857"/>
              <a:gd name="connsiteY36" fmla="*/ 270655 h 918356"/>
              <a:gd name="connsiteX37" fmla="*/ 5358056 w 9517857"/>
              <a:gd name="connsiteY37" fmla="*/ 247248 h 918356"/>
              <a:gd name="connsiteX38" fmla="*/ 5426496 w 9517857"/>
              <a:gd name="connsiteY38" fmla="*/ 235142 h 918356"/>
              <a:gd name="connsiteX39" fmla="*/ 5497161 w 9517857"/>
              <a:gd name="connsiteY39" fmla="*/ 228808 h 918356"/>
              <a:gd name="connsiteX40" fmla="*/ 5826043 w 9517857"/>
              <a:gd name="connsiteY40" fmla="*/ 148073 h 918356"/>
              <a:gd name="connsiteX41" fmla="*/ 6007627 w 9517857"/>
              <a:gd name="connsiteY41" fmla="*/ 147126 h 918356"/>
              <a:gd name="connsiteX42" fmla="*/ 6194152 w 9517857"/>
              <a:gd name="connsiteY42" fmla="*/ 151772 h 918356"/>
              <a:gd name="connsiteX43" fmla="*/ 6281379 w 9517857"/>
              <a:gd name="connsiteY43" fmla="*/ 181626 h 918356"/>
              <a:gd name="connsiteX44" fmla="*/ 6489033 w 9517857"/>
              <a:gd name="connsiteY44" fmla="*/ 167648 h 918356"/>
              <a:gd name="connsiteX45" fmla="*/ 6544700 w 9517857"/>
              <a:gd name="connsiteY45" fmla="*/ 167161 h 918356"/>
              <a:gd name="connsiteX46" fmla="*/ 6648353 w 9517857"/>
              <a:gd name="connsiteY46" fmla="*/ 172250 h 918356"/>
              <a:gd name="connsiteX47" fmla="*/ 6736227 w 9517857"/>
              <a:gd name="connsiteY47" fmla="*/ 173216 h 918356"/>
              <a:gd name="connsiteX48" fmla="*/ 6977218 w 9517857"/>
              <a:gd name="connsiteY48" fmla="*/ 184289 h 918356"/>
              <a:gd name="connsiteX49" fmla="*/ 7065221 w 9517857"/>
              <a:gd name="connsiteY49" fmla="*/ 227531 h 918356"/>
              <a:gd name="connsiteX50" fmla="*/ 7358195 w 9517857"/>
              <a:gd name="connsiteY50" fmla="*/ 251740 h 918356"/>
              <a:gd name="connsiteX51" fmla="*/ 7565449 w 9517857"/>
              <a:gd name="connsiteY51" fmla="*/ 258950 h 918356"/>
              <a:gd name="connsiteX52" fmla="*/ 7599285 w 9517857"/>
              <a:gd name="connsiteY52" fmla="*/ 266021 h 918356"/>
              <a:gd name="connsiteX53" fmla="*/ 7644411 w 9517857"/>
              <a:gd name="connsiteY53" fmla="*/ 258986 h 918356"/>
              <a:gd name="connsiteX54" fmla="*/ 7965805 w 9517857"/>
              <a:gd name="connsiteY54" fmla="*/ 200355 h 918356"/>
              <a:gd name="connsiteX55" fmla="*/ 8147401 w 9517857"/>
              <a:gd name="connsiteY55" fmla="*/ 205617 h 918356"/>
              <a:gd name="connsiteX56" fmla="*/ 8256033 w 9517857"/>
              <a:gd name="connsiteY56" fmla="*/ 193713 h 918356"/>
              <a:gd name="connsiteX57" fmla="*/ 8614948 w 9517857"/>
              <a:gd name="connsiteY57" fmla="*/ 168247 h 918356"/>
              <a:gd name="connsiteX58" fmla="*/ 8715976 w 9517857"/>
              <a:gd name="connsiteY58" fmla="*/ 178374 h 918356"/>
              <a:gd name="connsiteX59" fmla="*/ 8778827 w 9517857"/>
              <a:gd name="connsiteY59" fmla="*/ 172936 h 918356"/>
              <a:gd name="connsiteX60" fmla="*/ 8855248 w 9517857"/>
              <a:gd name="connsiteY60" fmla="*/ 143149 h 918356"/>
              <a:gd name="connsiteX61" fmla="*/ 9010380 w 9517857"/>
              <a:gd name="connsiteY61" fmla="*/ 91891 h 918356"/>
              <a:gd name="connsiteX62" fmla="*/ 9110856 w 9517857"/>
              <a:gd name="connsiteY62" fmla="*/ 70997 h 918356"/>
              <a:gd name="connsiteX63" fmla="*/ 9268817 w 9517857"/>
              <a:gd name="connsiteY63" fmla="*/ 53082 h 918356"/>
              <a:gd name="connsiteX64" fmla="*/ 9316667 w 9517857"/>
              <a:gd name="connsiteY64" fmla="*/ 45047 h 918356"/>
              <a:gd name="connsiteX65" fmla="*/ 9428209 w 9517857"/>
              <a:gd name="connsiteY65" fmla="*/ 29923 h 918356"/>
              <a:gd name="connsiteX66" fmla="*/ 9488916 w 9517857"/>
              <a:gd name="connsiteY6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65449 w 9517857"/>
              <a:gd name="connsiteY50" fmla="*/ 258950 h 918356"/>
              <a:gd name="connsiteX51" fmla="*/ 7599285 w 9517857"/>
              <a:gd name="connsiteY51" fmla="*/ 266021 h 918356"/>
              <a:gd name="connsiteX52" fmla="*/ 7644411 w 9517857"/>
              <a:gd name="connsiteY52" fmla="*/ 258986 h 918356"/>
              <a:gd name="connsiteX53" fmla="*/ 7965805 w 9517857"/>
              <a:gd name="connsiteY53" fmla="*/ 200355 h 918356"/>
              <a:gd name="connsiteX54" fmla="*/ 8147401 w 9517857"/>
              <a:gd name="connsiteY54" fmla="*/ 205617 h 918356"/>
              <a:gd name="connsiteX55" fmla="*/ 8256033 w 9517857"/>
              <a:gd name="connsiteY55" fmla="*/ 193713 h 918356"/>
              <a:gd name="connsiteX56" fmla="*/ 8614948 w 9517857"/>
              <a:gd name="connsiteY56" fmla="*/ 168247 h 918356"/>
              <a:gd name="connsiteX57" fmla="*/ 8715976 w 9517857"/>
              <a:gd name="connsiteY57" fmla="*/ 178374 h 918356"/>
              <a:gd name="connsiteX58" fmla="*/ 8778827 w 9517857"/>
              <a:gd name="connsiteY58" fmla="*/ 172936 h 918356"/>
              <a:gd name="connsiteX59" fmla="*/ 8855248 w 9517857"/>
              <a:gd name="connsiteY59" fmla="*/ 143149 h 918356"/>
              <a:gd name="connsiteX60" fmla="*/ 9010380 w 9517857"/>
              <a:gd name="connsiteY60" fmla="*/ 91891 h 918356"/>
              <a:gd name="connsiteX61" fmla="*/ 9110856 w 9517857"/>
              <a:gd name="connsiteY61" fmla="*/ 70997 h 918356"/>
              <a:gd name="connsiteX62" fmla="*/ 9268817 w 9517857"/>
              <a:gd name="connsiteY62" fmla="*/ 53082 h 918356"/>
              <a:gd name="connsiteX63" fmla="*/ 9316667 w 9517857"/>
              <a:gd name="connsiteY63" fmla="*/ 45047 h 918356"/>
              <a:gd name="connsiteX64" fmla="*/ 9428209 w 9517857"/>
              <a:gd name="connsiteY64" fmla="*/ 29923 h 918356"/>
              <a:gd name="connsiteX65" fmla="*/ 9488916 w 9517857"/>
              <a:gd name="connsiteY6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33497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736227 w 9517857"/>
              <a:gd name="connsiteY45" fmla="*/ 173216 h 918356"/>
              <a:gd name="connsiteX46" fmla="*/ 6977218 w 9517857"/>
              <a:gd name="connsiteY46" fmla="*/ 184289 h 918356"/>
              <a:gd name="connsiteX47" fmla="*/ 7065221 w 9517857"/>
              <a:gd name="connsiteY47" fmla="*/ 227531 h 918356"/>
              <a:gd name="connsiteX48" fmla="*/ 7358195 w 9517857"/>
              <a:gd name="connsiteY48" fmla="*/ 251740 h 918356"/>
              <a:gd name="connsiteX49" fmla="*/ 7599285 w 9517857"/>
              <a:gd name="connsiteY49" fmla="*/ 266021 h 918356"/>
              <a:gd name="connsiteX50" fmla="*/ 7644411 w 9517857"/>
              <a:gd name="connsiteY50" fmla="*/ 258986 h 918356"/>
              <a:gd name="connsiteX51" fmla="*/ 7965805 w 9517857"/>
              <a:gd name="connsiteY51" fmla="*/ 200355 h 918356"/>
              <a:gd name="connsiteX52" fmla="*/ 8147401 w 9517857"/>
              <a:gd name="connsiteY52" fmla="*/ 205617 h 918356"/>
              <a:gd name="connsiteX53" fmla="*/ 8256033 w 9517857"/>
              <a:gd name="connsiteY53" fmla="*/ 193713 h 918356"/>
              <a:gd name="connsiteX54" fmla="*/ 8614948 w 9517857"/>
              <a:gd name="connsiteY54" fmla="*/ 168247 h 918356"/>
              <a:gd name="connsiteX55" fmla="*/ 8715976 w 9517857"/>
              <a:gd name="connsiteY55" fmla="*/ 178374 h 918356"/>
              <a:gd name="connsiteX56" fmla="*/ 8778827 w 9517857"/>
              <a:gd name="connsiteY56" fmla="*/ 172936 h 918356"/>
              <a:gd name="connsiteX57" fmla="*/ 8855248 w 9517857"/>
              <a:gd name="connsiteY57" fmla="*/ 143149 h 918356"/>
              <a:gd name="connsiteX58" fmla="*/ 9010380 w 9517857"/>
              <a:gd name="connsiteY58" fmla="*/ 91891 h 918356"/>
              <a:gd name="connsiteX59" fmla="*/ 9110856 w 9517857"/>
              <a:gd name="connsiteY59" fmla="*/ 70997 h 918356"/>
              <a:gd name="connsiteX60" fmla="*/ 9268817 w 9517857"/>
              <a:gd name="connsiteY60" fmla="*/ 53082 h 918356"/>
              <a:gd name="connsiteX61" fmla="*/ 9316667 w 9517857"/>
              <a:gd name="connsiteY61" fmla="*/ 45047 h 918356"/>
              <a:gd name="connsiteX62" fmla="*/ 9428209 w 9517857"/>
              <a:gd name="connsiteY62" fmla="*/ 29923 h 918356"/>
              <a:gd name="connsiteX63" fmla="*/ 9488916 w 9517857"/>
              <a:gd name="connsiteY6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736227 w 9517857"/>
              <a:gd name="connsiteY45" fmla="*/ 173216 h 918356"/>
              <a:gd name="connsiteX46" fmla="*/ 6977218 w 9517857"/>
              <a:gd name="connsiteY46" fmla="*/ 184289 h 918356"/>
              <a:gd name="connsiteX47" fmla="*/ 7065221 w 9517857"/>
              <a:gd name="connsiteY47" fmla="*/ 227531 h 918356"/>
              <a:gd name="connsiteX48" fmla="*/ 7358195 w 9517857"/>
              <a:gd name="connsiteY48" fmla="*/ 251740 h 918356"/>
              <a:gd name="connsiteX49" fmla="*/ 7599285 w 9517857"/>
              <a:gd name="connsiteY49" fmla="*/ 266021 h 918356"/>
              <a:gd name="connsiteX50" fmla="*/ 7644411 w 9517857"/>
              <a:gd name="connsiteY50" fmla="*/ 258986 h 918356"/>
              <a:gd name="connsiteX51" fmla="*/ 7965805 w 9517857"/>
              <a:gd name="connsiteY51" fmla="*/ 200355 h 918356"/>
              <a:gd name="connsiteX52" fmla="*/ 8147401 w 9517857"/>
              <a:gd name="connsiteY52" fmla="*/ 205617 h 918356"/>
              <a:gd name="connsiteX53" fmla="*/ 8256033 w 9517857"/>
              <a:gd name="connsiteY53" fmla="*/ 193713 h 918356"/>
              <a:gd name="connsiteX54" fmla="*/ 8614948 w 9517857"/>
              <a:gd name="connsiteY54" fmla="*/ 168247 h 918356"/>
              <a:gd name="connsiteX55" fmla="*/ 8715976 w 9517857"/>
              <a:gd name="connsiteY55" fmla="*/ 178374 h 918356"/>
              <a:gd name="connsiteX56" fmla="*/ 8778827 w 9517857"/>
              <a:gd name="connsiteY56" fmla="*/ 172936 h 918356"/>
              <a:gd name="connsiteX57" fmla="*/ 8855248 w 9517857"/>
              <a:gd name="connsiteY57" fmla="*/ 143149 h 918356"/>
              <a:gd name="connsiteX58" fmla="*/ 9010380 w 9517857"/>
              <a:gd name="connsiteY58" fmla="*/ 91891 h 918356"/>
              <a:gd name="connsiteX59" fmla="*/ 9110856 w 9517857"/>
              <a:gd name="connsiteY59" fmla="*/ 70997 h 918356"/>
              <a:gd name="connsiteX60" fmla="*/ 9268817 w 9517857"/>
              <a:gd name="connsiteY60" fmla="*/ 53082 h 918356"/>
              <a:gd name="connsiteX61" fmla="*/ 9316667 w 9517857"/>
              <a:gd name="connsiteY61" fmla="*/ 45047 h 918356"/>
              <a:gd name="connsiteX62" fmla="*/ 9428209 w 9517857"/>
              <a:gd name="connsiteY62" fmla="*/ 29923 h 918356"/>
              <a:gd name="connsiteX63" fmla="*/ 9488916 w 9517857"/>
              <a:gd name="connsiteY6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82756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5350 w 9517857"/>
              <a:gd name="connsiteY25" fmla="*/ 403530 h 918356"/>
              <a:gd name="connsiteX26" fmla="*/ 3651428 w 9517857"/>
              <a:gd name="connsiteY26" fmla="*/ 382756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5350 w 9517857"/>
              <a:gd name="connsiteY25" fmla="*/ 403530 h 918356"/>
              <a:gd name="connsiteX26" fmla="*/ 3651428 w 9517857"/>
              <a:gd name="connsiteY26" fmla="*/ 382756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83605 w 9517857"/>
              <a:gd name="connsiteY38" fmla="*/ 195207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4284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56648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507341 w 9536165"/>
              <a:gd name="connsiteY42" fmla="*/ 167648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56648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507341 w 9536165"/>
              <a:gd name="connsiteY42" fmla="*/ 167648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43555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507341 w 9536165"/>
              <a:gd name="connsiteY42" fmla="*/ 167648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43555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452173 w 9536165"/>
              <a:gd name="connsiteY42" fmla="*/ 178123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43555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452173 w 9536165"/>
              <a:gd name="connsiteY42" fmla="*/ 178123 h 918773"/>
              <a:gd name="connsiteX43" fmla="*/ 6596957 w 9536165"/>
              <a:gd name="connsiteY43" fmla="*/ 18549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536165" h="918773">
                <a:moveTo>
                  <a:pt x="9507224" y="0"/>
                </a:moveTo>
                <a:cubicBezTo>
                  <a:pt x="9507224" y="4"/>
                  <a:pt x="9536165" y="8"/>
                  <a:pt x="9536165" y="12"/>
                </a:cubicBezTo>
                <a:lnTo>
                  <a:pt x="9536165" y="918356"/>
                </a:lnTo>
                <a:lnTo>
                  <a:pt x="32912" y="918356"/>
                </a:lnTo>
                <a:lnTo>
                  <a:pt x="31149" y="917763"/>
                </a:lnTo>
                <a:cubicBezTo>
                  <a:pt x="22840" y="914864"/>
                  <a:pt x="-26000" y="924677"/>
                  <a:pt x="18401" y="912471"/>
                </a:cubicBezTo>
                <a:cubicBezTo>
                  <a:pt x="62802" y="900265"/>
                  <a:pt x="187716" y="897149"/>
                  <a:pt x="297557" y="844528"/>
                </a:cubicBezTo>
                <a:cubicBezTo>
                  <a:pt x="326535" y="843386"/>
                  <a:pt x="481670" y="797521"/>
                  <a:pt x="606132" y="798195"/>
                </a:cubicBezTo>
                <a:cubicBezTo>
                  <a:pt x="690128" y="782014"/>
                  <a:pt x="727557" y="774541"/>
                  <a:pt x="771244" y="761173"/>
                </a:cubicBezTo>
                <a:cubicBezTo>
                  <a:pt x="771451" y="760438"/>
                  <a:pt x="873832" y="731802"/>
                  <a:pt x="874040" y="731068"/>
                </a:cubicBezTo>
                <a:lnTo>
                  <a:pt x="919710" y="729045"/>
                </a:lnTo>
                <a:lnTo>
                  <a:pt x="949254" y="734046"/>
                </a:lnTo>
                <a:lnTo>
                  <a:pt x="1004558" y="713530"/>
                </a:lnTo>
                <a:lnTo>
                  <a:pt x="1032060" y="713361"/>
                </a:lnTo>
                <a:lnTo>
                  <a:pt x="1161062" y="725374"/>
                </a:lnTo>
                <a:cubicBezTo>
                  <a:pt x="1180242" y="741488"/>
                  <a:pt x="1211306" y="730741"/>
                  <a:pt x="1236428" y="713280"/>
                </a:cubicBezTo>
                <a:cubicBezTo>
                  <a:pt x="1306445" y="728145"/>
                  <a:pt x="1459574" y="705318"/>
                  <a:pt x="1598996" y="693697"/>
                </a:cubicBezTo>
                <a:cubicBezTo>
                  <a:pt x="1738418" y="682076"/>
                  <a:pt x="1971637" y="673234"/>
                  <a:pt x="2072960" y="643555"/>
                </a:cubicBezTo>
                <a:cubicBezTo>
                  <a:pt x="2216227" y="626916"/>
                  <a:pt x="2260521" y="602231"/>
                  <a:pt x="2458600" y="593862"/>
                </a:cubicBezTo>
                <a:cubicBezTo>
                  <a:pt x="2516362" y="570795"/>
                  <a:pt x="2506122" y="582373"/>
                  <a:pt x="2566137" y="566150"/>
                </a:cubicBezTo>
                <a:cubicBezTo>
                  <a:pt x="2608371" y="560511"/>
                  <a:pt x="2682093" y="562604"/>
                  <a:pt x="2712006" y="560029"/>
                </a:cubicBezTo>
                <a:lnTo>
                  <a:pt x="2745614" y="550698"/>
                </a:lnTo>
                <a:cubicBezTo>
                  <a:pt x="2867000" y="554400"/>
                  <a:pt x="2976500" y="511095"/>
                  <a:pt x="3091943" y="491294"/>
                </a:cubicBezTo>
                <a:cubicBezTo>
                  <a:pt x="3125180" y="496624"/>
                  <a:pt x="3224093" y="487718"/>
                  <a:pt x="3240379" y="470559"/>
                </a:cubicBezTo>
                <a:cubicBezTo>
                  <a:pt x="3286379" y="460774"/>
                  <a:pt x="3325020" y="445937"/>
                  <a:pt x="3367940" y="432583"/>
                </a:cubicBezTo>
                <a:cubicBezTo>
                  <a:pt x="3414154" y="408723"/>
                  <a:pt x="3427186" y="437201"/>
                  <a:pt x="3493658" y="403530"/>
                </a:cubicBezTo>
                <a:cubicBezTo>
                  <a:pt x="3543093" y="408416"/>
                  <a:pt x="3576653" y="395584"/>
                  <a:pt x="3669736" y="382756"/>
                </a:cubicBezTo>
                <a:cubicBezTo>
                  <a:pt x="3730493" y="377791"/>
                  <a:pt x="3802648" y="369253"/>
                  <a:pt x="3849710" y="368504"/>
                </a:cubicBezTo>
                <a:cubicBezTo>
                  <a:pt x="3880340" y="366277"/>
                  <a:pt x="3912732" y="355381"/>
                  <a:pt x="3952111" y="357315"/>
                </a:cubicBezTo>
                <a:cubicBezTo>
                  <a:pt x="4088821" y="389944"/>
                  <a:pt x="4182475" y="339623"/>
                  <a:pt x="4285048" y="337887"/>
                </a:cubicBezTo>
                <a:cubicBezTo>
                  <a:pt x="4381525" y="331659"/>
                  <a:pt x="4437035" y="331705"/>
                  <a:pt x="4530972" y="319948"/>
                </a:cubicBezTo>
                <a:cubicBezTo>
                  <a:pt x="4588319" y="315138"/>
                  <a:pt x="4580320" y="325856"/>
                  <a:pt x="4638975" y="301389"/>
                </a:cubicBezTo>
                <a:cubicBezTo>
                  <a:pt x="4684076" y="289475"/>
                  <a:pt x="4744435" y="300857"/>
                  <a:pt x="4793093" y="292981"/>
                </a:cubicBezTo>
                <a:cubicBezTo>
                  <a:pt x="4831113" y="288122"/>
                  <a:pt x="4863128" y="293978"/>
                  <a:pt x="4943653" y="280320"/>
                </a:cubicBezTo>
                <a:cubicBezTo>
                  <a:pt x="5021940" y="284019"/>
                  <a:pt x="5196357" y="283488"/>
                  <a:pt x="5271304" y="270655"/>
                </a:cubicBezTo>
                <a:cubicBezTo>
                  <a:pt x="5307148" y="241872"/>
                  <a:pt x="5305313" y="287921"/>
                  <a:pt x="5376364" y="247248"/>
                </a:cubicBezTo>
                <a:cubicBezTo>
                  <a:pt x="5380060" y="250257"/>
                  <a:pt x="5421620" y="238215"/>
                  <a:pt x="5444804" y="235142"/>
                </a:cubicBezTo>
                <a:cubicBezTo>
                  <a:pt x="5467987" y="232069"/>
                  <a:pt x="5491857" y="245611"/>
                  <a:pt x="5515469" y="228808"/>
                </a:cubicBezTo>
                <a:cubicBezTo>
                  <a:pt x="5627276" y="179307"/>
                  <a:pt x="5699081" y="212994"/>
                  <a:pt x="5801913" y="195207"/>
                </a:cubicBezTo>
                <a:cubicBezTo>
                  <a:pt x="5918997" y="180300"/>
                  <a:pt x="5926656" y="206172"/>
                  <a:pt x="6034423" y="175931"/>
                </a:cubicBezTo>
                <a:cubicBezTo>
                  <a:pt x="6095774" y="176547"/>
                  <a:pt x="6171079" y="169589"/>
                  <a:pt x="6216704" y="175339"/>
                </a:cubicBezTo>
                <a:cubicBezTo>
                  <a:pt x="6244561" y="191539"/>
                  <a:pt x="6282014" y="156680"/>
                  <a:pt x="6299687" y="181626"/>
                </a:cubicBezTo>
                <a:cubicBezTo>
                  <a:pt x="6342081" y="183727"/>
                  <a:pt x="6402628" y="177479"/>
                  <a:pt x="6452173" y="178123"/>
                </a:cubicBezTo>
                <a:cubicBezTo>
                  <a:pt x="6501718" y="178767"/>
                  <a:pt x="6545695" y="175313"/>
                  <a:pt x="6596957" y="185491"/>
                </a:cubicBezTo>
                <a:cubicBezTo>
                  <a:pt x="6660799" y="187509"/>
                  <a:pt x="6652066" y="182074"/>
                  <a:pt x="6754535" y="194165"/>
                </a:cubicBezTo>
                <a:cubicBezTo>
                  <a:pt x="6832271" y="185233"/>
                  <a:pt x="6897964" y="204864"/>
                  <a:pt x="6987039" y="207857"/>
                </a:cubicBezTo>
                <a:cubicBezTo>
                  <a:pt x="7050245" y="211886"/>
                  <a:pt x="7018618" y="220217"/>
                  <a:pt x="7083529" y="227531"/>
                </a:cubicBezTo>
                <a:cubicBezTo>
                  <a:pt x="7148440" y="234845"/>
                  <a:pt x="7301505" y="241480"/>
                  <a:pt x="7376503" y="251740"/>
                </a:cubicBezTo>
                <a:cubicBezTo>
                  <a:pt x="7501171" y="251440"/>
                  <a:pt x="7501549" y="278242"/>
                  <a:pt x="7617593" y="266021"/>
                </a:cubicBezTo>
                <a:cubicBezTo>
                  <a:pt x="7629924" y="262940"/>
                  <a:pt x="7620633" y="281791"/>
                  <a:pt x="7662719" y="258986"/>
                </a:cubicBezTo>
                <a:cubicBezTo>
                  <a:pt x="7726778" y="261472"/>
                  <a:pt x="7900282" y="219724"/>
                  <a:pt x="7984113" y="210829"/>
                </a:cubicBezTo>
                <a:cubicBezTo>
                  <a:pt x="8057748" y="234162"/>
                  <a:pt x="8081959" y="191475"/>
                  <a:pt x="8165709" y="205617"/>
                </a:cubicBezTo>
                <a:cubicBezTo>
                  <a:pt x="8184761" y="196610"/>
                  <a:pt x="8243356" y="207099"/>
                  <a:pt x="8274341" y="193713"/>
                </a:cubicBezTo>
                <a:cubicBezTo>
                  <a:pt x="8352265" y="187485"/>
                  <a:pt x="8428830" y="174161"/>
                  <a:pt x="8633256" y="168247"/>
                </a:cubicBezTo>
                <a:cubicBezTo>
                  <a:pt x="8661465" y="173528"/>
                  <a:pt x="8670526" y="162682"/>
                  <a:pt x="8721553" y="157425"/>
                </a:cubicBezTo>
                <a:cubicBezTo>
                  <a:pt x="8742771" y="167267"/>
                  <a:pt x="8756317" y="165943"/>
                  <a:pt x="8797135" y="149368"/>
                </a:cubicBezTo>
                <a:cubicBezTo>
                  <a:pt x="8824617" y="142425"/>
                  <a:pt x="8834964" y="152728"/>
                  <a:pt x="8873556" y="143149"/>
                </a:cubicBezTo>
                <a:cubicBezTo>
                  <a:pt x="8912148" y="133570"/>
                  <a:pt x="9008335" y="124198"/>
                  <a:pt x="9028688" y="91891"/>
                </a:cubicBezTo>
                <a:cubicBezTo>
                  <a:pt x="9045411" y="89553"/>
                  <a:pt x="9110574" y="72386"/>
                  <a:pt x="9129164" y="70997"/>
                </a:cubicBezTo>
                <a:cubicBezTo>
                  <a:pt x="9172286" y="71359"/>
                  <a:pt x="9228117" y="53285"/>
                  <a:pt x="9287125" y="53082"/>
                </a:cubicBezTo>
                <a:cubicBezTo>
                  <a:pt x="9297444" y="58888"/>
                  <a:pt x="9311044" y="36520"/>
                  <a:pt x="9334975" y="45047"/>
                </a:cubicBezTo>
                <a:cubicBezTo>
                  <a:pt x="9370494" y="45862"/>
                  <a:pt x="9408316" y="39799"/>
                  <a:pt x="9446517" y="29923"/>
                </a:cubicBezTo>
                <a:lnTo>
                  <a:pt x="9507224" y="0"/>
                </a:lnTo>
                <a:close/>
              </a:path>
            </a:pathLst>
          </a:custGeom>
          <a:blipFill>
            <a:blip r:embed="rId3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D0E688-E23E-43B0-9C68-AE7A863430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48316">
            <a:off x="7444320" y="638361"/>
            <a:ext cx="3886968" cy="4530885"/>
          </a:xfrm>
          <a:custGeom>
            <a:avLst/>
            <a:gdLst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476455 w 4534331"/>
              <a:gd name="connsiteY20" fmla="*/ 1116310 h 5270897"/>
              <a:gd name="connsiteX21" fmla="*/ 846131 w 4534331"/>
              <a:gd name="connsiteY21" fmla="*/ 513049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374006 w 4534331"/>
              <a:gd name="connsiteY20" fmla="*/ 1313892 h 5270897"/>
              <a:gd name="connsiteX21" fmla="*/ 846131 w 4534331"/>
              <a:gd name="connsiteY21" fmla="*/ 513049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43" fmla="*/ 4488693 w 4534331"/>
              <a:gd name="connsiteY43" fmla="*/ 246796 h 5270897"/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436394 w 4534331"/>
              <a:gd name="connsiteY20" fmla="*/ 1115065 h 5270897"/>
              <a:gd name="connsiteX21" fmla="*/ 846131 w 4534331"/>
              <a:gd name="connsiteY21" fmla="*/ 513049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43" fmla="*/ 4488693 w 4534331"/>
              <a:gd name="connsiteY43" fmla="*/ 246796 h 5270897"/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436394 w 4534331"/>
              <a:gd name="connsiteY20" fmla="*/ 1115065 h 5270897"/>
              <a:gd name="connsiteX21" fmla="*/ 846855 w 4534331"/>
              <a:gd name="connsiteY21" fmla="*/ 534277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43" fmla="*/ 4488693 w 4534331"/>
              <a:gd name="connsiteY43" fmla="*/ 246796 h 5270897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8638 w 4534331"/>
              <a:gd name="connsiteY32" fmla="*/ 5184267 h 5262724"/>
              <a:gd name="connsiteX33" fmla="*/ 8057 w 4534331"/>
              <a:gd name="connsiteY33" fmla="*/ 5181119 h 5262724"/>
              <a:gd name="connsiteX34" fmla="*/ 7430 w 4534331"/>
              <a:gd name="connsiteY34" fmla="*/ 5169338 h 5262724"/>
              <a:gd name="connsiteX35" fmla="*/ 6848 w 4534331"/>
              <a:gd name="connsiteY35" fmla="*/ 5166190 h 5262724"/>
              <a:gd name="connsiteX36" fmla="*/ 7115 w 4534331"/>
              <a:gd name="connsiteY36" fmla="*/ 5163448 h 5262724"/>
              <a:gd name="connsiteX37" fmla="*/ 5686 w 4534331"/>
              <a:gd name="connsiteY37" fmla="*/ 5159891 h 5262724"/>
              <a:gd name="connsiteX38" fmla="*/ 11075 w 4534331"/>
              <a:gd name="connsiteY38" fmla="*/ 5096442 h 5262724"/>
              <a:gd name="connsiteX39" fmla="*/ 78405 w 4534331"/>
              <a:gd name="connsiteY39" fmla="*/ 3822170 h 5262724"/>
              <a:gd name="connsiteX40" fmla="*/ 300639 w 4534331"/>
              <a:gd name="connsiteY40" fmla="*/ 0 h 5262724"/>
              <a:gd name="connsiteX41" fmla="*/ 3291735 w 4534331"/>
              <a:gd name="connsiteY41" fmla="*/ 163268 h 5262724"/>
              <a:gd name="connsiteX42" fmla="*/ 4117066 w 4534331"/>
              <a:gd name="connsiteY42" fmla="*/ 218247 h 5262724"/>
              <a:gd name="connsiteX43" fmla="*/ 4488693 w 4534331"/>
              <a:gd name="connsiteY43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8057 w 4534331"/>
              <a:gd name="connsiteY32" fmla="*/ 5181119 h 5262724"/>
              <a:gd name="connsiteX33" fmla="*/ 7430 w 4534331"/>
              <a:gd name="connsiteY33" fmla="*/ 5169338 h 5262724"/>
              <a:gd name="connsiteX34" fmla="*/ 6848 w 4534331"/>
              <a:gd name="connsiteY34" fmla="*/ 5166190 h 5262724"/>
              <a:gd name="connsiteX35" fmla="*/ 7115 w 4534331"/>
              <a:gd name="connsiteY35" fmla="*/ 5163448 h 5262724"/>
              <a:gd name="connsiteX36" fmla="*/ 5686 w 4534331"/>
              <a:gd name="connsiteY36" fmla="*/ 5159891 h 5262724"/>
              <a:gd name="connsiteX37" fmla="*/ 11075 w 4534331"/>
              <a:gd name="connsiteY37" fmla="*/ 5096442 h 5262724"/>
              <a:gd name="connsiteX38" fmla="*/ 78405 w 4534331"/>
              <a:gd name="connsiteY38" fmla="*/ 3822170 h 5262724"/>
              <a:gd name="connsiteX39" fmla="*/ 300639 w 4534331"/>
              <a:gd name="connsiteY39" fmla="*/ 0 h 5262724"/>
              <a:gd name="connsiteX40" fmla="*/ 3291735 w 4534331"/>
              <a:gd name="connsiteY40" fmla="*/ 163268 h 5262724"/>
              <a:gd name="connsiteX41" fmla="*/ 4117066 w 4534331"/>
              <a:gd name="connsiteY41" fmla="*/ 218247 h 5262724"/>
              <a:gd name="connsiteX42" fmla="*/ 4488693 w 4534331"/>
              <a:gd name="connsiteY42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7430 w 4534331"/>
              <a:gd name="connsiteY32" fmla="*/ 5169338 h 5262724"/>
              <a:gd name="connsiteX33" fmla="*/ 6848 w 4534331"/>
              <a:gd name="connsiteY33" fmla="*/ 5166190 h 5262724"/>
              <a:gd name="connsiteX34" fmla="*/ 7115 w 4534331"/>
              <a:gd name="connsiteY34" fmla="*/ 5163448 h 5262724"/>
              <a:gd name="connsiteX35" fmla="*/ 5686 w 4534331"/>
              <a:gd name="connsiteY35" fmla="*/ 5159891 h 5262724"/>
              <a:gd name="connsiteX36" fmla="*/ 11075 w 4534331"/>
              <a:gd name="connsiteY36" fmla="*/ 5096442 h 5262724"/>
              <a:gd name="connsiteX37" fmla="*/ 78405 w 4534331"/>
              <a:gd name="connsiteY37" fmla="*/ 3822170 h 5262724"/>
              <a:gd name="connsiteX38" fmla="*/ 300639 w 4534331"/>
              <a:gd name="connsiteY38" fmla="*/ 0 h 5262724"/>
              <a:gd name="connsiteX39" fmla="*/ 3291735 w 4534331"/>
              <a:gd name="connsiteY39" fmla="*/ 163268 h 5262724"/>
              <a:gd name="connsiteX40" fmla="*/ 4117066 w 4534331"/>
              <a:gd name="connsiteY40" fmla="*/ 218247 h 5262724"/>
              <a:gd name="connsiteX41" fmla="*/ 4488693 w 4534331"/>
              <a:gd name="connsiteY41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7430 w 4534331"/>
              <a:gd name="connsiteY32" fmla="*/ 5169338 h 5262724"/>
              <a:gd name="connsiteX33" fmla="*/ 6848 w 4534331"/>
              <a:gd name="connsiteY33" fmla="*/ 5166190 h 5262724"/>
              <a:gd name="connsiteX34" fmla="*/ 7115 w 4534331"/>
              <a:gd name="connsiteY34" fmla="*/ 5163448 h 5262724"/>
              <a:gd name="connsiteX35" fmla="*/ 11075 w 4534331"/>
              <a:gd name="connsiteY35" fmla="*/ 5096442 h 5262724"/>
              <a:gd name="connsiteX36" fmla="*/ 78405 w 4534331"/>
              <a:gd name="connsiteY36" fmla="*/ 3822170 h 5262724"/>
              <a:gd name="connsiteX37" fmla="*/ 300639 w 4534331"/>
              <a:gd name="connsiteY37" fmla="*/ 0 h 5262724"/>
              <a:gd name="connsiteX38" fmla="*/ 3291735 w 4534331"/>
              <a:gd name="connsiteY38" fmla="*/ 163268 h 5262724"/>
              <a:gd name="connsiteX39" fmla="*/ 4117066 w 4534331"/>
              <a:gd name="connsiteY39" fmla="*/ 218247 h 5262724"/>
              <a:gd name="connsiteX40" fmla="*/ 4488693 w 4534331"/>
              <a:gd name="connsiteY40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7430 w 4534331"/>
              <a:gd name="connsiteY32" fmla="*/ 5169338 h 5262724"/>
              <a:gd name="connsiteX33" fmla="*/ 6848 w 4534331"/>
              <a:gd name="connsiteY33" fmla="*/ 5166190 h 5262724"/>
              <a:gd name="connsiteX34" fmla="*/ 11075 w 4534331"/>
              <a:gd name="connsiteY34" fmla="*/ 5096442 h 5262724"/>
              <a:gd name="connsiteX35" fmla="*/ 78405 w 4534331"/>
              <a:gd name="connsiteY35" fmla="*/ 3822170 h 5262724"/>
              <a:gd name="connsiteX36" fmla="*/ 300639 w 4534331"/>
              <a:gd name="connsiteY36" fmla="*/ 0 h 5262724"/>
              <a:gd name="connsiteX37" fmla="*/ 3291735 w 4534331"/>
              <a:gd name="connsiteY37" fmla="*/ 163268 h 5262724"/>
              <a:gd name="connsiteX38" fmla="*/ 4117066 w 4534331"/>
              <a:gd name="connsiteY38" fmla="*/ 218247 h 5262724"/>
              <a:gd name="connsiteX39" fmla="*/ 4488693 w 4534331"/>
              <a:gd name="connsiteY39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7430 w 4534331"/>
              <a:gd name="connsiteY31" fmla="*/ 5169338 h 5262724"/>
              <a:gd name="connsiteX32" fmla="*/ 6848 w 4534331"/>
              <a:gd name="connsiteY32" fmla="*/ 5166190 h 5262724"/>
              <a:gd name="connsiteX33" fmla="*/ 11075 w 4534331"/>
              <a:gd name="connsiteY33" fmla="*/ 5096442 h 5262724"/>
              <a:gd name="connsiteX34" fmla="*/ 78405 w 4534331"/>
              <a:gd name="connsiteY34" fmla="*/ 3822170 h 5262724"/>
              <a:gd name="connsiteX35" fmla="*/ 300639 w 4534331"/>
              <a:gd name="connsiteY35" fmla="*/ 0 h 5262724"/>
              <a:gd name="connsiteX36" fmla="*/ 3291735 w 4534331"/>
              <a:gd name="connsiteY36" fmla="*/ 163268 h 5262724"/>
              <a:gd name="connsiteX37" fmla="*/ 4117066 w 4534331"/>
              <a:gd name="connsiteY37" fmla="*/ 218247 h 5262724"/>
              <a:gd name="connsiteX38" fmla="*/ 4488693 w 4534331"/>
              <a:gd name="connsiteY38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7430 w 4534331"/>
              <a:gd name="connsiteY30" fmla="*/ 5169338 h 5262724"/>
              <a:gd name="connsiteX31" fmla="*/ 6848 w 4534331"/>
              <a:gd name="connsiteY31" fmla="*/ 5166190 h 5262724"/>
              <a:gd name="connsiteX32" fmla="*/ 11075 w 4534331"/>
              <a:gd name="connsiteY32" fmla="*/ 5096442 h 5262724"/>
              <a:gd name="connsiteX33" fmla="*/ 78405 w 4534331"/>
              <a:gd name="connsiteY33" fmla="*/ 3822170 h 5262724"/>
              <a:gd name="connsiteX34" fmla="*/ 300639 w 4534331"/>
              <a:gd name="connsiteY34" fmla="*/ 0 h 5262724"/>
              <a:gd name="connsiteX35" fmla="*/ 3291735 w 4534331"/>
              <a:gd name="connsiteY35" fmla="*/ 163268 h 5262724"/>
              <a:gd name="connsiteX36" fmla="*/ 4117066 w 4534331"/>
              <a:gd name="connsiteY36" fmla="*/ 218247 h 5262724"/>
              <a:gd name="connsiteX37" fmla="*/ 4488693 w 4534331"/>
              <a:gd name="connsiteY37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7430 w 4534331"/>
              <a:gd name="connsiteY29" fmla="*/ 5169338 h 5262724"/>
              <a:gd name="connsiteX30" fmla="*/ 6848 w 4534331"/>
              <a:gd name="connsiteY30" fmla="*/ 5166190 h 5262724"/>
              <a:gd name="connsiteX31" fmla="*/ 11075 w 4534331"/>
              <a:gd name="connsiteY31" fmla="*/ 5096442 h 5262724"/>
              <a:gd name="connsiteX32" fmla="*/ 78405 w 4534331"/>
              <a:gd name="connsiteY32" fmla="*/ 3822170 h 5262724"/>
              <a:gd name="connsiteX33" fmla="*/ 300639 w 4534331"/>
              <a:gd name="connsiteY33" fmla="*/ 0 h 5262724"/>
              <a:gd name="connsiteX34" fmla="*/ 3291735 w 4534331"/>
              <a:gd name="connsiteY34" fmla="*/ 163268 h 5262724"/>
              <a:gd name="connsiteX35" fmla="*/ 4117066 w 4534331"/>
              <a:gd name="connsiteY35" fmla="*/ 218247 h 5262724"/>
              <a:gd name="connsiteX36" fmla="*/ 4488693 w 4534331"/>
              <a:gd name="connsiteY36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7430 w 4534331"/>
              <a:gd name="connsiteY28" fmla="*/ 5169338 h 5262724"/>
              <a:gd name="connsiteX29" fmla="*/ 6848 w 4534331"/>
              <a:gd name="connsiteY29" fmla="*/ 5166190 h 5262724"/>
              <a:gd name="connsiteX30" fmla="*/ 11075 w 4534331"/>
              <a:gd name="connsiteY30" fmla="*/ 5096442 h 5262724"/>
              <a:gd name="connsiteX31" fmla="*/ 78405 w 4534331"/>
              <a:gd name="connsiteY31" fmla="*/ 3822170 h 5262724"/>
              <a:gd name="connsiteX32" fmla="*/ 300639 w 4534331"/>
              <a:gd name="connsiteY32" fmla="*/ 0 h 5262724"/>
              <a:gd name="connsiteX33" fmla="*/ 3291735 w 4534331"/>
              <a:gd name="connsiteY33" fmla="*/ 163268 h 5262724"/>
              <a:gd name="connsiteX34" fmla="*/ 4117066 w 4534331"/>
              <a:gd name="connsiteY34" fmla="*/ 218247 h 5262724"/>
              <a:gd name="connsiteX35" fmla="*/ 4488693 w 4534331"/>
              <a:gd name="connsiteY35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7430 w 4534331"/>
              <a:gd name="connsiteY27" fmla="*/ 5169338 h 5262724"/>
              <a:gd name="connsiteX28" fmla="*/ 6848 w 4534331"/>
              <a:gd name="connsiteY28" fmla="*/ 5166190 h 5262724"/>
              <a:gd name="connsiteX29" fmla="*/ 11075 w 4534331"/>
              <a:gd name="connsiteY29" fmla="*/ 5096442 h 5262724"/>
              <a:gd name="connsiteX30" fmla="*/ 78405 w 4534331"/>
              <a:gd name="connsiteY30" fmla="*/ 3822170 h 5262724"/>
              <a:gd name="connsiteX31" fmla="*/ 300639 w 4534331"/>
              <a:gd name="connsiteY31" fmla="*/ 0 h 5262724"/>
              <a:gd name="connsiteX32" fmla="*/ 3291735 w 4534331"/>
              <a:gd name="connsiteY32" fmla="*/ 163268 h 5262724"/>
              <a:gd name="connsiteX33" fmla="*/ 4117066 w 4534331"/>
              <a:gd name="connsiteY33" fmla="*/ 218247 h 5262724"/>
              <a:gd name="connsiteX34" fmla="*/ 4488693 w 4534331"/>
              <a:gd name="connsiteY34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7430 w 4534331"/>
              <a:gd name="connsiteY26" fmla="*/ 5169338 h 5262724"/>
              <a:gd name="connsiteX27" fmla="*/ 6848 w 4534331"/>
              <a:gd name="connsiteY27" fmla="*/ 5166190 h 5262724"/>
              <a:gd name="connsiteX28" fmla="*/ 11075 w 4534331"/>
              <a:gd name="connsiteY28" fmla="*/ 5096442 h 5262724"/>
              <a:gd name="connsiteX29" fmla="*/ 78405 w 4534331"/>
              <a:gd name="connsiteY29" fmla="*/ 3822170 h 5262724"/>
              <a:gd name="connsiteX30" fmla="*/ 300639 w 4534331"/>
              <a:gd name="connsiteY30" fmla="*/ 0 h 5262724"/>
              <a:gd name="connsiteX31" fmla="*/ 3291735 w 4534331"/>
              <a:gd name="connsiteY31" fmla="*/ 163268 h 5262724"/>
              <a:gd name="connsiteX32" fmla="*/ 4117066 w 4534331"/>
              <a:gd name="connsiteY32" fmla="*/ 218247 h 5262724"/>
              <a:gd name="connsiteX33" fmla="*/ 4488693 w 4534331"/>
              <a:gd name="connsiteY33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7430 w 4534331"/>
              <a:gd name="connsiteY25" fmla="*/ 5169338 h 5262724"/>
              <a:gd name="connsiteX26" fmla="*/ 6848 w 4534331"/>
              <a:gd name="connsiteY26" fmla="*/ 5166190 h 5262724"/>
              <a:gd name="connsiteX27" fmla="*/ 11075 w 4534331"/>
              <a:gd name="connsiteY27" fmla="*/ 5096442 h 5262724"/>
              <a:gd name="connsiteX28" fmla="*/ 78405 w 4534331"/>
              <a:gd name="connsiteY28" fmla="*/ 3822170 h 5262724"/>
              <a:gd name="connsiteX29" fmla="*/ 300639 w 4534331"/>
              <a:gd name="connsiteY29" fmla="*/ 0 h 5262724"/>
              <a:gd name="connsiteX30" fmla="*/ 3291735 w 4534331"/>
              <a:gd name="connsiteY30" fmla="*/ 163268 h 5262724"/>
              <a:gd name="connsiteX31" fmla="*/ 4117066 w 4534331"/>
              <a:gd name="connsiteY31" fmla="*/ 218247 h 5262724"/>
              <a:gd name="connsiteX32" fmla="*/ 4488693 w 4534331"/>
              <a:gd name="connsiteY32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7430 w 4534331"/>
              <a:gd name="connsiteY25" fmla="*/ 5169338 h 5262724"/>
              <a:gd name="connsiteX26" fmla="*/ 11075 w 4534331"/>
              <a:gd name="connsiteY26" fmla="*/ 5096442 h 5262724"/>
              <a:gd name="connsiteX27" fmla="*/ 78405 w 4534331"/>
              <a:gd name="connsiteY27" fmla="*/ 3822170 h 5262724"/>
              <a:gd name="connsiteX28" fmla="*/ 300639 w 4534331"/>
              <a:gd name="connsiteY28" fmla="*/ 0 h 5262724"/>
              <a:gd name="connsiteX29" fmla="*/ 3291735 w 4534331"/>
              <a:gd name="connsiteY29" fmla="*/ 163268 h 5262724"/>
              <a:gd name="connsiteX30" fmla="*/ 4117066 w 4534331"/>
              <a:gd name="connsiteY30" fmla="*/ 218247 h 5262724"/>
              <a:gd name="connsiteX31" fmla="*/ 4488693 w 4534331"/>
              <a:gd name="connsiteY31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11075 w 4534331"/>
              <a:gd name="connsiteY25" fmla="*/ 5096442 h 5262724"/>
              <a:gd name="connsiteX26" fmla="*/ 78405 w 4534331"/>
              <a:gd name="connsiteY26" fmla="*/ 3822170 h 5262724"/>
              <a:gd name="connsiteX27" fmla="*/ 300639 w 4534331"/>
              <a:gd name="connsiteY27" fmla="*/ 0 h 5262724"/>
              <a:gd name="connsiteX28" fmla="*/ 3291735 w 4534331"/>
              <a:gd name="connsiteY28" fmla="*/ 163268 h 5262724"/>
              <a:gd name="connsiteX29" fmla="*/ 4117066 w 4534331"/>
              <a:gd name="connsiteY29" fmla="*/ 218247 h 5262724"/>
              <a:gd name="connsiteX30" fmla="*/ 4488693 w 4534331"/>
              <a:gd name="connsiteY30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11075 w 4534331"/>
              <a:gd name="connsiteY24" fmla="*/ 5096442 h 5262724"/>
              <a:gd name="connsiteX25" fmla="*/ 78405 w 4534331"/>
              <a:gd name="connsiteY25" fmla="*/ 3822170 h 5262724"/>
              <a:gd name="connsiteX26" fmla="*/ 300639 w 4534331"/>
              <a:gd name="connsiteY26" fmla="*/ 0 h 5262724"/>
              <a:gd name="connsiteX27" fmla="*/ 3291735 w 4534331"/>
              <a:gd name="connsiteY27" fmla="*/ 163268 h 5262724"/>
              <a:gd name="connsiteX28" fmla="*/ 4117066 w 4534331"/>
              <a:gd name="connsiteY28" fmla="*/ 218247 h 5262724"/>
              <a:gd name="connsiteX29" fmla="*/ 4488693 w 4534331"/>
              <a:gd name="connsiteY29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6847 w 4534331"/>
              <a:gd name="connsiteY24" fmla="*/ 5049278 h 5262724"/>
              <a:gd name="connsiteX25" fmla="*/ 78405 w 4534331"/>
              <a:gd name="connsiteY25" fmla="*/ 3822170 h 5262724"/>
              <a:gd name="connsiteX26" fmla="*/ 300639 w 4534331"/>
              <a:gd name="connsiteY26" fmla="*/ 0 h 5262724"/>
              <a:gd name="connsiteX27" fmla="*/ 3291735 w 4534331"/>
              <a:gd name="connsiteY27" fmla="*/ 163268 h 5262724"/>
              <a:gd name="connsiteX28" fmla="*/ 4117066 w 4534331"/>
              <a:gd name="connsiteY28" fmla="*/ 218247 h 5262724"/>
              <a:gd name="connsiteX29" fmla="*/ 4488693 w 4534331"/>
              <a:gd name="connsiteY29" fmla="*/ 238623 h 5262724"/>
              <a:gd name="connsiteX0" fmla="*/ 4486914 w 4532552"/>
              <a:gd name="connsiteY0" fmla="*/ 238623 h 5262724"/>
              <a:gd name="connsiteX1" fmla="*/ 4514676 w 4532552"/>
              <a:gd name="connsiteY1" fmla="*/ 260377 h 5262724"/>
              <a:gd name="connsiteX2" fmla="*/ 4512910 w 4532552"/>
              <a:gd name="connsiteY2" fmla="*/ 292054 h 5262724"/>
              <a:gd name="connsiteX3" fmla="*/ 4515819 w 4532552"/>
              <a:gd name="connsiteY3" fmla="*/ 293767 h 5262724"/>
              <a:gd name="connsiteX4" fmla="*/ 4532177 w 4532552"/>
              <a:gd name="connsiteY4" fmla="*/ 325268 h 5262724"/>
              <a:gd name="connsiteX5" fmla="*/ 4510009 w 4532552"/>
              <a:gd name="connsiteY5" fmla="*/ 382780 h 5262724"/>
              <a:gd name="connsiteX6" fmla="*/ 4506536 w 4532552"/>
              <a:gd name="connsiteY6" fmla="*/ 406346 h 5262724"/>
              <a:gd name="connsiteX7" fmla="*/ 4501452 w 4532552"/>
              <a:gd name="connsiteY7" fmla="*/ 497471 h 5262724"/>
              <a:gd name="connsiteX8" fmla="*/ 4500805 w 4532552"/>
              <a:gd name="connsiteY8" fmla="*/ 543780 h 5262724"/>
              <a:gd name="connsiteX9" fmla="*/ 4497719 w 4532552"/>
              <a:gd name="connsiteY9" fmla="*/ 572177 h 5262724"/>
              <a:gd name="connsiteX10" fmla="*/ 4497052 w 4532552"/>
              <a:gd name="connsiteY10" fmla="*/ 576349 h 5262724"/>
              <a:gd name="connsiteX11" fmla="*/ 4484170 w 4532552"/>
              <a:gd name="connsiteY11" fmla="*/ 807322 h 5262724"/>
              <a:gd name="connsiteX12" fmla="*/ 4485876 w 4532552"/>
              <a:gd name="connsiteY12" fmla="*/ 812145 h 5262724"/>
              <a:gd name="connsiteX13" fmla="*/ 4483734 w 4532552"/>
              <a:gd name="connsiteY13" fmla="*/ 835920 h 5262724"/>
              <a:gd name="connsiteX14" fmla="*/ 4482140 w 4532552"/>
              <a:gd name="connsiteY14" fmla="*/ 843687 h 5262724"/>
              <a:gd name="connsiteX15" fmla="*/ 4475929 w 4532552"/>
              <a:gd name="connsiteY15" fmla="*/ 955057 h 5262724"/>
              <a:gd name="connsiteX16" fmla="*/ 4477997 w 4532552"/>
              <a:gd name="connsiteY16" fmla="*/ 955955 h 5262724"/>
              <a:gd name="connsiteX17" fmla="*/ 4482099 w 4532552"/>
              <a:gd name="connsiteY17" fmla="*/ 992052 h 5262724"/>
              <a:gd name="connsiteX18" fmla="*/ 4477321 w 4532552"/>
              <a:gd name="connsiteY18" fmla="*/ 1090349 h 5262724"/>
              <a:gd name="connsiteX19" fmla="*/ 4474967 w 4532552"/>
              <a:gd name="connsiteY19" fmla="*/ 1103658 h 5262724"/>
              <a:gd name="connsiteX20" fmla="*/ 4434615 w 4532552"/>
              <a:gd name="connsiteY20" fmla="*/ 1106892 h 5262724"/>
              <a:gd name="connsiteX21" fmla="*/ 845076 w 4532552"/>
              <a:gd name="connsiteY21" fmla="*/ 526104 h 5262724"/>
              <a:gd name="connsiteX22" fmla="*/ 53726 w 4532552"/>
              <a:gd name="connsiteY22" fmla="*/ 5262724 h 5262724"/>
              <a:gd name="connsiteX23" fmla="*/ 0 w 4532552"/>
              <a:gd name="connsiteY23" fmla="*/ 5133379 h 5262724"/>
              <a:gd name="connsiteX24" fmla="*/ 5068 w 4532552"/>
              <a:gd name="connsiteY24" fmla="*/ 5049278 h 5262724"/>
              <a:gd name="connsiteX25" fmla="*/ 76626 w 4532552"/>
              <a:gd name="connsiteY25" fmla="*/ 3822170 h 5262724"/>
              <a:gd name="connsiteX26" fmla="*/ 298860 w 4532552"/>
              <a:gd name="connsiteY26" fmla="*/ 0 h 5262724"/>
              <a:gd name="connsiteX27" fmla="*/ 3289956 w 4532552"/>
              <a:gd name="connsiteY27" fmla="*/ 163268 h 5262724"/>
              <a:gd name="connsiteX28" fmla="*/ 4115287 w 4532552"/>
              <a:gd name="connsiteY28" fmla="*/ 218247 h 5262724"/>
              <a:gd name="connsiteX29" fmla="*/ 4486914 w 4532552"/>
              <a:gd name="connsiteY29" fmla="*/ 238623 h 5262724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4615 w 4532552"/>
              <a:gd name="connsiteY20" fmla="*/ 1106892 h 5162437"/>
              <a:gd name="connsiteX21" fmla="*/ 845076 w 4532552"/>
              <a:gd name="connsiteY21" fmla="*/ 526104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76626 w 4532552"/>
              <a:gd name="connsiteY25" fmla="*/ 3822170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4615 w 4532552"/>
              <a:gd name="connsiteY20" fmla="*/ 1106892 h 5162437"/>
              <a:gd name="connsiteX21" fmla="*/ 845076 w 4532552"/>
              <a:gd name="connsiteY21" fmla="*/ 526104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69774 w 4532552"/>
              <a:gd name="connsiteY25" fmla="*/ 3812518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4615 w 4532552"/>
              <a:gd name="connsiteY20" fmla="*/ 1106892 h 5162437"/>
              <a:gd name="connsiteX21" fmla="*/ 850015 w 4532552"/>
              <a:gd name="connsiteY21" fmla="*/ 522756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69774 w 4532552"/>
              <a:gd name="connsiteY25" fmla="*/ 3812518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5372 w 4532552"/>
              <a:gd name="connsiteY20" fmla="*/ 1102807 h 5162437"/>
              <a:gd name="connsiteX21" fmla="*/ 850015 w 4532552"/>
              <a:gd name="connsiteY21" fmla="*/ 522756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69774 w 4532552"/>
              <a:gd name="connsiteY25" fmla="*/ 3812518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532552" h="5162437">
                <a:moveTo>
                  <a:pt x="4486914" y="238623"/>
                </a:moveTo>
                <a:lnTo>
                  <a:pt x="4514676" y="260377"/>
                </a:lnTo>
                <a:cubicBezTo>
                  <a:pt x="4514088" y="270937"/>
                  <a:pt x="4513499" y="281495"/>
                  <a:pt x="4512910" y="292054"/>
                </a:cubicBezTo>
                <a:lnTo>
                  <a:pt x="4515819" y="293767"/>
                </a:lnTo>
                <a:cubicBezTo>
                  <a:pt x="4525377" y="295470"/>
                  <a:pt x="4534537" y="282474"/>
                  <a:pt x="4532177" y="325268"/>
                </a:cubicBezTo>
                <a:cubicBezTo>
                  <a:pt x="4521581" y="345709"/>
                  <a:pt x="4514596" y="364640"/>
                  <a:pt x="4510009" y="382780"/>
                </a:cubicBezTo>
                <a:lnTo>
                  <a:pt x="4506536" y="406346"/>
                </a:lnTo>
                <a:lnTo>
                  <a:pt x="4501452" y="497471"/>
                </a:lnTo>
                <a:cubicBezTo>
                  <a:pt x="4501236" y="512907"/>
                  <a:pt x="4501021" y="528344"/>
                  <a:pt x="4500805" y="543780"/>
                </a:cubicBezTo>
                <a:cubicBezTo>
                  <a:pt x="4500535" y="548693"/>
                  <a:pt x="4499446" y="559198"/>
                  <a:pt x="4497719" y="572177"/>
                </a:cubicBezTo>
                <a:cubicBezTo>
                  <a:pt x="4497497" y="573568"/>
                  <a:pt x="4497274" y="574958"/>
                  <a:pt x="4497052" y="576349"/>
                </a:cubicBezTo>
                <a:lnTo>
                  <a:pt x="4484170" y="807322"/>
                </a:lnTo>
                <a:lnTo>
                  <a:pt x="4485876" y="812145"/>
                </a:lnTo>
                <a:cubicBezTo>
                  <a:pt x="4486375" y="819672"/>
                  <a:pt x="4485299" y="827715"/>
                  <a:pt x="4483734" y="835920"/>
                </a:cubicBezTo>
                <a:lnTo>
                  <a:pt x="4482140" y="843687"/>
                </a:lnTo>
                <a:lnTo>
                  <a:pt x="4475929" y="955057"/>
                </a:lnTo>
                <a:lnTo>
                  <a:pt x="4477997" y="955955"/>
                </a:lnTo>
                <a:cubicBezTo>
                  <a:pt x="4479432" y="962298"/>
                  <a:pt x="4482211" y="969654"/>
                  <a:pt x="4482099" y="992052"/>
                </a:cubicBezTo>
                <a:cubicBezTo>
                  <a:pt x="4471306" y="1019290"/>
                  <a:pt x="4491677" y="1056551"/>
                  <a:pt x="4477321" y="1090349"/>
                </a:cubicBezTo>
                <a:cubicBezTo>
                  <a:pt x="4476393" y="1093457"/>
                  <a:pt x="4475579" y="1098191"/>
                  <a:pt x="4474967" y="1103658"/>
                </a:cubicBezTo>
                <a:lnTo>
                  <a:pt x="4435372" y="1102807"/>
                </a:lnTo>
                <a:lnTo>
                  <a:pt x="850015" y="522756"/>
                </a:lnTo>
                <a:lnTo>
                  <a:pt x="59332" y="5162437"/>
                </a:lnTo>
                <a:lnTo>
                  <a:pt x="0" y="5133379"/>
                </a:lnTo>
                <a:lnTo>
                  <a:pt x="5068" y="5049278"/>
                </a:lnTo>
                <a:lnTo>
                  <a:pt x="69774" y="3812518"/>
                </a:lnTo>
                <a:cubicBezTo>
                  <a:pt x="144356" y="2535737"/>
                  <a:pt x="224278" y="1276781"/>
                  <a:pt x="298860" y="0"/>
                </a:cubicBezTo>
                <a:cubicBezTo>
                  <a:pt x="622244" y="31145"/>
                  <a:pt x="2654137" y="125531"/>
                  <a:pt x="3289956" y="163268"/>
                </a:cubicBezTo>
                <a:lnTo>
                  <a:pt x="4115287" y="218247"/>
                </a:lnTo>
                <a:lnTo>
                  <a:pt x="4486914" y="238623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6A81337-D121-4D4C-AF57-21F875DFB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4403">
            <a:off x="7794616" y="1362728"/>
            <a:ext cx="3823422" cy="4731259"/>
          </a:xfrm>
          <a:custGeom>
            <a:avLst/>
            <a:gdLst>
              <a:gd name="connsiteX0" fmla="*/ 127458 w 4457507"/>
              <a:gd name="connsiteY0" fmla="*/ 103043 h 5515902"/>
              <a:gd name="connsiteX1" fmla="*/ 118742 w 4457507"/>
              <a:gd name="connsiteY1" fmla="*/ 3939905 h 5515902"/>
              <a:gd name="connsiteX2" fmla="*/ 122936 w 4457507"/>
              <a:gd name="connsiteY2" fmla="*/ 5215949 h 5515902"/>
              <a:gd name="connsiteX3" fmla="*/ 121112 w 4457507"/>
              <a:gd name="connsiteY3" fmla="*/ 5279599 h 5515902"/>
              <a:gd name="connsiteX4" fmla="*/ 122738 w 4457507"/>
              <a:gd name="connsiteY4" fmla="*/ 5283070 h 5515902"/>
              <a:gd name="connsiteX5" fmla="*/ 122625 w 4457507"/>
              <a:gd name="connsiteY5" fmla="*/ 5285823 h 5515902"/>
              <a:gd name="connsiteX6" fmla="*/ 123382 w 4457507"/>
              <a:gd name="connsiteY6" fmla="*/ 5288933 h 5515902"/>
              <a:gd name="connsiteX7" fmla="*/ 124669 w 4457507"/>
              <a:gd name="connsiteY7" fmla="*/ 5300661 h 5515902"/>
              <a:gd name="connsiteX8" fmla="*/ 125425 w 4457507"/>
              <a:gd name="connsiteY8" fmla="*/ 5303772 h 5515902"/>
              <a:gd name="connsiteX9" fmla="*/ 126069 w 4457507"/>
              <a:gd name="connsiteY9" fmla="*/ 5309635 h 5515902"/>
              <a:gd name="connsiteX10" fmla="*/ 125955 w 4457507"/>
              <a:gd name="connsiteY10" fmla="*/ 5312388 h 5515902"/>
              <a:gd name="connsiteX11" fmla="*/ 126712 w 4457507"/>
              <a:gd name="connsiteY11" fmla="*/ 5315499 h 5515902"/>
              <a:gd name="connsiteX12" fmla="*/ 127356 w 4457507"/>
              <a:gd name="connsiteY12" fmla="*/ 5321362 h 5515902"/>
              <a:gd name="connsiteX13" fmla="*/ 127129 w 4457507"/>
              <a:gd name="connsiteY13" fmla="*/ 5326866 h 5515902"/>
              <a:gd name="connsiteX14" fmla="*/ 127014 w 4457507"/>
              <a:gd name="connsiteY14" fmla="*/ 5329618 h 5515902"/>
              <a:gd name="connsiteX15" fmla="*/ 126900 w 4457507"/>
              <a:gd name="connsiteY15" fmla="*/ 5332368 h 5515902"/>
              <a:gd name="connsiteX16" fmla="*/ 123074 w 4457507"/>
              <a:gd name="connsiteY16" fmla="*/ 5339183 h 5515902"/>
              <a:gd name="connsiteX17" fmla="*/ 121026 w 4457507"/>
              <a:gd name="connsiteY17" fmla="*/ 5379531 h 5515902"/>
              <a:gd name="connsiteX18" fmla="*/ 430537 w 4457507"/>
              <a:gd name="connsiteY18" fmla="*/ 5379238 h 5515902"/>
              <a:gd name="connsiteX19" fmla="*/ 4355361 w 4457507"/>
              <a:gd name="connsiteY19" fmla="*/ 5411414 h 5515902"/>
              <a:gd name="connsiteX20" fmla="*/ 4355306 w 4457507"/>
              <a:gd name="connsiteY20" fmla="*/ 5349018 h 5515902"/>
              <a:gd name="connsiteX21" fmla="*/ 4359780 w 4457507"/>
              <a:gd name="connsiteY21" fmla="*/ 5346069 h 5515902"/>
              <a:gd name="connsiteX22" fmla="*/ 4376306 w 4457507"/>
              <a:gd name="connsiteY22" fmla="*/ 5310763 h 5515902"/>
              <a:gd name="connsiteX23" fmla="*/ 4367882 w 4457507"/>
              <a:gd name="connsiteY23" fmla="*/ 5211003 h 5515902"/>
              <a:gd name="connsiteX24" fmla="*/ 4362441 w 4457507"/>
              <a:gd name="connsiteY24" fmla="*/ 5176871 h 5515902"/>
              <a:gd name="connsiteX25" fmla="*/ 4355121 w 4457507"/>
              <a:gd name="connsiteY25" fmla="*/ 5140605 h 5515902"/>
              <a:gd name="connsiteX26" fmla="*/ 4353716 w 4457507"/>
              <a:gd name="connsiteY26" fmla="*/ 3503001 h 5515902"/>
              <a:gd name="connsiteX27" fmla="*/ 4355640 w 4457507"/>
              <a:gd name="connsiteY27" fmla="*/ 3340314 h 5515902"/>
              <a:gd name="connsiteX28" fmla="*/ 4354169 w 4457507"/>
              <a:gd name="connsiteY28" fmla="*/ 3086943 h 5515902"/>
              <a:gd name="connsiteX29" fmla="*/ 4350863 w 4457507"/>
              <a:gd name="connsiteY29" fmla="*/ 2031604 h 5515902"/>
              <a:gd name="connsiteX30" fmla="*/ 4355379 w 4457507"/>
              <a:gd name="connsiteY30" fmla="*/ 1981807 h 5515902"/>
              <a:gd name="connsiteX31" fmla="*/ 4362696 w 4457507"/>
              <a:gd name="connsiteY31" fmla="*/ 1931205 h 5515902"/>
              <a:gd name="connsiteX32" fmla="*/ 4366817 w 4457507"/>
              <a:gd name="connsiteY32" fmla="*/ 1920397 h 5515902"/>
              <a:gd name="connsiteX33" fmla="*/ 4363276 w 4457507"/>
              <a:gd name="connsiteY33" fmla="*/ 1907788 h 5515902"/>
              <a:gd name="connsiteX34" fmla="*/ 4359810 w 4457507"/>
              <a:gd name="connsiteY34" fmla="*/ 1904041 h 5515902"/>
              <a:gd name="connsiteX35" fmla="*/ 4366646 w 4457507"/>
              <a:gd name="connsiteY35" fmla="*/ 1863789 h 5515902"/>
              <a:gd name="connsiteX36" fmla="*/ 4366834 w 4457507"/>
              <a:gd name="connsiteY36" fmla="*/ 1858923 h 5515902"/>
              <a:gd name="connsiteX37" fmla="*/ 4365829 w 4457507"/>
              <a:gd name="connsiteY37" fmla="*/ 1825376 h 5515902"/>
              <a:gd name="connsiteX38" fmla="*/ 4360756 w 4457507"/>
              <a:gd name="connsiteY38" fmla="*/ 1775480 h 5515902"/>
              <a:gd name="connsiteX39" fmla="*/ 4350764 w 4457507"/>
              <a:gd name="connsiteY39" fmla="*/ 1751897 h 5515902"/>
              <a:gd name="connsiteX40" fmla="*/ 4350710 w 4457507"/>
              <a:gd name="connsiteY40" fmla="*/ 1599932 h 5515902"/>
              <a:gd name="connsiteX41" fmla="*/ 4352750 w 4457507"/>
              <a:gd name="connsiteY41" fmla="*/ 1599691 h 5515902"/>
              <a:gd name="connsiteX42" fmla="*/ 4362203 w 4457507"/>
              <a:gd name="connsiteY42" fmla="*/ 1564293 h 5515902"/>
              <a:gd name="connsiteX43" fmla="*/ 4359725 w 4457507"/>
              <a:gd name="connsiteY43" fmla="*/ 1546992 h 5515902"/>
              <a:gd name="connsiteX44" fmla="*/ 4359144 w 4457507"/>
              <a:gd name="connsiteY44" fmla="*/ 1543968 h 5515902"/>
              <a:gd name="connsiteX45" fmla="*/ 4360158 w 4457507"/>
              <a:gd name="connsiteY45" fmla="*/ 1532722 h 5515902"/>
              <a:gd name="connsiteX46" fmla="*/ 4356271 w 4457507"/>
              <a:gd name="connsiteY46" fmla="*/ 1528488 h 5515902"/>
              <a:gd name="connsiteX47" fmla="*/ 4357838 w 4457507"/>
              <a:gd name="connsiteY47" fmla="*/ 1490397 h 5515902"/>
              <a:gd name="connsiteX48" fmla="*/ 4368153 w 4457507"/>
              <a:gd name="connsiteY48" fmla="*/ 1417799 h 5515902"/>
              <a:gd name="connsiteX49" fmla="*/ 4372393 w 4457507"/>
              <a:gd name="connsiteY49" fmla="*/ 1406611 h 5515902"/>
              <a:gd name="connsiteX50" fmla="*/ 4379105 w 4457507"/>
              <a:gd name="connsiteY50" fmla="*/ 1332589 h 5515902"/>
              <a:gd name="connsiteX51" fmla="*/ 4386422 w 4457507"/>
              <a:gd name="connsiteY51" fmla="*/ 1281989 h 5515902"/>
              <a:gd name="connsiteX52" fmla="*/ 4390544 w 4457507"/>
              <a:gd name="connsiteY52" fmla="*/ 1271180 h 5515902"/>
              <a:gd name="connsiteX53" fmla="*/ 4387002 w 4457507"/>
              <a:gd name="connsiteY53" fmla="*/ 1258572 h 5515902"/>
              <a:gd name="connsiteX54" fmla="*/ 4383536 w 4457507"/>
              <a:gd name="connsiteY54" fmla="*/ 1254825 h 5515902"/>
              <a:gd name="connsiteX55" fmla="*/ 4390372 w 4457507"/>
              <a:gd name="connsiteY55" fmla="*/ 1214574 h 5515902"/>
              <a:gd name="connsiteX56" fmla="*/ 4390560 w 4457507"/>
              <a:gd name="connsiteY56" fmla="*/ 1209707 h 5515902"/>
              <a:gd name="connsiteX57" fmla="*/ 4389554 w 4457507"/>
              <a:gd name="connsiteY57" fmla="*/ 1176159 h 5515902"/>
              <a:gd name="connsiteX58" fmla="*/ 4384483 w 4457507"/>
              <a:gd name="connsiteY58" fmla="*/ 1126265 h 5515902"/>
              <a:gd name="connsiteX59" fmla="*/ 4372782 w 4457507"/>
              <a:gd name="connsiteY59" fmla="*/ 1074492 h 5515902"/>
              <a:gd name="connsiteX60" fmla="*/ 4368023 w 4457507"/>
              <a:gd name="connsiteY60" fmla="*/ 1044600 h 5515902"/>
              <a:gd name="connsiteX61" fmla="*/ 4362564 w 4457507"/>
              <a:gd name="connsiteY61" fmla="*/ 1023807 h 5515902"/>
              <a:gd name="connsiteX62" fmla="*/ 4359409 w 4457507"/>
              <a:gd name="connsiteY62" fmla="*/ 965734 h 5515902"/>
              <a:gd name="connsiteX63" fmla="*/ 4358670 w 4457507"/>
              <a:gd name="connsiteY63" fmla="*/ 867324 h 5515902"/>
              <a:gd name="connsiteX64" fmla="*/ 4352551 w 4457507"/>
              <a:gd name="connsiteY64" fmla="*/ 831512 h 5515902"/>
              <a:gd name="connsiteX65" fmla="*/ 4350436 w 4457507"/>
              <a:gd name="connsiteY65" fmla="*/ 830732 h 5515902"/>
              <a:gd name="connsiteX66" fmla="*/ 4350396 w 4457507"/>
              <a:gd name="connsiteY66" fmla="*/ 719189 h 5515902"/>
              <a:gd name="connsiteX67" fmla="*/ 4351552 w 4457507"/>
              <a:gd name="connsiteY67" fmla="*/ 711345 h 5515902"/>
              <a:gd name="connsiteX68" fmla="*/ 4352358 w 4457507"/>
              <a:gd name="connsiteY68" fmla="*/ 687487 h 5515902"/>
              <a:gd name="connsiteX69" fmla="*/ 4350384 w 4457507"/>
              <a:gd name="connsiteY69" fmla="*/ 682767 h 5515902"/>
              <a:gd name="connsiteX70" fmla="*/ 4350301 w 4457507"/>
              <a:gd name="connsiteY70" fmla="*/ 451435 h 5515902"/>
              <a:gd name="connsiteX71" fmla="*/ 4350733 w 4457507"/>
              <a:gd name="connsiteY71" fmla="*/ 447233 h 5515902"/>
              <a:gd name="connsiteX72" fmla="*/ 4352222 w 4457507"/>
              <a:gd name="connsiteY72" fmla="*/ 418707 h 5515902"/>
              <a:gd name="connsiteX73" fmla="*/ 4350273 w 4457507"/>
              <a:gd name="connsiteY73" fmla="*/ 372435 h 5515902"/>
              <a:gd name="connsiteX74" fmla="*/ 4350241 w 4457507"/>
              <a:gd name="connsiteY74" fmla="*/ 281168 h 5515902"/>
              <a:gd name="connsiteX75" fmla="*/ 4352388 w 4457507"/>
              <a:gd name="connsiteY75" fmla="*/ 257444 h 5515902"/>
              <a:gd name="connsiteX76" fmla="*/ 4371298 w 4457507"/>
              <a:gd name="connsiteY76" fmla="*/ 198781 h 5515902"/>
              <a:gd name="connsiteX77" fmla="*/ 4353201 w 4457507"/>
              <a:gd name="connsiteY77" fmla="*/ 168246 h 5515902"/>
              <a:gd name="connsiteX78" fmla="*/ 4350200 w 4457507"/>
              <a:gd name="connsiteY78" fmla="*/ 166698 h 5515902"/>
              <a:gd name="connsiteX79" fmla="*/ 4350188 w 4457507"/>
              <a:gd name="connsiteY79" fmla="*/ 134972 h 5515902"/>
              <a:gd name="connsiteX80" fmla="*/ 4321251 w 4457507"/>
              <a:gd name="connsiteY80" fmla="*/ 114809 h 5515902"/>
              <a:gd name="connsiteX81" fmla="*/ 3949065 w 4457507"/>
              <a:gd name="connsiteY81" fmla="*/ 115293 h 5515902"/>
              <a:gd name="connsiteX82" fmla="*/ 3121950 w 4457507"/>
              <a:gd name="connsiteY82" fmla="*/ 106657 h 5515902"/>
              <a:gd name="connsiteX83" fmla="*/ 127458 w 4457507"/>
              <a:gd name="connsiteY83" fmla="*/ 103043 h 5515902"/>
              <a:gd name="connsiteX84" fmla="*/ 0 w 4457507"/>
              <a:gd name="connsiteY84" fmla="*/ 0 h 5515902"/>
              <a:gd name="connsiteX85" fmla="*/ 4457507 w 4457507"/>
              <a:gd name="connsiteY85" fmla="*/ 0 h 5515902"/>
              <a:gd name="connsiteX86" fmla="*/ 4457507 w 4457507"/>
              <a:gd name="connsiteY86" fmla="*/ 5515902 h 5515902"/>
              <a:gd name="connsiteX87" fmla="*/ 0 w 4457507"/>
              <a:gd name="connsiteY87" fmla="*/ 5515902 h 55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457507" h="5515902">
                <a:moveTo>
                  <a:pt x="127458" y="103043"/>
                </a:moveTo>
                <a:lnTo>
                  <a:pt x="118742" y="3939905"/>
                </a:lnTo>
                <a:lnTo>
                  <a:pt x="122936" y="5215949"/>
                </a:lnTo>
                <a:lnTo>
                  <a:pt x="121112" y="5279599"/>
                </a:lnTo>
                <a:cubicBezTo>
                  <a:pt x="120244" y="5282148"/>
                  <a:pt x="122382" y="5281604"/>
                  <a:pt x="122738" y="5283070"/>
                </a:cubicBezTo>
                <a:cubicBezTo>
                  <a:pt x="122897" y="5283727"/>
                  <a:pt x="122540" y="5285058"/>
                  <a:pt x="122625" y="5285823"/>
                </a:cubicBezTo>
                <a:cubicBezTo>
                  <a:pt x="122759" y="5287034"/>
                  <a:pt x="123129" y="5287897"/>
                  <a:pt x="123382" y="5288933"/>
                </a:cubicBezTo>
                <a:cubicBezTo>
                  <a:pt x="123034" y="5297338"/>
                  <a:pt x="122835" y="5293127"/>
                  <a:pt x="124669" y="5300661"/>
                </a:cubicBezTo>
                <a:lnTo>
                  <a:pt x="125425" y="5303772"/>
                </a:lnTo>
                <a:cubicBezTo>
                  <a:pt x="125164" y="5310081"/>
                  <a:pt x="125291" y="5302539"/>
                  <a:pt x="126069" y="5309635"/>
                </a:cubicBezTo>
                <a:cubicBezTo>
                  <a:pt x="126152" y="5310401"/>
                  <a:pt x="125870" y="5311622"/>
                  <a:pt x="125955" y="5312388"/>
                </a:cubicBezTo>
                <a:cubicBezTo>
                  <a:pt x="126088" y="5313599"/>
                  <a:pt x="126461" y="5314461"/>
                  <a:pt x="126712" y="5315499"/>
                </a:cubicBezTo>
                <a:cubicBezTo>
                  <a:pt x="126364" y="5323910"/>
                  <a:pt x="126715" y="5310938"/>
                  <a:pt x="127356" y="5321362"/>
                </a:cubicBezTo>
                <a:cubicBezTo>
                  <a:pt x="127455" y="5322987"/>
                  <a:pt x="127204" y="5325032"/>
                  <a:pt x="127129" y="5326866"/>
                </a:cubicBezTo>
                <a:lnTo>
                  <a:pt x="127014" y="5329618"/>
                </a:lnTo>
                <a:cubicBezTo>
                  <a:pt x="126975" y="5330535"/>
                  <a:pt x="127366" y="5331241"/>
                  <a:pt x="126900" y="5332368"/>
                </a:cubicBezTo>
                <a:lnTo>
                  <a:pt x="123074" y="5339183"/>
                </a:lnTo>
                <a:lnTo>
                  <a:pt x="121026" y="5379531"/>
                </a:lnTo>
                <a:lnTo>
                  <a:pt x="430537" y="5379238"/>
                </a:lnTo>
                <a:cubicBezTo>
                  <a:pt x="1834716" y="5387383"/>
                  <a:pt x="4249515" y="5419645"/>
                  <a:pt x="4355361" y="5411414"/>
                </a:cubicBezTo>
                <a:cubicBezTo>
                  <a:pt x="4358281" y="5387665"/>
                  <a:pt x="4355324" y="5369816"/>
                  <a:pt x="4355306" y="5349018"/>
                </a:cubicBezTo>
                <a:lnTo>
                  <a:pt x="4359780" y="5346069"/>
                </a:lnTo>
                <a:cubicBezTo>
                  <a:pt x="4367716" y="5337134"/>
                  <a:pt x="4376313" y="5318322"/>
                  <a:pt x="4376306" y="5310763"/>
                </a:cubicBezTo>
                <a:cubicBezTo>
                  <a:pt x="4355447" y="5267791"/>
                  <a:pt x="4370193" y="5233317"/>
                  <a:pt x="4367882" y="5211003"/>
                </a:cubicBezTo>
                <a:cubicBezTo>
                  <a:pt x="4365570" y="5188687"/>
                  <a:pt x="4368638" y="5184429"/>
                  <a:pt x="4362441" y="5176871"/>
                </a:cubicBezTo>
                <a:lnTo>
                  <a:pt x="4355121" y="5140605"/>
                </a:lnTo>
                <a:lnTo>
                  <a:pt x="4353716" y="3503001"/>
                </a:lnTo>
                <a:cubicBezTo>
                  <a:pt x="4359944" y="3484225"/>
                  <a:pt x="4361878" y="3334053"/>
                  <a:pt x="4355640" y="3340314"/>
                </a:cubicBezTo>
                <a:cubicBezTo>
                  <a:pt x="4354173" y="3261754"/>
                  <a:pt x="4355635" y="3165504"/>
                  <a:pt x="4354169" y="3086943"/>
                </a:cubicBezTo>
                <a:cubicBezTo>
                  <a:pt x="4338359" y="2741070"/>
                  <a:pt x="4351965" y="2383383"/>
                  <a:pt x="4350863" y="2031604"/>
                </a:cubicBezTo>
                <a:lnTo>
                  <a:pt x="4355379" y="1981807"/>
                </a:lnTo>
                <a:lnTo>
                  <a:pt x="4362696" y="1931205"/>
                </a:lnTo>
                <a:lnTo>
                  <a:pt x="4366817" y="1920397"/>
                </a:lnTo>
                <a:lnTo>
                  <a:pt x="4363276" y="1907788"/>
                </a:lnTo>
                <a:cubicBezTo>
                  <a:pt x="4362235" y="1906240"/>
                  <a:pt x="4361066" y="1904977"/>
                  <a:pt x="4359810" y="1904041"/>
                </a:cubicBezTo>
                <a:lnTo>
                  <a:pt x="4366646" y="1863789"/>
                </a:lnTo>
                <a:lnTo>
                  <a:pt x="4366834" y="1858923"/>
                </a:lnTo>
                <a:cubicBezTo>
                  <a:pt x="4366499" y="1847740"/>
                  <a:pt x="4366164" y="1836559"/>
                  <a:pt x="4365829" y="1825376"/>
                </a:cubicBezTo>
                <a:cubicBezTo>
                  <a:pt x="4364138" y="1808743"/>
                  <a:pt x="4362447" y="1792112"/>
                  <a:pt x="4360756" y="1775480"/>
                </a:cubicBezTo>
                <a:lnTo>
                  <a:pt x="4350764" y="1751897"/>
                </a:lnTo>
                <a:lnTo>
                  <a:pt x="4350710" y="1599932"/>
                </a:lnTo>
                <a:lnTo>
                  <a:pt x="4352750" y="1599691"/>
                </a:lnTo>
                <a:cubicBezTo>
                  <a:pt x="4354837" y="1590544"/>
                  <a:pt x="4347532" y="1561850"/>
                  <a:pt x="4362203" y="1564293"/>
                </a:cubicBezTo>
                <a:cubicBezTo>
                  <a:pt x="4361830" y="1558489"/>
                  <a:pt x="4360854" y="1552763"/>
                  <a:pt x="4359725" y="1546992"/>
                </a:cubicBezTo>
                <a:cubicBezTo>
                  <a:pt x="4359532" y="1545983"/>
                  <a:pt x="4359338" y="1544976"/>
                  <a:pt x="4359144" y="1543968"/>
                </a:cubicBezTo>
                <a:lnTo>
                  <a:pt x="4360158" y="1532722"/>
                </a:lnTo>
                <a:lnTo>
                  <a:pt x="4356271" y="1528488"/>
                </a:lnTo>
                <a:lnTo>
                  <a:pt x="4357838" y="1490397"/>
                </a:lnTo>
                <a:cubicBezTo>
                  <a:pt x="4368378" y="1474114"/>
                  <a:pt x="4363511" y="1443331"/>
                  <a:pt x="4368153" y="1417799"/>
                </a:cubicBezTo>
                <a:lnTo>
                  <a:pt x="4372393" y="1406611"/>
                </a:lnTo>
                <a:lnTo>
                  <a:pt x="4379105" y="1332589"/>
                </a:lnTo>
                <a:lnTo>
                  <a:pt x="4386422" y="1281989"/>
                </a:lnTo>
                <a:lnTo>
                  <a:pt x="4390544" y="1271180"/>
                </a:lnTo>
                <a:lnTo>
                  <a:pt x="4387002" y="1258572"/>
                </a:lnTo>
                <a:cubicBezTo>
                  <a:pt x="4385961" y="1257023"/>
                  <a:pt x="4384791" y="1255762"/>
                  <a:pt x="4383536" y="1254825"/>
                </a:cubicBezTo>
                <a:lnTo>
                  <a:pt x="4390372" y="1214574"/>
                </a:lnTo>
                <a:cubicBezTo>
                  <a:pt x="4390434" y="1212951"/>
                  <a:pt x="4390498" y="1211329"/>
                  <a:pt x="4390560" y="1209707"/>
                </a:cubicBezTo>
                <a:cubicBezTo>
                  <a:pt x="4390225" y="1198524"/>
                  <a:pt x="4389890" y="1187341"/>
                  <a:pt x="4389554" y="1176159"/>
                </a:cubicBezTo>
                <a:lnTo>
                  <a:pt x="4384483" y="1126265"/>
                </a:lnTo>
                <a:cubicBezTo>
                  <a:pt x="4380583" y="1109764"/>
                  <a:pt x="4364675" y="1094873"/>
                  <a:pt x="4372782" y="1074492"/>
                </a:cubicBezTo>
                <a:cubicBezTo>
                  <a:pt x="4363789" y="1079012"/>
                  <a:pt x="4375622" y="1050289"/>
                  <a:pt x="4368023" y="1044600"/>
                </a:cubicBezTo>
                <a:cubicBezTo>
                  <a:pt x="4361707" y="1041260"/>
                  <a:pt x="4363824" y="1031767"/>
                  <a:pt x="4362564" y="1023807"/>
                </a:cubicBezTo>
                <a:cubicBezTo>
                  <a:pt x="4356675" y="1016860"/>
                  <a:pt x="4356400" y="978351"/>
                  <a:pt x="4359409" y="965734"/>
                </a:cubicBezTo>
                <a:cubicBezTo>
                  <a:pt x="4371848" y="931184"/>
                  <a:pt x="4349421" y="895123"/>
                  <a:pt x="4358670" y="867324"/>
                </a:cubicBezTo>
                <a:cubicBezTo>
                  <a:pt x="4357527" y="844954"/>
                  <a:pt x="4354340" y="837765"/>
                  <a:pt x="4352551" y="831512"/>
                </a:cubicBezTo>
                <a:lnTo>
                  <a:pt x="4350436" y="830732"/>
                </a:lnTo>
                <a:lnTo>
                  <a:pt x="4350396" y="719189"/>
                </a:lnTo>
                <a:lnTo>
                  <a:pt x="4351552" y="711345"/>
                </a:lnTo>
                <a:cubicBezTo>
                  <a:pt x="4352655" y="703065"/>
                  <a:pt x="4353279" y="694974"/>
                  <a:pt x="4352358" y="687487"/>
                </a:cubicBezTo>
                <a:lnTo>
                  <a:pt x="4350384" y="682767"/>
                </a:lnTo>
                <a:lnTo>
                  <a:pt x="4350301" y="451435"/>
                </a:lnTo>
                <a:lnTo>
                  <a:pt x="4350733" y="447233"/>
                </a:lnTo>
                <a:cubicBezTo>
                  <a:pt x="4351729" y="434177"/>
                  <a:pt x="4352228" y="423628"/>
                  <a:pt x="4352222" y="418707"/>
                </a:cubicBezTo>
                <a:cubicBezTo>
                  <a:pt x="4351573" y="403283"/>
                  <a:pt x="4350922" y="387859"/>
                  <a:pt x="4350273" y="372435"/>
                </a:cubicBezTo>
                <a:lnTo>
                  <a:pt x="4350241" y="281168"/>
                </a:lnTo>
                <a:lnTo>
                  <a:pt x="4352388" y="257444"/>
                </a:lnTo>
                <a:cubicBezTo>
                  <a:pt x="4355951" y="239076"/>
                  <a:pt x="4361864" y="219783"/>
                  <a:pt x="4371298" y="198781"/>
                </a:cubicBezTo>
                <a:cubicBezTo>
                  <a:pt x="4371256" y="155921"/>
                  <a:pt x="4362839" y="169410"/>
                  <a:pt x="4353201" y="168246"/>
                </a:cubicBezTo>
                <a:lnTo>
                  <a:pt x="4350200" y="166698"/>
                </a:lnTo>
                <a:cubicBezTo>
                  <a:pt x="4350196" y="156123"/>
                  <a:pt x="4350193" y="145548"/>
                  <a:pt x="4350188" y="134972"/>
                </a:cubicBezTo>
                <a:lnTo>
                  <a:pt x="4321251" y="114809"/>
                </a:lnTo>
                <a:lnTo>
                  <a:pt x="3949065" y="115293"/>
                </a:lnTo>
                <a:lnTo>
                  <a:pt x="3121950" y="106657"/>
                </a:lnTo>
                <a:cubicBezTo>
                  <a:pt x="2485016" y="104616"/>
                  <a:pt x="452079" y="116014"/>
                  <a:pt x="127458" y="103043"/>
                </a:cubicBezTo>
                <a:close/>
                <a:moveTo>
                  <a:pt x="0" y="0"/>
                </a:moveTo>
                <a:lnTo>
                  <a:pt x="4457507" y="0"/>
                </a:lnTo>
                <a:lnTo>
                  <a:pt x="4457507" y="5515902"/>
                </a:lnTo>
                <a:lnTo>
                  <a:pt x="0" y="551590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dir="138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32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AD51EB-971C-4722-9A98-42EB5ABCAD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894A7A4-3F4E-414B-97FB-E4C862AD1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663" y="0"/>
            <a:ext cx="8606754" cy="1542197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46439 w 9288370"/>
              <a:gd name="connsiteY6" fmla="*/ 1440261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44869 w 9288370"/>
              <a:gd name="connsiteY0" fmla="*/ 1742117 h 1857909"/>
              <a:gd name="connsiteX1" fmla="*/ 1049 w 9288370"/>
              <a:gd name="connsiteY1" fmla="*/ 1857909 h 1857909"/>
              <a:gd name="connsiteX2" fmla="*/ 370426 w 9288370"/>
              <a:gd name="connsiteY2" fmla="*/ 1702965 h 1857909"/>
              <a:gd name="connsiteX3" fmla="*/ 766051 w 9288370"/>
              <a:gd name="connsiteY3" fmla="*/ 1569826 h 1857909"/>
              <a:gd name="connsiteX4" fmla="*/ 971617 w 9288370"/>
              <a:gd name="connsiteY4" fmla="*/ 1522494 h 1857909"/>
              <a:gd name="connsiteX5" fmla="*/ 1186668 w 9288370"/>
              <a:gd name="connsiteY5" fmla="*/ 1521861 h 1857909"/>
              <a:gd name="connsiteX6" fmla="*/ 1339078 w 9288370"/>
              <a:gd name="connsiteY6" fmla="*/ 1494730 h 1857909"/>
              <a:gd name="connsiteX7" fmla="*/ 1492452 w 9288370"/>
              <a:gd name="connsiteY7" fmla="*/ 1519061 h 1857909"/>
              <a:gd name="connsiteX8" fmla="*/ 1604999 w 9288370"/>
              <a:gd name="connsiteY8" fmla="*/ 1513599 h 1857909"/>
              <a:gd name="connsiteX9" fmla="*/ 1717911 w 9288370"/>
              <a:gd name="connsiteY9" fmla="*/ 1497764 h 1857909"/>
              <a:gd name="connsiteX10" fmla="*/ 1794234 w 9288370"/>
              <a:gd name="connsiteY10" fmla="*/ 1464331 h 1857909"/>
              <a:gd name="connsiteX11" fmla="*/ 2101780 w 9288370"/>
              <a:gd name="connsiteY11" fmla="*/ 1409907 h 1857909"/>
              <a:gd name="connsiteX12" fmla="*/ 2244830 w 9288370"/>
              <a:gd name="connsiteY12" fmla="*/ 1388540 h 1857909"/>
              <a:gd name="connsiteX13" fmla="*/ 2428648 w 9288370"/>
              <a:gd name="connsiteY13" fmla="*/ 1372736 h 1857909"/>
              <a:gd name="connsiteX14" fmla="*/ 2645882 w 9288370"/>
              <a:gd name="connsiteY14" fmla="*/ 1341971 h 1857909"/>
              <a:gd name="connsiteX15" fmla="*/ 2707413 w 9288370"/>
              <a:gd name="connsiteY15" fmla="*/ 1347156 h 1857909"/>
              <a:gd name="connsiteX16" fmla="*/ 2843134 w 9288370"/>
              <a:gd name="connsiteY16" fmla="*/ 1323561 h 1857909"/>
              <a:gd name="connsiteX17" fmla="*/ 2923804 w 9288370"/>
              <a:gd name="connsiteY17" fmla="*/ 1314224 h 1857909"/>
              <a:gd name="connsiteX18" fmla="*/ 2953618 w 9288370"/>
              <a:gd name="connsiteY18" fmla="*/ 1318186 h 1857909"/>
              <a:gd name="connsiteX19" fmla="*/ 2995816 w 9288370"/>
              <a:gd name="connsiteY19" fmla="*/ 1318670 h 1857909"/>
              <a:gd name="connsiteX20" fmla="*/ 3352700 w 9288370"/>
              <a:gd name="connsiteY20" fmla="*/ 1264183 h 1857909"/>
              <a:gd name="connsiteX21" fmla="*/ 3444611 w 9288370"/>
              <a:gd name="connsiteY21" fmla="*/ 1236739 h 1857909"/>
              <a:gd name="connsiteX22" fmla="*/ 3650072 w 9288370"/>
              <a:gd name="connsiteY22" fmla="*/ 1217421 h 1857909"/>
              <a:gd name="connsiteX23" fmla="*/ 3707853 w 9288370"/>
              <a:gd name="connsiteY23" fmla="*/ 1241722 h 1857909"/>
              <a:gd name="connsiteX24" fmla="*/ 3925616 w 9288370"/>
              <a:gd name="connsiteY24" fmla="*/ 1253751 h 1857909"/>
              <a:gd name="connsiteX25" fmla="*/ 3954387 w 9288370"/>
              <a:gd name="connsiteY25" fmla="*/ 1263789 h 1857909"/>
              <a:gd name="connsiteX26" fmla="*/ 3995849 w 9288370"/>
              <a:gd name="connsiteY26" fmla="*/ 1272939 h 1857909"/>
              <a:gd name="connsiteX27" fmla="*/ 4067546 w 9288370"/>
              <a:gd name="connsiteY27" fmla="*/ 1294697 h 1857909"/>
              <a:gd name="connsiteX28" fmla="*/ 4190310 w 9288370"/>
              <a:gd name="connsiteY28" fmla="*/ 1307786 h 1857909"/>
              <a:gd name="connsiteX29" fmla="*/ 4230008 w 9288370"/>
              <a:gd name="connsiteY29" fmla="*/ 1303546 h 1857909"/>
              <a:gd name="connsiteX30" fmla="*/ 4575478 w 9288370"/>
              <a:gd name="connsiteY30" fmla="*/ 1261726 h 1857909"/>
              <a:gd name="connsiteX31" fmla="*/ 4650026 w 9288370"/>
              <a:gd name="connsiteY31" fmla="*/ 1265798 h 1857909"/>
              <a:gd name="connsiteX32" fmla="*/ 4792008 w 9288370"/>
              <a:gd name="connsiteY32" fmla="*/ 1243899 h 1857909"/>
              <a:gd name="connsiteX33" fmla="*/ 4954126 w 9288370"/>
              <a:gd name="connsiteY33" fmla="*/ 1204617 h 1857909"/>
              <a:gd name="connsiteX34" fmla="*/ 5309678 w 9288370"/>
              <a:gd name="connsiteY34" fmla="*/ 1128278 h 1857909"/>
              <a:gd name="connsiteX35" fmla="*/ 5474724 w 9288370"/>
              <a:gd name="connsiteY35" fmla="*/ 1091167 h 1857909"/>
              <a:gd name="connsiteX36" fmla="*/ 5612132 w 9288370"/>
              <a:gd name="connsiteY36" fmla="*/ 1051509 h 1857909"/>
              <a:gd name="connsiteX37" fmla="*/ 5776618 w 9288370"/>
              <a:gd name="connsiteY37" fmla="*/ 1053037 h 1857909"/>
              <a:gd name="connsiteX38" fmla="*/ 5785786 w 9288370"/>
              <a:gd name="connsiteY38" fmla="*/ 1051213 h 1857909"/>
              <a:gd name="connsiteX39" fmla="*/ 5829381 w 9288370"/>
              <a:gd name="connsiteY39" fmla="*/ 1046878 h 1857909"/>
              <a:gd name="connsiteX40" fmla="*/ 5943596 w 9288370"/>
              <a:gd name="connsiteY40" fmla="*/ 1043237 h 1857909"/>
              <a:gd name="connsiteX41" fmla="*/ 5985730 w 9288370"/>
              <a:gd name="connsiteY41" fmla="*/ 1035396 h 1857909"/>
              <a:gd name="connsiteX42" fmla="*/ 6103109 w 9288370"/>
              <a:gd name="connsiteY42" fmla="*/ 1019019 h 1857909"/>
              <a:gd name="connsiteX43" fmla="*/ 6222406 w 9288370"/>
              <a:gd name="connsiteY43" fmla="*/ 985341 h 1857909"/>
              <a:gd name="connsiteX44" fmla="*/ 6598672 w 9288370"/>
              <a:gd name="connsiteY44" fmla="*/ 902062 h 1857909"/>
              <a:gd name="connsiteX45" fmla="*/ 6766149 w 9288370"/>
              <a:gd name="connsiteY45" fmla="*/ 846132 h 1857909"/>
              <a:gd name="connsiteX46" fmla="*/ 6886312 w 9288370"/>
              <a:gd name="connsiteY46" fmla="*/ 781877 h 1857909"/>
              <a:gd name="connsiteX47" fmla="*/ 7006457 w 9288370"/>
              <a:gd name="connsiteY47" fmla="*/ 699758 h 1857909"/>
              <a:gd name="connsiteX48" fmla="*/ 7231643 w 9288370"/>
              <a:gd name="connsiteY48" fmla="*/ 640778 h 1857909"/>
              <a:gd name="connsiteX49" fmla="*/ 7363123 w 9288370"/>
              <a:gd name="connsiteY49" fmla="*/ 593682 h 1857909"/>
              <a:gd name="connsiteX50" fmla="*/ 7588368 w 9288370"/>
              <a:gd name="connsiteY50" fmla="*/ 531129 h 1857909"/>
              <a:gd name="connsiteX51" fmla="*/ 7782741 w 9288370"/>
              <a:gd name="connsiteY51" fmla="*/ 455936 h 1857909"/>
              <a:gd name="connsiteX52" fmla="*/ 7952094 w 9288370"/>
              <a:gd name="connsiteY52" fmla="*/ 409302 h 1857909"/>
              <a:gd name="connsiteX53" fmla="*/ 8231938 w 9288370"/>
              <a:gd name="connsiteY53" fmla="*/ 259259 h 1857909"/>
              <a:gd name="connsiteX54" fmla="*/ 8428864 w 9288370"/>
              <a:gd name="connsiteY54" fmla="*/ 208471 h 1857909"/>
              <a:gd name="connsiteX55" fmla="*/ 8616510 w 9288370"/>
              <a:gd name="connsiteY55" fmla="*/ 161973 h 1857909"/>
              <a:gd name="connsiteX56" fmla="*/ 8826766 w 9288370"/>
              <a:gd name="connsiteY56" fmla="*/ 152111 h 1857909"/>
              <a:gd name="connsiteX57" fmla="*/ 8917647 w 9288370"/>
              <a:gd name="connsiteY57" fmla="*/ 112232 h 1857909"/>
              <a:gd name="connsiteX58" fmla="*/ 9182272 w 9288370"/>
              <a:gd name="connsiteY58" fmla="*/ 37171 h 1857909"/>
              <a:gd name="connsiteX59" fmla="*/ 9232990 w 9288370"/>
              <a:gd name="connsiteY59" fmla="*/ 24074 h 1857909"/>
              <a:gd name="connsiteX60" fmla="*/ 9288370 w 9288370"/>
              <a:gd name="connsiteY60" fmla="*/ 0 h 1857909"/>
              <a:gd name="connsiteX61" fmla="*/ 0 w 9288370"/>
              <a:gd name="connsiteY61" fmla="*/ 0 h 1857909"/>
              <a:gd name="connsiteX62" fmla="*/ 44869 w 9288370"/>
              <a:gd name="connsiteY62" fmla="*/ 1742117 h 1857909"/>
              <a:gd name="connsiteX0" fmla="*/ 8158 w 9288370"/>
              <a:gd name="connsiteY0" fmla="*/ 1671666 h 1857909"/>
              <a:gd name="connsiteX1" fmla="*/ 1049 w 9288370"/>
              <a:gd name="connsiteY1" fmla="*/ 1857909 h 1857909"/>
              <a:gd name="connsiteX2" fmla="*/ 370426 w 9288370"/>
              <a:gd name="connsiteY2" fmla="*/ 1702965 h 1857909"/>
              <a:gd name="connsiteX3" fmla="*/ 766051 w 9288370"/>
              <a:gd name="connsiteY3" fmla="*/ 1569826 h 1857909"/>
              <a:gd name="connsiteX4" fmla="*/ 971617 w 9288370"/>
              <a:gd name="connsiteY4" fmla="*/ 1522494 h 1857909"/>
              <a:gd name="connsiteX5" fmla="*/ 1186668 w 9288370"/>
              <a:gd name="connsiteY5" fmla="*/ 1521861 h 1857909"/>
              <a:gd name="connsiteX6" fmla="*/ 1339078 w 9288370"/>
              <a:gd name="connsiteY6" fmla="*/ 1494730 h 1857909"/>
              <a:gd name="connsiteX7" fmla="*/ 1492452 w 9288370"/>
              <a:gd name="connsiteY7" fmla="*/ 1519061 h 1857909"/>
              <a:gd name="connsiteX8" fmla="*/ 1604999 w 9288370"/>
              <a:gd name="connsiteY8" fmla="*/ 1513599 h 1857909"/>
              <a:gd name="connsiteX9" fmla="*/ 1717911 w 9288370"/>
              <a:gd name="connsiteY9" fmla="*/ 1497764 h 1857909"/>
              <a:gd name="connsiteX10" fmla="*/ 1794234 w 9288370"/>
              <a:gd name="connsiteY10" fmla="*/ 1464331 h 1857909"/>
              <a:gd name="connsiteX11" fmla="*/ 2101780 w 9288370"/>
              <a:gd name="connsiteY11" fmla="*/ 1409907 h 1857909"/>
              <a:gd name="connsiteX12" fmla="*/ 2244830 w 9288370"/>
              <a:gd name="connsiteY12" fmla="*/ 1388540 h 1857909"/>
              <a:gd name="connsiteX13" fmla="*/ 2428648 w 9288370"/>
              <a:gd name="connsiteY13" fmla="*/ 1372736 h 1857909"/>
              <a:gd name="connsiteX14" fmla="*/ 2645882 w 9288370"/>
              <a:gd name="connsiteY14" fmla="*/ 1341971 h 1857909"/>
              <a:gd name="connsiteX15" fmla="*/ 2707413 w 9288370"/>
              <a:gd name="connsiteY15" fmla="*/ 1347156 h 1857909"/>
              <a:gd name="connsiteX16" fmla="*/ 2843134 w 9288370"/>
              <a:gd name="connsiteY16" fmla="*/ 1323561 h 1857909"/>
              <a:gd name="connsiteX17" fmla="*/ 2923804 w 9288370"/>
              <a:gd name="connsiteY17" fmla="*/ 1314224 h 1857909"/>
              <a:gd name="connsiteX18" fmla="*/ 2953618 w 9288370"/>
              <a:gd name="connsiteY18" fmla="*/ 1318186 h 1857909"/>
              <a:gd name="connsiteX19" fmla="*/ 2995816 w 9288370"/>
              <a:gd name="connsiteY19" fmla="*/ 1318670 h 1857909"/>
              <a:gd name="connsiteX20" fmla="*/ 3352700 w 9288370"/>
              <a:gd name="connsiteY20" fmla="*/ 1264183 h 1857909"/>
              <a:gd name="connsiteX21" fmla="*/ 3444611 w 9288370"/>
              <a:gd name="connsiteY21" fmla="*/ 1236739 h 1857909"/>
              <a:gd name="connsiteX22" fmla="*/ 3650072 w 9288370"/>
              <a:gd name="connsiteY22" fmla="*/ 1217421 h 1857909"/>
              <a:gd name="connsiteX23" fmla="*/ 3707853 w 9288370"/>
              <a:gd name="connsiteY23" fmla="*/ 1241722 h 1857909"/>
              <a:gd name="connsiteX24" fmla="*/ 3925616 w 9288370"/>
              <a:gd name="connsiteY24" fmla="*/ 1253751 h 1857909"/>
              <a:gd name="connsiteX25" fmla="*/ 3954387 w 9288370"/>
              <a:gd name="connsiteY25" fmla="*/ 1263789 h 1857909"/>
              <a:gd name="connsiteX26" fmla="*/ 3995849 w 9288370"/>
              <a:gd name="connsiteY26" fmla="*/ 1272939 h 1857909"/>
              <a:gd name="connsiteX27" fmla="*/ 4067546 w 9288370"/>
              <a:gd name="connsiteY27" fmla="*/ 1294697 h 1857909"/>
              <a:gd name="connsiteX28" fmla="*/ 4190310 w 9288370"/>
              <a:gd name="connsiteY28" fmla="*/ 1307786 h 1857909"/>
              <a:gd name="connsiteX29" fmla="*/ 4230008 w 9288370"/>
              <a:gd name="connsiteY29" fmla="*/ 1303546 h 1857909"/>
              <a:gd name="connsiteX30" fmla="*/ 4575478 w 9288370"/>
              <a:gd name="connsiteY30" fmla="*/ 1261726 h 1857909"/>
              <a:gd name="connsiteX31" fmla="*/ 4650026 w 9288370"/>
              <a:gd name="connsiteY31" fmla="*/ 1265798 h 1857909"/>
              <a:gd name="connsiteX32" fmla="*/ 4792008 w 9288370"/>
              <a:gd name="connsiteY32" fmla="*/ 1243899 h 1857909"/>
              <a:gd name="connsiteX33" fmla="*/ 4954126 w 9288370"/>
              <a:gd name="connsiteY33" fmla="*/ 1204617 h 1857909"/>
              <a:gd name="connsiteX34" fmla="*/ 5309678 w 9288370"/>
              <a:gd name="connsiteY34" fmla="*/ 1128278 h 1857909"/>
              <a:gd name="connsiteX35" fmla="*/ 5474724 w 9288370"/>
              <a:gd name="connsiteY35" fmla="*/ 1091167 h 1857909"/>
              <a:gd name="connsiteX36" fmla="*/ 5612132 w 9288370"/>
              <a:gd name="connsiteY36" fmla="*/ 1051509 h 1857909"/>
              <a:gd name="connsiteX37" fmla="*/ 5776618 w 9288370"/>
              <a:gd name="connsiteY37" fmla="*/ 1053037 h 1857909"/>
              <a:gd name="connsiteX38" fmla="*/ 5785786 w 9288370"/>
              <a:gd name="connsiteY38" fmla="*/ 1051213 h 1857909"/>
              <a:gd name="connsiteX39" fmla="*/ 5829381 w 9288370"/>
              <a:gd name="connsiteY39" fmla="*/ 1046878 h 1857909"/>
              <a:gd name="connsiteX40" fmla="*/ 5943596 w 9288370"/>
              <a:gd name="connsiteY40" fmla="*/ 1043237 h 1857909"/>
              <a:gd name="connsiteX41" fmla="*/ 5985730 w 9288370"/>
              <a:gd name="connsiteY41" fmla="*/ 1035396 h 1857909"/>
              <a:gd name="connsiteX42" fmla="*/ 6103109 w 9288370"/>
              <a:gd name="connsiteY42" fmla="*/ 1019019 h 1857909"/>
              <a:gd name="connsiteX43" fmla="*/ 6222406 w 9288370"/>
              <a:gd name="connsiteY43" fmla="*/ 985341 h 1857909"/>
              <a:gd name="connsiteX44" fmla="*/ 6598672 w 9288370"/>
              <a:gd name="connsiteY44" fmla="*/ 902062 h 1857909"/>
              <a:gd name="connsiteX45" fmla="*/ 6766149 w 9288370"/>
              <a:gd name="connsiteY45" fmla="*/ 846132 h 1857909"/>
              <a:gd name="connsiteX46" fmla="*/ 6886312 w 9288370"/>
              <a:gd name="connsiteY46" fmla="*/ 781877 h 1857909"/>
              <a:gd name="connsiteX47" fmla="*/ 7006457 w 9288370"/>
              <a:gd name="connsiteY47" fmla="*/ 699758 h 1857909"/>
              <a:gd name="connsiteX48" fmla="*/ 7231643 w 9288370"/>
              <a:gd name="connsiteY48" fmla="*/ 640778 h 1857909"/>
              <a:gd name="connsiteX49" fmla="*/ 7363123 w 9288370"/>
              <a:gd name="connsiteY49" fmla="*/ 593682 h 1857909"/>
              <a:gd name="connsiteX50" fmla="*/ 7588368 w 9288370"/>
              <a:gd name="connsiteY50" fmla="*/ 531129 h 1857909"/>
              <a:gd name="connsiteX51" fmla="*/ 7782741 w 9288370"/>
              <a:gd name="connsiteY51" fmla="*/ 455936 h 1857909"/>
              <a:gd name="connsiteX52" fmla="*/ 7952094 w 9288370"/>
              <a:gd name="connsiteY52" fmla="*/ 409302 h 1857909"/>
              <a:gd name="connsiteX53" fmla="*/ 8231938 w 9288370"/>
              <a:gd name="connsiteY53" fmla="*/ 259259 h 1857909"/>
              <a:gd name="connsiteX54" fmla="*/ 8428864 w 9288370"/>
              <a:gd name="connsiteY54" fmla="*/ 208471 h 1857909"/>
              <a:gd name="connsiteX55" fmla="*/ 8616510 w 9288370"/>
              <a:gd name="connsiteY55" fmla="*/ 161973 h 1857909"/>
              <a:gd name="connsiteX56" fmla="*/ 8826766 w 9288370"/>
              <a:gd name="connsiteY56" fmla="*/ 152111 h 1857909"/>
              <a:gd name="connsiteX57" fmla="*/ 8917647 w 9288370"/>
              <a:gd name="connsiteY57" fmla="*/ 112232 h 1857909"/>
              <a:gd name="connsiteX58" fmla="*/ 9182272 w 9288370"/>
              <a:gd name="connsiteY58" fmla="*/ 37171 h 1857909"/>
              <a:gd name="connsiteX59" fmla="*/ 9232990 w 9288370"/>
              <a:gd name="connsiteY59" fmla="*/ 24074 h 1857909"/>
              <a:gd name="connsiteX60" fmla="*/ 9288370 w 9288370"/>
              <a:gd name="connsiteY60" fmla="*/ 0 h 1857909"/>
              <a:gd name="connsiteX61" fmla="*/ 0 w 9288370"/>
              <a:gd name="connsiteY61" fmla="*/ 0 h 1857909"/>
              <a:gd name="connsiteX62" fmla="*/ 8158 w 9288370"/>
              <a:gd name="connsiteY62" fmla="*/ 1671666 h 1857909"/>
              <a:gd name="connsiteX0" fmla="*/ 8158 w 9288370"/>
              <a:gd name="connsiteY0" fmla="*/ 1671666 h 1721151"/>
              <a:gd name="connsiteX1" fmla="*/ 66313 w 9288370"/>
              <a:gd name="connsiteY1" fmla="*/ 1721151 h 1721151"/>
              <a:gd name="connsiteX2" fmla="*/ 370426 w 9288370"/>
              <a:gd name="connsiteY2" fmla="*/ 1702965 h 1721151"/>
              <a:gd name="connsiteX3" fmla="*/ 766051 w 9288370"/>
              <a:gd name="connsiteY3" fmla="*/ 1569826 h 1721151"/>
              <a:gd name="connsiteX4" fmla="*/ 971617 w 9288370"/>
              <a:gd name="connsiteY4" fmla="*/ 1522494 h 1721151"/>
              <a:gd name="connsiteX5" fmla="*/ 1186668 w 9288370"/>
              <a:gd name="connsiteY5" fmla="*/ 1521861 h 1721151"/>
              <a:gd name="connsiteX6" fmla="*/ 1339078 w 9288370"/>
              <a:gd name="connsiteY6" fmla="*/ 1494730 h 1721151"/>
              <a:gd name="connsiteX7" fmla="*/ 1492452 w 9288370"/>
              <a:gd name="connsiteY7" fmla="*/ 1519061 h 1721151"/>
              <a:gd name="connsiteX8" fmla="*/ 1604999 w 9288370"/>
              <a:gd name="connsiteY8" fmla="*/ 1513599 h 1721151"/>
              <a:gd name="connsiteX9" fmla="*/ 1717911 w 9288370"/>
              <a:gd name="connsiteY9" fmla="*/ 1497764 h 1721151"/>
              <a:gd name="connsiteX10" fmla="*/ 1794234 w 9288370"/>
              <a:gd name="connsiteY10" fmla="*/ 1464331 h 1721151"/>
              <a:gd name="connsiteX11" fmla="*/ 2101780 w 9288370"/>
              <a:gd name="connsiteY11" fmla="*/ 1409907 h 1721151"/>
              <a:gd name="connsiteX12" fmla="*/ 2244830 w 9288370"/>
              <a:gd name="connsiteY12" fmla="*/ 1388540 h 1721151"/>
              <a:gd name="connsiteX13" fmla="*/ 2428648 w 9288370"/>
              <a:gd name="connsiteY13" fmla="*/ 1372736 h 1721151"/>
              <a:gd name="connsiteX14" fmla="*/ 2645882 w 9288370"/>
              <a:gd name="connsiteY14" fmla="*/ 1341971 h 1721151"/>
              <a:gd name="connsiteX15" fmla="*/ 2707413 w 9288370"/>
              <a:gd name="connsiteY15" fmla="*/ 1347156 h 1721151"/>
              <a:gd name="connsiteX16" fmla="*/ 2843134 w 9288370"/>
              <a:gd name="connsiteY16" fmla="*/ 1323561 h 1721151"/>
              <a:gd name="connsiteX17" fmla="*/ 2923804 w 9288370"/>
              <a:gd name="connsiteY17" fmla="*/ 1314224 h 1721151"/>
              <a:gd name="connsiteX18" fmla="*/ 2953618 w 9288370"/>
              <a:gd name="connsiteY18" fmla="*/ 1318186 h 1721151"/>
              <a:gd name="connsiteX19" fmla="*/ 2995816 w 9288370"/>
              <a:gd name="connsiteY19" fmla="*/ 1318670 h 1721151"/>
              <a:gd name="connsiteX20" fmla="*/ 3352700 w 9288370"/>
              <a:gd name="connsiteY20" fmla="*/ 1264183 h 1721151"/>
              <a:gd name="connsiteX21" fmla="*/ 3444611 w 9288370"/>
              <a:gd name="connsiteY21" fmla="*/ 1236739 h 1721151"/>
              <a:gd name="connsiteX22" fmla="*/ 3650072 w 9288370"/>
              <a:gd name="connsiteY22" fmla="*/ 1217421 h 1721151"/>
              <a:gd name="connsiteX23" fmla="*/ 3707853 w 9288370"/>
              <a:gd name="connsiteY23" fmla="*/ 1241722 h 1721151"/>
              <a:gd name="connsiteX24" fmla="*/ 3925616 w 9288370"/>
              <a:gd name="connsiteY24" fmla="*/ 1253751 h 1721151"/>
              <a:gd name="connsiteX25" fmla="*/ 3954387 w 9288370"/>
              <a:gd name="connsiteY25" fmla="*/ 1263789 h 1721151"/>
              <a:gd name="connsiteX26" fmla="*/ 3995849 w 9288370"/>
              <a:gd name="connsiteY26" fmla="*/ 1272939 h 1721151"/>
              <a:gd name="connsiteX27" fmla="*/ 4067546 w 9288370"/>
              <a:gd name="connsiteY27" fmla="*/ 1294697 h 1721151"/>
              <a:gd name="connsiteX28" fmla="*/ 4190310 w 9288370"/>
              <a:gd name="connsiteY28" fmla="*/ 1307786 h 1721151"/>
              <a:gd name="connsiteX29" fmla="*/ 4230008 w 9288370"/>
              <a:gd name="connsiteY29" fmla="*/ 1303546 h 1721151"/>
              <a:gd name="connsiteX30" fmla="*/ 4575478 w 9288370"/>
              <a:gd name="connsiteY30" fmla="*/ 1261726 h 1721151"/>
              <a:gd name="connsiteX31" fmla="*/ 4650026 w 9288370"/>
              <a:gd name="connsiteY31" fmla="*/ 1265798 h 1721151"/>
              <a:gd name="connsiteX32" fmla="*/ 4792008 w 9288370"/>
              <a:gd name="connsiteY32" fmla="*/ 1243899 h 1721151"/>
              <a:gd name="connsiteX33" fmla="*/ 4954126 w 9288370"/>
              <a:gd name="connsiteY33" fmla="*/ 1204617 h 1721151"/>
              <a:gd name="connsiteX34" fmla="*/ 5309678 w 9288370"/>
              <a:gd name="connsiteY34" fmla="*/ 1128278 h 1721151"/>
              <a:gd name="connsiteX35" fmla="*/ 5474724 w 9288370"/>
              <a:gd name="connsiteY35" fmla="*/ 1091167 h 1721151"/>
              <a:gd name="connsiteX36" fmla="*/ 5612132 w 9288370"/>
              <a:gd name="connsiteY36" fmla="*/ 1051509 h 1721151"/>
              <a:gd name="connsiteX37" fmla="*/ 5776618 w 9288370"/>
              <a:gd name="connsiteY37" fmla="*/ 1053037 h 1721151"/>
              <a:gd name="connsiteX38" fmla="*/ 5785786 w 9288370"/>
              <a:gd name="connsiteY38" fmla="*/ 1051213 h 1721151"/>
              <a:gd name="connsiteX39" fmla="*/ 5829381 w 9288370"/>
              <a:gd name="connsiteY39" fmla="*/ 1046878 h 1721151"/>
              <a:gd name="connsiteX40" fmla="*/ 5943596 w 9288370"/>
              <a:gd name="connsiteY40" fmla="*/ 1043237 h 1721151"/>
              <a:gd name="connsiteX41" fmla="*/ 5985730 w 9288370"/>
              <a:gd name="connsiteY41" fmla="*/ 1035396 h 1721151"/>
              <a:gd name="connsiteX42" fmla="*/ 6103109 w 9288370"/>
              <a:gd name="connsiteY42" fmla="*/ 1019019 h 1721151"/>
              <a:gd name="connsiteX43" fmla="*/ 6222406 w 9288370"/>
              <a:gd name="connsiteY43" fmla="*/ 985341 h 1721151"/>
              <a:gd name="connsiteX44" fmla="*/ 6598672 w 9288370"/>
              <a:gd name="connsiteY44" fmla="*/ 902062 h 1721151"/>
              <a:gd name="connsiteX45" fmla="*/ 6766149 w 9288370"/>
              <a:gd name="connsiteY45" fmla="*/ 846132 h 1721151"/>
              <a:gd name="connsiteX46" fmla="*/ 6886312 w 9288370"/>
              <a:gd name="connsiteY46" fmla="*/ 781877 h 1721151"/>
              <a:gd name="connsiteX47" fmla="*/ 7006457 w 9288370"/>
              <a:gd name="connsiteY47" fmla="*/ 699758 h 1721151"/>
              <a:gd name="connsiteX48" fmla="*/ 7231643 w 9288370"/>
              <a:gd name="connsiteY48" fmla="*/ 640778 h 1721151"/>
              <a:gd name="connsiteX49" fmla="*/ 7363123 w 9288370"/>
              <a:gd name="connsiteY49" fmla="*/ 593682 h 1721151"/>
              <a:gd name="connsiteX50" fmla="*/ 7588368 w 9288370"/>
              <a:gd name="connsiteY50" fmla="*/ 531129 h 1721151"/>
              <a:gd name="connsiteX51" fmla="*/ 7782741 w 9288370"/>
              <a:gd name="connsiteY51" fmla="*/ 455936 h 1721151"/>
              <a:gd name="connsiteX52" fmla="*/ 7952094 w 9288370"/>
              <a:gd name="connsiteY52" fmla="*/ 409302 h 1721151"/>
              <a:gd name="connsiteX53" fmla="*/ 8231938 w 9288370"/>
              <a:gd name="connsiteY53" fmla="*/ 259259 h 1721151"/>
              <a:gd name="connsiteX54" fmla="*/ 8428864 w 9288370"/>
              <a:gd name="connsiteY54" fmla="*/ 208471 h 1721151"/>
              <a:gd name="connsiteX55" fmla="*/ 8616510 w 9288370"/>
              <a:gd name="connsiteY55" fmla="*/ 161973 h 1721151"/>
              <a:gd name="connsiteX56" fmla="*/ 8826766 w 9288370"/>
              <a:gd name="connsiteY56" fmla="*/ 152111 h 1721151"/>
              <a:gd name="connsiteX57" fmla="*/ 8917647 w 9288370"/>
              <a:gd name="connsiteY57" fmla="*/ 112232 h 1721151"/>
              <a:gd name="connsiteX58" fmla="*/ 9182272 w 9288370"/>
              <a:gd name="connsiteY58" fmla="*/ 37171 h 1721151"/>
              <a:gd name="connsiteX59" fmla="*/ 9232990 w 9288370"/>
              <a:gd name="connsiteY59" fmla="*/ 24074 h 1721151"/>
              <a:gd name="connsiteX60" fmla="*/ 9288370 w 9288370"/>
              <a:gd name="connsiteY60" fmla="*/ 0 h 1721151"/>
              <a:gd name="connsiteX61" fmla="*/ 0 w 9288370"/>
              <a:gd name="connsiteY61" fmla="*/ 0 h 1721151"/>
              <a:gd name="connsiteX62" fmla="*/ 8158 w 9288370"/>
              <a:gd name="connsiteY62" fmla="*/ 1671666 h 1721151"/>
              <a:gd name="connsiteX0" fmla="*/ 8158 w 9288370"/>
              <a:gd name="connsiteY0" fmla="*/ 1671666 h 1721151"/>
              <a:gd name="connsiteX1" fmla="*/ 66313 w 9288370"/>
              <a:gd name="connsiteY1" fmla="*/ 1721151 h 1721151"/>
              <a:gd name="connsiteX2" fmla="*/ 313320 w 9288370"/>
              <a:gd name="connsiteY2" fmla="*/ 1690533 h 1721151"/>
              <a:gd name="connsiteX3" fmla="*/ 766051 w 9288370"/>
              <a:gd name="connsiteY3" fmla="*/ 1569826 h 1721151"/>
              <a:gd name="connsiteX4" fmla="*/ 971617 w 9288370"/>
              <a:gd name="connsiteY4" fmla="*/ 1522494 h 1721151"/>
              <a:gd name="connsiteX5" fmla="*/ 1186668 w 9288370"/>
              <a:gd name="connsiteY5" fmla="*/ 1521861 h 1721151"/>
              <a:gd name="connsiteX6" fmla="*/ 1339078 w 9288370"/>
              <a:gd name="connsiteY6" fmla="*/ 1494730 h 1721151"/>
              <a:gd name="connsiteX7" fmla="*/ 1492452 w 9288370"/>
              <a:gd name="connsiteY7" fmla="*/ 1519061 h 1721151"/>
              <a:gd name="connsiteX8" fmla="*/ 1604999 w 9288370"/>
              <a:gd name="connsiteY8" fmla="*/ 1513599 h 1721151"/>
              <a:gd name="connsiteX9" fmla="*/ 1717911 w 9288370"/>
              <a:gd name="connsiteY9" fmla="*/ 1497764 h 1721151"/>
              <a:gd name="connsiteX10" fmla="*/ 1794234 w 9288370"/>
              <a:gd name="connsiteY10" fmla="*/ 1464331 h 1721151"/>
              <a:gd name="connsiteX11" fmla="*/ 2101780 w 9288370"/>
              <a:gd name="connsiteY11" fmla="*/ 1409907 h 1721151"/>
              <a:gd name="connsiteX12" fmla="*/ 2244830 w 9288370"/>
              <a:gd name="connsiteY12" fmla="*/ 1388540 h 1721151"/>
              <a:gd name="connsiteX13" fmla="*/ 2428648 w 9288370"/>
              <a:gd name="connsiteY13" fmla="*/ 1372736 h 1721151"/>
              <a:gd name="connsiteX14" fmla="*/ 2645882 w 9288370"/>
              <a:gd name="connsiteY14" fmla="*/ 1341971 h 1721151"/>
              <a:gd name="connsiteX15" fmla="*/ 2707413 w 9288370"/>
              <a:gd name="connsiteY15" fmla="*/ 1347156 h 1721151"/>
              <a:gd name="connsiteX16" fmla="*/ 2843134 w 9288370"/>
              <a:gd name="connsiteY16" fmla="*/ 1323561 h 1721151"/>
              <a:gd name="connsiteX17" fmla="*/ 2923804 w 9288370"/>
              <a:gd name="connsiteY17" fmla="*/ 1314224 h 1721151"/>
              <a:gd name="connsiteX18" fmla="*/ 2953618 w 9288370"/>
              <a:gd name="connsiteY18" fmla="*/ 1318186 h 1721151"/>
              <a:gd name="connsiteX19" fmla="*/ 2995816 w 9288370"/>
              <a:gd name="connsiteY19" fmla="*/ 1318670 h 1721151"/>
              <a:gd name="connsiteX20" fmla="*/ 3352700 w 9288370"/>
              <a:gd name="connsiteY20" fmla="*/ 1264183 h 1721151"/>
              <a:gd name="connsiteX21" fmla="*/ 3444611 w 9288370"/>
              <a:gd name="connsiteY21" fmla="*/ 1236739 h 1721151"/>
              <a:gd name="connsiteX22" fmla="*/ 3650072 w 9288370"/>
              <a:gd name="connsiteY22" fmla="*/ 1217421 h 1721151"/>
              <a:gd name="connsiteX23" fmla="*/ 3707853 w 9288370"/>
              <a:gd name="connsiteY23" fmla="*/ 1241722 h 1721151"/>
              <a:gd name="connsiteX24" fmla="*/ 3925616 w 9288370"/>
              <a:gd name="connsiteY24" fmla="*/ 1253751 h 1721151"/>
              <a:gd name="connsiteX25" fmla="*/ 3954387 w 9288370"/>
              <a:gd name="connsiteY25" fmla="*/ 1263789 h 1721151"/>
              <a:gd name="connsiteX26" fmla="*/ 3995849 w 9288370"/>
              <a:gd name="connsiteY26" fmla="*/ 1272939 h 1721151"/>
              <a:gd name="connsiteX27" fmla="*/ 4067546 w 9288370"/>
              <a:gd name="connsiteY27" fmla="*/ 1294697 h 1721151"/>
              <a:gd name="connsiteX28" fmla="*/ 4190310 w 9288370"/>
              <a:gd name="connsiteY28" fmla="*/ 1307786 h 1721151"/>
              <a:gd name="connsiteX29" fmla="*/ 4230008 w 9288370"/>
              <a:gd name="connsiteY29" fmla="*/ 1303546 h 1721151"/>
              <a:gd name="connsiteX30" fmla="*/ 4575478 w 9288370"/>
              <a:gd name="connsiteY30" fmla="*/ 1261726 h 1721151"/>
              <a:gd name="connsiteX31" fmla="*/ 4650026 w 9288370"/>
              <a:gd name="connsiteY31" fmla="*/ 1265798 h 1721151"/>
              <a:gd name="connsiteX32" fmla="*/ 4792008 w 9288370"/>
              <a:gd name="connsiteY32" fmla="*/ 1243899 h 1721151"/>
              <a:gd name="connsiteX33" fmla="*/ 4954126 w 9288370"/>
              <a:gd name="connsiteY33" fmla="*/ 1204617 h 1721151"/>
              <a:gd name="connsiteX34" fmla="*/ 5309678 w 9288370"/>
              <a:gd name="connsiteY34" fmla="*/ 1128278 h 1721151"/>
              <a:gd name="connsiteX35" fmla="*/ 5474724 w 9288370"/>
              <a:gd name="connsiteY35" fmla="*/ 1091167 h 1721151"/>
              <a:gd name="connsiteX36" fmla="*/ 5612132 w 9288370"/>
              <a:gd name="connsiteY36" fmla="*/ 1051509 h 1721151"/>
              <a:gd name="connsiteX37" fmla="*/ 5776618 w 9288370"/>
              <a:gd name="connsiteY37" fmla="*/ 1053037 h 1721151"/>
              <a:gd name="connsiteX38" fmla="*/ 5785786 w 9288370"/>
              <a:gd name="connsiteY38" fmla="*/ 1051213 h 1721151"/>
              <a:gd name="connsiteX39" fmla="*/ 5829381 w 9288370"/>
              <a:gd name="connsiteY39" fmla="*/ 1046878 h 1721151"/>
              <a:gd name="connsiteX40" fmla="*/ 5943596 w 9288370"/>
              <a:gd name="connsiteY40" fmla="*/ 1043237 h 1721151"/>
              <a:gd name="connsiteX41" fmla="*/ 5985730 w 9288370"/>
              <a:gd name="connsiteY41" fmla="*/ 1035396 h 1721151"/>
              <a:gd name="connsiteX42" fmla="*/ 6103109 w 9288370"/>
              <a:gd name="connsiteY42" fmla="*/ 1019019 h 1721151"/>
              <a:gd name="connsiteX43" fmla="*/ 6222406 w 9288370"/>
              <a:gd name="connsiteY43" fmla="*/ 985341 h 1721151"/>
              <a:gd name="connsiteX44" fmla="*/ 6598672 w 9288370"/>
              <a:gd name="connsiteY44" fmla="*/ 902062 h 1721151"/>
              <a:gd name="connsiteX45" fmla="*/ 6766149 w 9288370"/>
              <a:gd name="connsiteY45" fmla="*/ 846132 h 1721151"/>
              <a:gd name="connsiteX46" fmla="*/ 6886312 w 9288370"/>
              <a:gd name="connsiteY46" fmla="*/ 781877 h 1721151"/>
              <a:gd name="connsiteX47" fmla="*/ 7006457 w 9288370"/>
              <a:gd name="connsiteY47" fmla="*/ 699758 h 1721151"/>
              <a:gd name="connsiteX48" fmla="*/ 7231643 w 9288370"/>
              <a:gd name="connsiteY48" fmla="*/ 640778 h 1721151"/>
              <a:gd name="connsiteX49" fmla="*/ 7363123 w 9288370"/>
              <a:gd name="connsiteY49" fmla="*/ 593682 h 1721151"/>
              <a:gd name="connsiteX50" fmla="*/ 7588368 w 9288370"/>
              <a:gd name="connsiteY50" fmla="*/ 531129 h 1721151"/>
              <a:gd name="connsiteX51" fmla="*/ 7782741 w 9288370"/>
              <a:gd name="connsiteY51" fmla="*/ 455936 h 1721151"/>
              <a:gd name="connsiteX52" fmla="*/ 7952094 w 9288370"/>
              <a:gd name="connsiteY52" fmla="*/ 409302 h 1721151"/>
              <a:gd name="connsiteX53" fmla="*/ 8231938 w 9288370"/>
              <a:gd name="connsiteY53" fmla="*/ 259259 h 1721151"/>
              <a:gd name="connsiteX54" fmla="*/ 8428864 w 9288370"/>
              <a:gd name="connsiteY54" fmla="*/ 208471 h 1721151"/>
              <a:gd name="connsiteX55" fmla="*/ 8616510 w 9288370"/>
              <a:gd name="connsiteY55" fmla="*/ 161973 h 1721151"/>
              <a:gd name="connsiteX56" fmla="*/ 8826766 w 9288370"/>
              <a:gd name="connsiteY56" fmla="*/ 152111 h 1721151"/>
              <a:gd name="connsiteX57" fmla="*/ 8917647 w 9288370"/>
              <a:gd name="connsiteY57" fmla="*/ 112232 h 1721151"/>
              <a:gd name="connsiteX58" fmla="*/ 9182272 w 9288370"/>
              <a:gd name="connsiteY58" fmla="*/ 37171 h 1721151"/>
              <a:gd name="connsiteX59" fmla="*/ 9232990 w 9288370"/>
              <a:gd name="connsiteY59" fmla="*/ 24074 h 1721151"/>
              <a:gd name="connsiteX60" fmla="*/ 9288370 w 9288370"/>
              <a:gd name="connsiteY60" fmla="*/ 0 h 1721151"/>
              <a:gd name="connsiteX61" fmla="*/ 0 w 9288370"/>
              <a:gd name="connsiteY61" fmla="*/ 0 h 1721151"/>
              <a:gd name="connsiteX62" fmla="*/ 8158 w 9288370"/>
              <a:gd name="connsiteY62" fmla="*/ 1671666 h 1721151"/>
              <a:gd name="connsiteX0" fmla="*/ 8158 w 9288370"/>
              <a:gd name="connsiteY0" fmla="*/ 1671666 h 1721151"/>
              <a:gd name="connsiteX1" fmla="*/ 66313 w 9288370"/>
              <a:gd name="connsiteY1" fmla="*/ 1721151 h 1721151"/>
              <a:gd name="connsiteX2" fmla="*/ 313320 w 9288370"/>
              <a:gd name="connsiteY2" fmla="*/ 1690533 h 1721151"/>
              <a:gd name="connsiteX3" fmla="*/ 766051 w 9288370"/>
              <a:gd name="connsiteY3" fmla="*/ 1569826 h 1721151"/>
              <a:gd name="connsiteX4" fmla="*/ 971617 w 9288370"/>
              <a:gd name="connsiteY4" fmla="*/ 1522494 h 1721151"/>
              <a:gd name="connsiteX5" fmla="*/ 1186668 w 9288370"/>
              <a:gd name="connsiteY5" fmla="*/ 1521861 h 1721151"/>
              <a:gd name="connsiteX6" fmla="*/ 1339078 w 9288370"/>
              <a:gd name="connsiteY6" fmla="*/ 1494730 h 1721151"/>
              <a:gd name="connsiteX7" fmla="*/ 1492452 w 9288370"/>
              <a:gd name="connsiteY7" fmla="*/ 1519061 h 1721151"/>
              <a:gd name="connsiteX8" fmla="*/ 1604999 w 9288370"/>
              <a:gd name="connsiteY8" fmla="*/ 1513599 h 1721151"/>
              <a:gd name="connsiteX9" fmla="*/ 1717911 w 9288370"/>
              <a:gd name="connsiteY9" fmla="*/ 1497764 h 1721151"/>
              <a:gd name="connsiteX10" fmla="*/ 1794234 w 9288370"/>
              <a:gd name="connsiteY10" fmla="*/ 1464331 h 1721151"/>
              <a:gd name="connsiteX11" fmla="*/ 2101780 w 9288370"/>
              <a:gd name="connsiteY11" fmla="*/ 1409907 h 1721151"/>
              <a:gd name="connsiteX12" fmla="*/ 2244830 w 9288370"/>
              <a:gd name="connsiteY12" fmla="*/ 1388540 h 1721151"/>
              <a:gd name="connsiteX13" fmla="*/ 2428648 w 9288370"/>
              <a:gd name="connsiteY13" fmla="*/ 1372736 h 1721151"/>
              <a:gd name="connsiteX14" fmla="*/ 2645882 w 9288370"/>
              <a:gd name="connsiteY14" fmla="*/ 1341971 h 1721151"/>
              <a:gd name="connsiteX15" fmla="*/ 2707413 w 9288370"/>
              <a:gd name="connsiteY15" fmla="*/ 1347156 h 1721151"/>
              <a:gd name="connsiteX16" fmla="*/ 2843134 w 9288370"/>
              <a:gd name="connsiteY16" fmla="*/ 1323561 h 1721151"/>
              <a:gd name="connsiteX17" fmla="*/ 2923804 w 9288370"/>
              <a:gd name="connsiteY17" fmla="*/ 1314224 h 1721151"/>
              <a:gd name="connsiteX18" fmla="*/ 2953618 w 9288370"/>
              <a:gd name="connsiteY18" fmla="*/ 1318186 h 1721151"/>
              <a:gd name="connsiteX19" fmla="*/ 2995816 w 9288370"/>
              <a:gd name="connsiteY19" fmla="*/ 1318670 h 1721151"/>
              <a:gd name="connsiteX20" fmla="*/ 3352700 w 9288370"/>
              <a:gd name="connsiteY20" fmla="*/ 1264183 h 1721151"/>
              <a:gd name="connsiteX21" fmla="*/ 3444611 w 9288370"/>
              <a:gd name="connsiteY21" fmla="*/ 1236739 h 1721151"/>
              <a:gd name="connsiteX22" fmla="*/ 3650072 w 9288370"/>
              <a:gd name="connsiteY22" fmla="*/ 1217421 h 1721151"/>
              <a:gd name="connsiteX23" fmla="*/ 3707853 w 9288370"/>
              <a:gd name="connsiteY23" fmla="*/ 1241722 h 1721151"/>
              <a:gd name="connsiteX24" fmla="*/ 3925616 w 9288370"/>
              <a:gd name="connsiteY24" fmla="*/ 1253751 h 1721151"/>
              <a:gd name="connsiteX25" fmla="*/ 3954387 w 9288370"/>
              <a:gd name="connsiteY25" fmla="*/ 1263789 h 1721151"/>
              <a:gd name="connsiteX26" fmla="*/ 3995849 w 9288370"/>
              <a:gd name="connsiteY26" fmla="*/ 1272939 h 1721151"/>
              <a:gd name="connsiteX27" fmla="*/ 4067546 w 9288370"/>
              <a:gd name="connsiteY27" fmla="*/ 1294697 h 1721151"/>
              <a:gd name="connsiteX28" fmla="*/ 4190310 w 9288370"/>
              <a:gd name="connsiteY28" fmla="*/ 1307786 h 1721151"/>
              <a:gd name="connsiteX29" fmla="*/ 4230008 w 9288370"/>
              <a:gd name="connsiteY29" fmla="*/ 1303546 h 1721151"/>
              <a:gd name="connsiteX30" fmla="*/ 4575478 w 9288370"/>
              <a:gd name="connsiteY30" fmla="*/ 1261726 h 1721151"/>
              <a:gd name="connsiteX31" fmla="*/ 4650026 w 9288370"/>
              <a:gd name="connsiteY31" fmla="*/ 1265798 h 1721151"/>
              <a:gd name="connsiteX32" fmla="*/ 4792008 w 9288370"/>
              <a:gd name="connsiteY32" fmla="*/ 1243899 h 1721151"/>
              <a:gd name="connsiteX33" fmla="*/ 4954126 w 9288370"/>
              <a:gd name="connsiteY33" fmla="*/ 1204617 h 1721151"/>
              <a:gd name="connsiteX34" fmla="*/ 5309678 w 9288370"/>
              <a:gd name="connsiteY34" fmla="*/ 1128278 h 1721151"/>
              <a:gd name="connsiteX35" fmla="*/ 5474724 w 9288370"/>
              <a:gd name="connsiteY35" fmla="*/ 1091167 h 1721151"/>
              <a:gd name="connsiteX36" fmla="*/ 5612132 w 9288370"/>
              <a:gd name="connsiteY36" fmla="*/ 1051509 h 1721151"/>
              <a:gd name="connsiteX37" fmla="*/ 5776618 w 9288370"/>
              <a:gd name="connsiteY37" fmla="*/ 1053037 h 1721151"/>
              <a:gd name="connsiteX38" fmla="*/ 5785786 w 9288370"/>
              <a:gd name="connsiteY38" fmla="*/ 1051213 h 1721151"/>
              <a:gd name="connsiteX39" fmla="*/ 5829381 w 9288370"/>
              <a:gd name="connsiteY39" fmla="*/ 1046878 h 1721151"/>
              <a:gd name="connsiteX40" fmla="*/ 5943596 w 9288370"/>
              <a:gd name="connsiteY40" fmla="*/ 1043237 h 1721151"/>
              <a:gd name="connsiteX41" fmla="*/ 5985730 w 9288370"/>
              <a:gd name="connsiteY41" fmla="*/ 1035396 h 1721151"/>
              <a:gd name="connsiteX42" fmla="*/ 6103109 w 9288370"/>
              <a:gd name="connsiteY42" fmla="*/ 1019019 h 1721151"/>
              <a:gd name="connsiteX43" fmla="*/ 6222406 w 9288370"/>
              <a:gd name="connsiteY43" fmla="*/ 985341 h 1721151"/>
              <a:gd name="connsiteX44" fmla="*/ 6598672 w 9288370"/>
              <a:gd name="connsiteY44" fmla="*/ 902062 h 1721151"/>
              <a:gd name="connsiteX45" fmla="*/ 6766149 w 9288370"/>
              <a:gd name="connsiteY45" fmla="*/ 846132 h 1721151"/>
              <a:gd name="connsiteX46" fmla="*/ 6886312 w 9288370"/>
              <a:gd name="connsiteY46" fmla="*/ 781877 h 1721151"/>
              <a:gd name="connsiteX47" fmla="*/ 7006457 w 9288370"/>
              <a:gd name="connsiteY47" fmla="*/ 699758 h 1721151"/>
              <a:gd name="connsiteX48" fmla="*/ 7231643 w 9288370"/>
              <a:gd name="connsiteY48" fmla="*/ 640778 h 1721151"/>
              <a:gd name="connsiteX49" fmla="*/ 7363123 w 9288370"/>
              <a:gd name="connsiteY49" fmla="*/ 593682 h 1721151"/>
              <a:gd name="connsiteX50" fmla="*/ 7588368 w 9288370"/>
              <a:gd name="connsiteY50" fmla="*/ 531129 h 1721151"/>
              <a:gd name="connsiteX51" fmla="*/ 7782741 w 9288370"/>
              <a:gd name="connsiteY51" fmla="*/ 455936 h 1721151"/>
              <a:gd name="connsiteX52" fmla="*/ 7952094 w 9288370"/>
              <a:gd name="connsiteY52" fmla="*/ 409302 h 1721151"/>
              <a:gd name="connsiteX53" fmla="*/ 8231938 w 9288370"/>
              <a:gd name="connsiteY53" fmla="*/ 259259 h 1721151"/>
              <a:gd name="connsiteX54" fmla="*/ 8428864 w 9288370"/>
              <a:gd name="connsiteY54" fmla="*/ 208471 h 1721151"/>
              <a:gd name="connsiteX55" fmla="*/ 8616510 w 9288370"/>
              <a:gd name="connsiteY55" fmla="*/ 161973 h 1721151"/>
              <a:gd name="connsiteX56" fmla="*/ 8826766 w 9288370"/>
              <a:gd name="connsiteY56" fmla="*/ 152111 h 1721151"/>
              <a:gd name="connsiteX57" fmla="*/ 8917647 w 9288370"/>
              <a:gd name="connsiteY57" fmla="*/ 112232 h 1721151"/>
              <a:gd name="connsiteX58" fmla="*/ 9182272 w 9288370"/>
              <a:gd name="connsiteY58" fmla="*/ 37171 h 1721151"/>
              <a:gd name="connsiteX59" fmla="*/ 9232990 w 9288370"/>
              <a:gd name="connsiteY59" fmla="*/ 24074 h 1721151"/>
              <a:gd name="connsiteX60" fmla="*/ 9288370 w 9288370"/>
              <a:gd name="connsiteY60" fmla="*/ 0 h 1721151"/>
              <a:gd name="connsiteX61" fmla="*/ 0 w 9288370"/>
              <a:gd name="connsiteY61" fmla="*/ 0 h 1721151"/>
              <a:gd name="connsiteX62" fmla="*/ 8158 w 9288370"/>
              <a:gd name="connsiteY62" fmla="*/ 1671666 h 1721151"/>
              <a:gd name="connsiteX0" fmla="*/ 8158 w 9288370"/>
              <a:gd name="connsiteY0" fmla="*/ 1671666 h 1721151"/>
              <a:gd name="connsiteX1" fmla="*/ 66313 w 9288370"/>
              <a:gd name="connsiteY1" fmla="*/ 1721151 h 1721151"/>
              <a:gd name="connsiteX2" fmla="*/ 411216 w 9288370"/>
              <a:gd name="connsiteY2" fmla="*/ 1628370 h 1721151"/>
              <a:gd name="connsiteX3" fmla="*/ 766051 w 9288370"/>
              <a:gd name="connsiteY3" fmla="*/ 1569826 h 1721151"/>
              <a:gd name="connsiteX4" fmla="*/ 971617 w 9288370"/>
              <a:gd name="connsiteY4" fmla="*/ 1522494 h 1721151"/>
              <a:gd name="connsiteX5" fmla="*/ 1186668 w 9288370"/>
              <a:gd name="connsiteY5" fmla="*/ 1521861 h 1721151"/>
              <a:gd name="connsiteX6" fmla="*/ 1339078 w 9288370"/>
              <a:gd name="connsiteY6" fmla="*/ 1494730 h 1721151"/>
              <a:gd name="connsiteX7" fmla="*/ 1492452 w 9288370"/>
              <a:gd name="connsiteY7" fmla="*/ 1519061 h 1721151"/>
              <a:gd name="connsiteX8" fmla="*/ 1604999 w 9288370"/>
              <a:gd name="connsiteY8" fmla="*/ 1513599 h 1721151"/>
              <a:gd name="connsiteX9" fmla="*/ 1717911 w 9288370"/>
              <a:gd name="connsiteY9" fmla="*/ 1497764 h 1721151"/>
              <a:gd name="connsiteX10" fmla="*/ 1794234 w 9288370"/>
              <a:gd name="connsiteY10" fmla="*/ 1464331 h 1721151"/>
              <a:gd name="connsiteX11" fmla="*/ 2101780 w 9288370"/>
              <a:gd name="connsiteY11" fmla="*/ 1409907 h 1721151"/>
              <a:gd name="connsiteX12" fmla="*/ 2244830 w 9288370"/>
              <a:gd name="connsiteY12" fmla="*/ 1388540 h 1721151"/>
              <a:gd name="connsiteX13" fmla="*/ 2428648 w 9288370"/>
              <a:gd name="connsiteY13" fmla="*/ 1372736 h 1721151"/>
              <a:gd name="connsiteX14" fmla="*/ 2645882 w 9288370"/>
              <a:gd name="connsiteY14" fmla="*/ 1341971 h 1721151"/>
              <a:gd name="connsiteX15" fmla="*/ 2707413 w 9288370"/>
              <a:gd name="connsiteY15" fmla="*/ 1347156 h 1721151"/>
              <a:gd name="connsiteX16" fmla="*/ 2843134 w 9288370"/>
              <a:gd name="connsiteY16" fmla="*/ 1323561 h 1721151"/>
              <a:gd name="connsiteX17" fmla="*/ 2923804 w 9288370"/>
              <a:gd name="connsiteY17" fmla="*/ 1314224 h 1721151"/>
              <a:gd name="connsiteX18" fmla="*/ 2953618 w 9288370"/>
              <a:gd name="connsiteY18" fmla="*/ 1318186 h 1721151"/>
              <a:gd name="connsiteX19" fmla="*/ 2995816 w 9288370"/>
              <a:gd name="connsiteY19" fmla="*/ 1318670 h 1721151"/>
              <a:gd name="connsiteX20" fmla="*/ 3352700 w 9288370"/>
              <a:gd name="connsiteY20" fmla="*/ 1264183 h 1721151"/>
              <a:gd name="connsiteX21" fmla="*/ 3444611 w 9288370"/>
              <a:gd name="connsiteY21" fmla="*/ 1236739 h 1721151"/>
              <a:gd name="connsiteX22" fmla="*/ 3650072 w 9288370"/>
              <a:gd name="connsiteY22" fmla="*/ 1217421 h 1721151"/>
              <a:gd name="connsiteX23" fmla="*/ 3707853 w 9288370"/>
              <a:gd name="connsiteY23" fmla="*/ 1241722 h 1721151"/>
              <a:gd name="connsiteX24" fmla="*/ 3925616 w 9288370"/>
              <a:gd name="connsiteY24" fmla="*/ 1253751 h 1721151"/>
              <a:gd name="connsiteX25" fmla="*/ 3954387 w 9288370"/>
              <a:gd name="connsiteY25" fmla="*/ 1263789 h 1721151"/>
              <a:gd name="connsiteX26" fmla="*/ 3995849 w 9288370"/>
              <a:gd name="connsiteY26" fmla="*/ 1272939 h 1721151"/>
              <a:gd name="connsiteX27" fmla="*/ 4067546 w 9288370"/>
              <a:gd name="connsiteY27" fmla="*/ 1294697 h 1721151"/>
              <a:gd name="connsiteX28" fmla="*/ 4190310 w 9288370"/>
              <a:gd name="connsiteY28" fmla="*/ 1307786 h 1721151"/>
              <a:gd name="connsiteX29" fmla="*/ 4230008 w 9288370"/>
              <a:gd name="connsiteY29" fmla="*/ 1303546 h 1721151"/>
              <a:gd name="connsiteX30" fmla="*/ 4575478 w 9288370"/>
              <a:gd name="connsiteY30" fmla="*/ 1261726 h 1721151"/>
              <a:gd name="connsiteX31" fmla="*/ 4650026 w 9288370"/>
              <a:gd name="connsiteY31" fmla="*/ 1265798 h 1721151"/>
              <a:gd name="connsiteX32" fmla="*/ 4792008 w 9288370"/>
              <a:gd name="connsiteY32" fmla="*/ 1243899 h 1721151"/>
              <a:gd name="connsiteX33" fmla="*/ 4954126 w 9288370"/>
              <a:gd name="connsiteY33" fmla="*/ 1204617 h 1721151"/>
              <a:gd name="connsiteX34" fmla="*/ 5309678 w 9288370"/>
              <a:gd name="connsiteY34" fmla="*/ 1128278 h 1721151"/>
              <a:gd name="connsiteX35" fmla="*/ 5474724 w 9288370"/>
              <a:gd name="connsiteY35" fmla="*/ 1091167 h 1721151"/>
              <a:gd name="connsiteX36" fmla="*/ 5612132 w 9288370"/>
              <a:gd name="connsiteY36" fmla="*/ 1051509 h 1721151"/>
              <a:gd name="connsiteX37" fmla="*/ 5776618 w 9288370"/>
              <a:gd name="connsiteY37" fmla="*/ 1053037 h 1721151"/>
              <a:gd name="connsiteX38" fmla="*/ 5785786 w 9288370"/>
              <a:gd name="connsiteY38" fmla="*/ 1051213 h 1721151"/>
              <a:gd name="connsiteX39" fmla="*/ 5829381 w 9288370"/>
              <a:gd name="connsiteY39" fmla="*/ 1046878 h 1721151"/>
              <a:gd name="connsiteX40" fmla="*/ 5943596 w 9288370"/>
              <a:gd name="connsiteY40" fmla="*/ 1043237 h 1721151"/>
              <a:gd name="connsiteX41" fmla="*/ 5985730 w 9288370"/>
              <a:gd name="connsiteY41" fmla="*/ 1035396 h 1721151"/>
              <a:gd name="connsiteX42" fmla="*/ 6103109 w 9288370"/>
              <a:gd name="connsiteY42" fmla="*/ 1019019 h 1721151"/>
              <a:gd name="connsiteX43" fmla="*/ 6222406 w 9288370"/>
              <a:gd name="connsiteY43" fmla="*/ 985341 h 1721151"/>
              <a:gd name="connsiteX44" fmla="*/ 6598672 w 9288370"/>
              <a:gd name="connsiteY44" fmla="*/ 902062 h 1721151"/>
              <a:gd name="connsiteX45" fmla="*/ 6766149 w 9288370"/>
              <a:gd name="connsiteY45" fmla="*/ 846132 h 1721151"/>
              <a:gd name="connsiteX46" fmla="*/ 6886312 w 9288370"/>
              <a:gd name="connsiteY46" fmla="*/ 781877 h 1721151"/>
              <a:gd name="connsiteX47" fmla="*/ 7006457 w 9288370"/>
              <a:gd name="connsiteY47" fmla="*/ 699758 h 1721151"/>
              <a:gd name="connsiteX48" fmla="*/ 7231643 w 9288370"/>
              <a:gd name="connsiteY48" fmla="*/ 640778 h 1721151"/>
              <a:gd name="connsiteX49" fmla="*/ 7363123 w 9288370"/>
              <a:gd name="connsiteY49" fmla="*/ 593682 h 1721151"/>
              <a:gd name="connsiteX50" fmla="*/ 7588368 w 9288370"/>
              <a:gd name="connsiteY50" fmla="*/ 531129 h 1721151"/>
              <a:gd name="connsiteX51" fmla="*/ 7782741 w 9288370"/>
              <a:gd name="connsiteY51" fmla="*/ 455936 h 1721151"/>
              <a:gd name="connsiteX52" fmla="*/ 7952094 w 9288370"/>
              <a:gd name="connsiteY52" fmla="*/ 409302 h 1721151"/>
              <a:gd name="connsiteX53" fmla="*/ 8231938 w 9288370"/>
              <a:gd name="connsiteY53" fmla="*/ 259259 h 1721151"/>
              <a:gd name="connsiteX54" fmla="*/ 8428864 w 9288370"/>
              <a:gd name="connsiteY54" fmla="*/ 208471 h 1721151"/>
              <a:gd name="connsiteX55" fmla="*/ 8616510 w 9288370"/>
              <a:gd name="connsiteY55" fmla="*/ 161973 h 1721151"/>
              <a:gd name="connsiteX56" fmla="*/ 8826766 w 9288370"/>
              <a:gd name="connsiteY56" fmla="*/ 152111 h 1721151"/>
              <a:gd name="connsiteX57" fmla="*/ 8917647 w 9288370"/>
              <a:gd name="connsiteY57" fmla="*/ 112232 h 1721151"/>
              <a:gd name="connsiteX58" fmla="*/ 9182272 w 9288370"/>
              <a:gd name="connsiteY58" fmla="*/ 37171 h 1721151"/>
              <a:gd name="connsiteX59" fmla="*/ 9232990 w 9288370"/>
              <a:gd name="connsiteY59" fmla="*/ 24074 h 1721151"/>
              <a:gd name="connsiteX60" fmla="*/ 9288370 w 9288370"/>
              <a:gd name="connsiteY60" fmla="*/ 0 h 1721151"/>
              <a:gd name="connsiteX61" fmla="*/ 0 w 9288370"/>
              <a:gd name="connsiteY61" fmla="*/ 0 h 1721151"/>
              <a:gd name="connsiteX62" fmla="*/ 8158 w 9288370"/>
              <a:gd name="connsiteY62" fmla="*/ 1671666 h 1721151"/>
              <a:gd name="connsiteX0" fmla="*/ 8158 w 9288370"/>
              <a:gd name="connsiteY0" fmla="*/ 1671666 h 1704575"/>
              <a:gd name="connsiteX1" fmla="*/ 66313 w 9288370"/>
              <a:gd name="connsiteY1" fmla="*/ 1704575 h 1704575"/>
              <a:gd name="connsiteX2" fmla="*/ 411216 w 9288370"/>
              <a:gd name="connsiteY2" fmla="*/ 1628370 h 1704575"/>
              <a:gd name="connsiteX3" fmla="*/ 766051 w 9288370"/>
              <a:gd name="connsiteY3" fmla="*/ 1569826 h 1704575"/>
              <a:gd name="connsiteX4" fmla="*/ 971617 w 9288370"/>
              <a:gd name="connsiteY4" fmla="*/ 1522494 h 1704575"/>
              <a:gd name="connsiteX5" fmla="*/ 1186668 w 9288370"/>
              <a:gd name="connsiteY5" fmla="*/ 1521861 h 1704575"/>
              <a:gd name="connsiteX6" fmla="*/ 1339078 w 9288370"/>
              <a:gd name="connsiteY6" fmla="*/ 1494730 h 1704575"/>
              <a:gd name="connsiteX7" fmla="*/ 1492452 w 9288370"/>
              <a:gd name="connsiteY7" fmla="*/ 1519061 h 1704575"/>
              <a:gd name="connsiteX8" fmla="*/ 1604999 w 9288370"/>
              <a:gd name="connsiteY8" fmla="*/ 1513599 h 1704575"/>
              <a:gd name="connsiteX9" fmla="*/ 1717911 w 9288370"/>
              <a:gd name="connsiteY9" fmla="*/ 1497764 h 1704575"/>
              <a:gd name="connsiteX10" fmla="*/ 1794234 w 9288370"/>
              <a:gd name="connsiteY10" fmla="*/ 1464331 h 1704575"/>
              <a:gd name="connsiteX11" fmla="*/ 2101780 w 9288370"/>
              <a:gd name="connsiteY11" fmla="*/ 1409907 h 1704575"/>
              <a:gd name="connsiteX12" fmla="*/ 2244830 w 9288370"/>
              <a:gd name="connsiteY12" fmla="*/ 1388540 h 1704575"/>
              <a:gd name="connsiteX13" fmla="*/ 2428648 w 9288370"/>
              <a:gd name="connsiteY13" fmla="*/ 1372736 h 1704575"/>
              <a:gd name="connsiteX14" fmla="*/ 2645882 w 9288370"/>
              <a:gd name="connsiteY14" fmla="*/ 1341971 h 1704575"/>
              <a:gd name="connsiteX15" fmla="*/ 2707413 w 9288370"/>
              <a:gd name="connsiteY15" fmla="*/ 1347156 h 1704575"/>
              <a:gd name="connsiteX16" fmla="*/ 2843134 w 9288370"/>
              <a:gd name="connsiteY16" fmla="*/ 1323561 h 1704575"/>
              <a:gd name="connsiteX17" fmla="*/ 2923804 w 9288370"/>
              <a:gd name="connsiteY17" fmla="*/ 1314224 h 1704575"/>
              <a:gd name="connsiteX18" fmla="*/ 2953618 w 9288370"/>
              <a:gd name="connsiteY18" fmla="*/ 1318186 h 1704575"/>
              <a:gd name="connsiteX19" fmla="*/ 2995816 w 9288370"/>
              <a:gd name="connsiteY19" fmla="*/ 1318670 h 1704575"/>
              <a:gd name="connsiteX20" fmla="*/ 3352700 w 9288370"/>
              <a:gd name="connsiteY20" fmla="*/ 1264183 h 1704575"/>
              <a:gd name="connsiteX21" fmla="*/ 3444611 w 9288370"/>
              <a:gd name="connsiteY21" fmla="*/ 1236739 h 1704575"/>
              <a:gd name="connsiteX22" fmla="*/ 3650072 w 9288370"/>
              <a:gd name="connsiteY22" fmla="*/ 1217421 h 1704575"/>
              <a:gd name="connsiteX23" fmla="*/ 3707853 w 9288370"/>
              <a:gd name="connsiteY23" fmla="*/ 1241722 h 1704575"/>
              <a:gd name="connsiteX24" fmla="*/ 3925616 w 9288370"/>
              <a:gd name="connsiteY24" fmla="*/ 1253751 h 1704575"/>
              <a:gd name="connsiteX25" fmla="*/ 3954387 w 9288370"/>
              <a:gd name="connsiteY25" fmla="*/ 1263789 h 1704575"/>
              <a:gd name="connsiteX26" fmla="*/ 3995849 w 9288370"/>
              <a:gd name="connsiteY26" fmla="*/ 1272939 h 1704575"/>
              <a:gd name="connsiteX27" fmla="*/ 4067546 w 9288370"/>
              <a:gd name="connsiteY27" fmla="*/ 1294697 h 1704575"/>
              <a:gd name="connsiteX28" fmla="*/ 4190310 w 9288370"/>
              <a:gd name="connsiteY28" fmla="*/ 1307786 h 1704575"/>
              <a:gd name="connsiteX29" fmla="*/ 4230008 w 9288370"/>
              <a:gd name="connsiteY29" fmla="*/ 1303546 h 1704575"/>
              <a:gd name="connsiteX30" fmla="*/ 4575478 w 9288370"/>
              <a:gd name="connsiteY30" fmla="*/ 1261726 h 1704575"/>
              <a:gd name="connsiteX31" fmla="*/ 4650026 w 9288370"/>
              <a:gd name="connsiteY31" fmla="*/ 1265798 h 1704575"/>
              <a:gd name="connsiteX32" fmla="*/ 4792008 w 9288370"/>
              <a:gd name="connsiteY32" fmla="*/ 1243899 h 1704575"/>
              <a:gd name="connsiteX33" fmla="*/ 4954126 w 9288370"/>
              <a:gd name="connsiteY33" fmla="*/ 1204617 h 1704575"/>
              <a:gd name="connsiteX34" fmla="*/ 5309678 w 9288370"/>
              <a:gd name="connsiteY34" fmla="*/ 1128278 h 1704575"/>
              <a:gd name="connsiteX35" fmla="*/ 5474724 w 9288370"/>
              <a:gd name="connsiteY35" fmla="*/ 1091167 h 1704575"/>
              <a:gd name="connsiteX36" fmla="*/ 5612132 w 9288370"/>
              <a:gd name="connsiteY36" fmla="*/ 1051509 h 1704575"/>
              <a:gd name="connsiteX37" fmla="*/ 5776618 w 9288370"/>
              <a:gd name="connsiteY37" fmla="*/ 1053037 h 1704575"/>
              <a:gd name="connsiteX38" fmla="*/ 5785786 w 9288370"/>
              <a:gd name="connsiteY38" fmla="*/ 1051213 h 1704575"/>
              <a:gd name="connsiteX39" fmla="*/ 5829381 w 9288370"/>
              <a:gd name="connsiteY39" fmla="*/ 1046878 h 1704575"/>
              <a:gd name="connsiteX40" fmla="*/ 5943596 w 9288370"/>
              <a:gd name="connsiteY40" fmla="*/ 1043237 h 1704575"/>
              <a:gd name="connsiteX41" fmla="*/ 5985730 w 9288370"/>
              <a:gd name="connsiteY41" fmla="*/ 1035396 h 1704575"/>
              <a:gd name="connsiteX42" fmla="*/ 6103109 w 9288370"/>
              <a:gd name="connsiteY42" fmla="*/ 1019019 h 1704575"/>
              <a:gd name="connsiteX43" fmla="*/ 6222406 w 9288370"/>
              <a:gd name="connsiteY43" fmla="*/ 985341 h 1704575"/>
              <a:gd name="connsiteX44" fmla="*/ 6598672 w 9288370"/>
              <a:gd name="connsiteY44" fmla="*/ 902062 h 1704575"/>
              <a:gd name="connsiteX45" fmla="*/ 6766149 w 9288370"/>
              <a:gd name="connsiteY45" fmla="*/ 846132 h 1704575"/>
              <a:gd name="connsiteX46" fmla="*/ 6886312 w 9288370"/>
              <a:gd name="connsiteY46" fmla="*/ 781877 h 1704575"/>
              <a:gd name="connsiteX47" fmla="*/ 7006457 w 9288370"/>
              <a:gd name="connsiteY47" fmla="*/ 699758 h 1704575"/>
              <a:gd name="connsiteX48" fmla="*/ 7231643 w 9288370"/>
              <a:gd name="connsiteY48" fmla="*/ 640778 h 1704575"/>
              <a:gd name="connsiteX49" fmla="*/ 7363123 w 9288370"/>
              <a:gd name="connsiteY49" fmla="*/ 593682 h 1704575"/>
              <a:gd name="connsiteX50" fmla="*/ 7588368 w 9288370"/>
              <a:gd name="connsiteY50" fmla="*/ 531129 h 1704575"/>
              <a:gd name="connsiteX51" fmla="*/ 7782741 w 9288370"/>
              <a:gd name="connsiteY51" fmla="*/ 455936 h 1704575"/>
              <a:gd name="connsiteX52" fmla="*/ 7952094 w 9288370"/>
              <a:gd name="connsiteY52" fmla="*/ 409302 h 1704575"/>
              <a:gd name="connsiteX53" fmla="*/ 8231938 w 9288370"/>
              <a:gd name="connsiteY53" fmla="*/ 259259 h 1704575"/>
              <a:gd name="connsiteX54" fmla="*/ 8428864 w 9288370"/>
              <a:gd name="connsiteY54" fmla="*/ 208471 h 1704575"/>
              <a:gd name="connsiteX55" fmla="*/ 8616510 w 9288370"/>
              <a:gd name="connsiteY55" fmla="*/ 161973 h 1704575"/>
              <a:gd name="connsiteX56" fmla="*/ 8826766 w 9288370"/>
              <a:gd name="connsiteY56" fmla="*/ 152111 h 1704575"/>
              <a:gd name="connsiteX57" fmla="*/ 8917647 w 9288370"/>
              <a:gd name="connsiteY57" fmla="*/ 112232 h 1704575"/>
              <a:gd name="connsiteX58" fmla="*/ 9182272 w 9288370"/>
              <a:gd name="connsiteY58" fmla="*/ 37171 h 1704575"/>
              <a:gd name="connsiteX59" fmla="*/ 9232990 w 9288370"/>
              <a:gd name="connsiteY59" fmla="*/ 24074 h 1704575"/>
              <a:gd name="connsiteX60" fmla="*/ 9288370 w 9288370"/>
              <a:gd name="connsiteY60" fmla="*/ 0 h 1704575"/>
              <a:gd name="connsiteX61" fmla="*/ 0 w 9288370"/>
              <a:gd name="connsiteY61" fmla="*/ 0 h 1704575"/>
              <a:gd name="connsiteX62" fmla="*/ 8158 w 9288370"/>
              <a:gd name="connsiteY62" fmla="*/ 1671666 h 1704575"/>
              <a:gd name="connsiteX0" fmla="*/ 8158 w 9288370"/>
              <a:gd name="connsiteY0" fmla="*/ 1671666 h 1785306"/>
              <a:gd name="connsiteX1" fmla="*/ 411216 w 9288370"/>
              <a:gd name="connsiteY1" fmla="*/ 1628370 h 1785306"/>
              <a:gd name="connsiteX2" fmla="*/ 766051 w 9288370"/>
              <a:gd name="connsiteY2" fmla="*/ 1569826 h 1785306"/>
              <a:gd name="connsiteX3" fmla="*/ 971617 w 9288370"/>
              <a:gd name="connsiteY3" fmla="*/ 1522494 h 1785306"/>
              <a:gd name="connsiteX4" fmla="*/ 1186668 w 9288370"/>
              <a:gd name="connsiteY4" fmla="*/ 1521861 h 1785306"/>
              <a:gd name="connsiteX5" fmla="*/ 1339078 w 9288370"/>
              <a:gd name="connsiteY5" fmla="*/ 1494730 h 1785306"/>
              <a:gd name="connsiteX6" fmla="*/ 1492452 w 9288370"/>
              <a:gd name="connsiteY6" fmla="*/ 1519061 h 1785306"/>
              <a:gd name="connsiteX7" fmla="*/ 1604999 w 9288370"/>
              <a:gd name="connsiteY7" fmla="*/ 1513599 h 1785306"/>
              <a:gd name="connsiteX8" fmla="*/ 1717911 w 9288370"/>
              <a:gd name="connsiteY8" fmla="*/ 1497764 h 1785306"/>
              <a:gd name="connsiteX9" fmla="*/ 1794234 w 9288370"/>
              <a:gd name="connsiteY9" fmla="*/ 1464331 h 1785306"/>
              <a:gd name="connsiteX10" fmla="*/ 2101780 w 9288370"/>
              <a:gd name="connsiteY10" fmla="*/ 1409907 h 1785306"/>
              <a:gd name="connsiteX11" fmla="*/ 2244830 w 9288370"/>
              <a:gd name="connsiteY11" fmla="*/ 1388540 h 1785306"/>
              <a:gd name="connsiteX12" fmla="*/ 2428648 w 9288370"/>
              <a:gd name="connsiteY12" fmla="*/ 1372736 h 1785306"/>
              <a:gd name="connsiteX13" fmla="*/ 2645882 w 9288370"/>
              <a:gd name="connsiteY13" fmla="*/ 1341971 h 1785306"/>
              <a:gd name="connsiteX14" fmla="*/ 2707413 w 9288370"/>
              <a:gd name="connsiteY14" fmla="*/ 1347156 h 1785306"/>
              <a:gd name="connsiteX15" fmla="*/ 2843134 w 9288370"/>
              <a:gd name="connsiteY15" fmla="*/ 1323561 h 1785306"/>
              <a:gd name="connsiteX16" fmla="*/ 2923804 w 9288370"/>
              <a:gd name="connsiteY16" fmla="*/ 1314224 h 1785306"/>
              <a:gd name="connsiteX17" fmla="*/ 2953618 w 9288370"/>
              <a:gd name="connsiteY17" fmla="*/ 1318186 h 1785306"/>
              <a:gd name="connsiteX18" fmla="*/ 2995816 w 9288370"/>
              <a:gd name="connsiteY18" fmla="*/ 1318670 h 1785306"/>
              <a:gd name="connsiteX19" fmla="*/ 3352700 w 9288370"/>
              <a:gd name="connsiteY19" fmla="*/ 1264183 h 1785306"/>
              <a:gd name="connsiteX20" fmla="*/ 3444611 w 9288370"/>
              <a:gd name="connsiteY20" fmla="*/ 1236739 h 1785306"/>
              <a:gd name="connsiteX21" fmla="*/ 3650072 w 9288370"/>
              <a:gd name="connsiteY21" fmla="*/ 1217421 h 1785306"/>
              <a:gd name="connsiteX22" fmla="*/ 3707853 w 9288370"/>
              <a:gd name="connsiteY22" fmla="*/ 1241722 h 1785306"/>
              <a:gd name="connsiteX23" fmla="*/ 3925616 w 9288370"/>
              <a:gd name="connsiteY23" fmla="*/ 1253751 h 1785306"/>
              <a:gd name="connsiteX24" fmla="*/ 3954387 w 9288370"/>
              <a:gd name="connsiteY24" fmla="*/ 1263789 h 1785306"/>
              <a:gd name="connsiteX25" fmla="*/ 3995849 w 9288370"/>
              <a:gd name="connsiteY25" fmla="*/ 1272939 h 1785306"/>
              <a:gd name="connsiteX26" fmla="*/ 4067546 w 9288370"/>
              <a:gd name="connsiteY26" fmla="*/ 1294697 h 1785306"/>
              <a:gd name="connsiteX27" fmla="*/ 4190310 w 9288370"/>
              <a:gd name="connsiteY27" fmla="*/ 1307786 h 1785306"/>
              <a:gd name="connsiteX28" fmla="*/ 4230008 w 9288370"/>
              <a:gd name="connsiteY28" fmla="*/ 1303546 h 1785306"/>
              <a:gd name="connsiteX29" fmla="*/ 4575478 w 9288370"/>
              <a:gd name="connsiteY29" fmla="*/ 1261726 h 1785306"/>
              <a:gd name="connsiteX30" fmla="*/ 4650026 w 9288370"/>
              <a:gd name="connsiteY30" fmla="*/ 1265798 h 1785306"/>
              <a:gd name="connsiteX31" fmla="*/ 4792008 w 9288370"/>
              <a:gd name="connsiteY31" fmla="*/ 1243899 h 1785306"/>
              <a:gd name="connsiteX32" fmla="*/ 4954126 w 9288370"/>
              <a:gd name="connsiteY32" fmla="*/ 1204617 h 1785306"/>
              <a:gd name="connsiteX33" fmla="*/ 5309678 w 9288370"/>
              <a:gd name="connsiteY33" fmla="*/ 1128278 h 1785306"/>
              <a:gd name="connsiteX34" fmla="*/ 5474724 w 9288370"/>
              <a:gd name="connsiteY34" fmla="*/ 1091167 h 1785306"/>
              <a:gd name="connsiteX35" fmla="*/ 5612132 w 9288370"/>
              <a:gd name="connsiteY35" fmla="*/ 1051509 h 1785306"/>
              <a:gd name="connsiteX36" fmla="*/ 5776618 w 9288370"/>
              <a:gd name="connsiteY36" fmla="*/ 1053037 h 1785306"/>
              <a:gd name="connsiteX37" fmla="*/ 5785786 w 9288370"/>
              <a:gd name="connsiteY37" fmla="*/ 1051213 h 1785306"/>
              <a:gd name="connsiteX38" fmla="*/ 5829381 w 9288370"/>
              <a:gd name="connsiteY38" fmla="*/ 1046878 h 1785306"/>
              <a:gd name="connsiteX39" fmla="*/ 5943596 w 9288370"/>
              <a:gd name="connsiteY39" fmla="*/ 1043237 h 1785306"/>
              <a:gd name="connsiteX40" fmla="*/ 5985730 w 9288370"/>
              <a:gd name="connsiteY40" fmla="*/ 1035396 h 1785306"/>
              <a:gd name="connsiteX41" fmla="*/ 6103109 w 9288370"/>
              <a:gd name="connsiteY41" fmla="*/ 1019019 h 1785306"/>
              <a:gd name="connsiteX42" fmla="*/ 6222406 w 9288370"/>
              <a:gd name="connsiteY42" fmla="*/ 985341 h 1785306"/>
              <a:gd name="connsiteX43" fmla="*/ 6598672 w 9288370"/>
              <a:gd name="connsiteY43" fmla="*/ 902062 h 1785306"/>
              <a:gd name="connsiteX44" fmla="*/ 6766149 w 9288370"/>
              <a:gd name="connsiteY44" fmla="*/ 846132 h 1785306"/>
              <a:gd name="connsiteX45" fmla="*/ 6886312 w 9288370"/>
              <a:gd name="connsiteY45" fmla="*/ 781877 h 1785306"/>
              <a:gd name="connsiteX46" fmla="*/ 7006457 w 9288370"/>
              <a:gd name="connsiteY46" fmla="*/ 699758 h 1785306"/>
              <a:gd name="connsiteX47" fmla="*/ 7231643 w 9288370"/>
              <a:gd name="connsiteY47" fmla="*/ 640778 h 1785306"/>
              <a:gd name="connsiteX48" fmla="*/ 7363123 w 9288370"/>
              <a:gd name="connsiteY48" fmla="*/ 593682 h 1785306"/>
              <a:gd name="connsiteX49" fmla="*/ 7588368 w 9288370"/>
              <a:gd name="connsiteY49" fmla="*/ 531129 h 1785306"/>
              <a:gd name="connsiteX50" fmla="*/ 7782741 w 9288370"/>
              <a:gd name="connsiteY50" fmla="*/ 455936 h 1785306"/>
              <a:gd name="connsiteX51" fmla="*/ 7952094 w 9288370"/>
              <a:gd name="connsiteY51" fmla="*/ 409302 h 1785306"/>
              <a:gd name="connsiteX52" fmla="*/ 8231938 w 9288370"/>
              <a:gd name="connsiteY52" fmla="*/ 259259 h 1785306"/>
              <a:gd name="connsiteX53" fmla="*/ 8428864 w 9288370"/>
              <a:gd name="connsiteY53" fmla="*/ 208471 h 1785306"/>
              <a:gd name="connsiteX54" fmla="*/ 8616510 w 9288370"/>
              <a:gd name="connsiteY54" fmla="*/ 161973 h 1785306"/>
              <a:gd name="connsiteX55" fmla="*/ 8826766 w 9288370"/>
              <a:gd name="connsiteY55" fmla="*/ 152111 h 1785306"/>
              <a:gd name="connsiteX56" fmla="*/ 8917647 w 9288370"/>
              <a:gd name="connsiteY56" fmla="*/ 112232 h 1785306"/>
              <a:gd name="connsiteX57" fmla="*/ 9182272 w 9288370"/>
              <a:gd name="connsiteY57" fmla="*/ 37171 h 1785306"/>
              <a:gd name="connsiteX58" fmla="*/ 9232990 w 9288370"/>
              <a:gd name="connsiteY58" fmla="*/ 24074 h 1785306"/>
              <a:gd name="connsiteX59" fmla="*/ 9288370 w 9288370"/>
              <a:gd name="connsiteY59" fmla="*/ 0 h 1785306"/>
              <a:gd name="connsiteX60" fmla="*/ 0 w 9288370"/>
              <a:gd name="connsiteY60" fmla="*/ 0 h 1785306"/>
              <a:gd name="connsiteX61" fmla="*/ 8158 w 9288370"/>
              <a:gd name="connsiteY61" fmla="*/ 1671666 h 1785306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44611 w 9288370"/>
              <a:gd name="connsiteY20" fmla="*/ 1236739 h 1686480"/>
              <a:gd name="connsiteX21" fmla="*/ 3650072 w 9288370"/>
              <a:gd name="connsiteY21" fmla="*/ 1217421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190310 w 9288370"/>
              <a:gd name="connsiteY27" fmla="*/ 1307786 h 1686480"/>
              <a:gd name="connsiteX28" fmla="*/ 4230008 w 9288370"/>
              <a:gd name="connsiteY28" fmla="*/ 1303546 h 1686480"/>
              <a:gd name="connsiteX29" fmla="*/ 4575478 w 9288370"/>
              <a:gd name="connsiteY29" fmla="*/ 1261726 h 1686480"/>
              <a:gd name="connsiteX30" fmla="*/ 4650026 w 9288370"/>
              <a:gd name="connsiteY30" fmla="*/ 1265798 h 1686480"/>
              <a:gd name="connsiteX31" fmla="*/ 4792008 w 9288370"/>
              <a:gd name="connsiteY31" fmla="*/ 1243899 h 1686480"/>
              <a:gd name="connsiteX32" fmla="*/ 4954126 w 9288370"/>
              <a:gd name="connsiteY32" fmla="*/ 1204617 h 1686480"/>
              <a:gd name="connsiteX33" fmla="*/ 5309678 w 9288370"/>
              <a:gd name="connsiteY33" fmla="*/ 1128278 h 1686480"/>
              <a:gd name="connsiteX34" fmla="*/ 5474724 w 9288370"/>
              <a:gd name="connsiteY34" fmla="*/ 1091167 h 1686480"/>
              <a:gd name="connsiteX35" fmla="*/ 5612132 w 9288370"/>
              <a:gd name="connsiteY35" fmla="*/ 1051509 h 1686480"/>
              <a:gd name="connsiteX36" fmla="*/ 5776618 w 9288370"/>
              <a:gd name="connsiteY36" fmla="*/ 1053037 h 1686480"/>
              <a:gd name="connsiteX37" fmla="*/ 5785786 w 9288370"/>
              <a:gd name="connsiteY37" fmla="*/ 1051213 h 1686480"/>
              <a:gd name="connsiteX38" fmla="*/ 5829381 w 9288370"/>
              <a:gd name="connsiteY38" fmla="*/ 1046878 h 1686480"/>
              <a:gd name="connsiteX39" fmla="*/ 5943596 w 9288370"/>
              <a:gd name="connsiteY39" fmla="*/ 1043237 h 1686480"/>
              <a:gd name="connsiteX40" fmla="*/ 5985730 w 9288370"/>
              <a:gd name="connsiteY40" fmla="*/ 1035396 h 1686480"/>
              <a:gd name="connsiteX41" fmla="*/ 6103109 w 9288370"/>
              <a:gd name="connsiteY41" fmla="*/ 1019019 h 1686480"/>
              <a:gd name="connsiteX42" fmla="*/ 6222406 w 9288370"/>
              <a:gd name="connsiteY42" fmla="*/ 985341 h 1686480"/>
              <a:gd name="connsiteX43" fmla="*/ 6598672 w 9288370"/>
              <a:gd name="connsiteY43" fmla="*/ 902062 h 1686480"/>
              <a:gd name="connsiteX44" fmla="*/ 6766149 w 9288370"/>
              <a:gd name="connsiteY44" fmla="*/ 846132 h 1686480"/>
              <a:gd name="connsiteX45" fmla="*/ 6886312 w 9288370"/>
              <a:gd name="connsiteY45" fmla="*/ 781877 h 1686480"/>
              <a:gd name="connsiteX46" fmla="*/ 7006457 w 9288370"/>
              <a:gd name="connsiteY46" fmla="*/ 699758 h 1686480"/>
              <a:gd name="connsiteX47" fmla="*/ 7231643 w 9288370"/>
              <a:gd name="connsiteY47" fmla="*/ 640778 h 1686480"/>
              <a:gd name="connsiteX48" fmla="*/ 7363123 w 9288370"/>
              <a:gd name="connsiteY48" fmla="*/ 593682 h 1686480"/>
              <a:gd name="connsiteX49" fmla="*/ 7588368 w 9288370"/>
              <a:gd name="connsiteY49" fmla="*/ 531129 h 1686480"/>
              <a:gd name="connsiteX50" fmla="*/ 7782741 w 9288370"/>
              <a:gd name="connsiteY50" fmla="*/ 455936 h 1686480"/>
              <a:gd name="connsiteX51" fmla="*/ 7952094 w 9288370"/>
              <a:gd name="connsiteY51" fmla="*/ 409302 h 1686480"/>
              <a:gd name="connsiteX52" fmla="*/ 8231938 w 9288370"/>
              <a:gd name="connsiteY52" fmla="*/ 259259 h 1686480"/>
              <a:gd name="connsiteX53" fmla="*/ 8428864 w 9288370"/>
              <a:gd name="connsiteY53" fmla="*/ 208471 h 1686480"/>
              <a:gd name="connsiteX54" fmla="*/ 8616510 w 9288370"/>
              <a:gd name="connsiteY54" fmla="*/ 161973 h 1686480"/>
              <a:gd name="connsiteX55" fmla="*/ 8826766 w 9288370"/>
              <a:gd name="connsiteY55" fmla="*/ 152111 h 1686480"/>
              <a:gd name="connsiteX56" fmla="*/ 8917647 w 9288370"/>
              <a:gd name="connsiteY56" fmla="*/ 112232 h 1686480"/>
              <a:gd name="connsiteX57" fmla="*/ 9182272 w 9288370"/>
              <a:gd name="connsiteY57" fmla="*/ 37171 h 1686480"/>
              <a:gd name="connsiteX58" fmla="*/ 9232990 w 9288370"/>
              <a:gd name="connsiteY58" fmla="*/ 24074 h 1686480"/>
              <a:gd name="connsiteX59" fmla="*/ 9288370 w 9288370"/>
              <a:gd name="connsiteY59" fmla="*/ 0 h 1686480"/>
              <a:gd name="connsiteX60" fmla="*/ 0 w 9288370"/>
              <a:gd name="connsiteY60" fmla="*/ 0 h 1686480"/>
              <a:gd name="connsiteX61" fmla="*/ 8158 w 9288370"/>
              <a:gd name="connsiteY61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44611 w 9288370"/>
              <a:gd name="connsiteY20" fmla="*/ 1236739 h 1686480"/>
              <a:gd name="connsiteX21" fmla="*/ 3650072 w 9288370"/>
              <a:gd name="connsiteY21" fmla="*/ 1217421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44611 w 9288370"/>
              <a:gd name="connsiteY20" fmla="*/ 1236739 h 1686480"/>
              <a:gd name="connsiteX21" fmla="*/ 3650072 w 9288370"/>
              <a:gd name="connsiteY21" fmla="*/ 1217421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44611 w 9288370"/>
              <a:gd name="connsiteY20" fmla="*/ 1236739 h 1686480"/>
              <a:gd name="connsiteX21" fmla="*/ 3650072 w 9288370"/>
              <a:gd name="connsiteY21" fmla="*/ 1217421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44611 w 9288370"/>
              <a:gd name="connsiteY20" fmla="*/ 1236739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20071 w 9288370"/>
              <a:gd name="connsiteY20" fmla="*/ 1283042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20071 w 9288370"/>
              <a:gd name="connsiteY20" fmla="*/ 1283042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14737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14737 h 1686480"/>
              <a:gd name="connsiteX5" fmla="*/ 1339078 w 9288370"/>
              <a:gd name="connsiteY5" fmla="*/ 1494730 h 1686480"/>
              <a:gd name="connsiteX6" fmla="*/ 1488946 w 9288370"/>
              <a:gd name="connsiteY6" fmla="*/ 1508375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57420 h 1674498"/>
              <a:gd name="connsiteX1" fmla="*/ 411216 w 9288370"/>
              <a:gd name="connsiteY1" fmla="*/ 1628370 h 1674498"/>
              <a:gd name="connsiteX2" fmla="*/ 766051 w 9288370"/>
              <a:gd name="connsiteY2" fmla="*/ 1569826 h 1674498"/>
              <a:gd name="connsiteX3" fmla="*/ 971617 w 9288370"/>
              <a:gd name="connsiteY3" fmla="*/ 1522494 h 1674498"/>
              <a:gd name="connsiteX4" fmla="*/ 1186668 w 9288370"/>
              <a:gd name="connsiteY4" fmla="*/ 1514737 h 1674498"/>
              <a:gd name="connsiteX5" fmla="*/ 1339078 w 9288370"/>
              <a:gd name="connsiteY5" fmla="*/ 1494730 h 1674498"/>
              <a:gd name="connsiteX6" fmla="*/ 1488946 w 9288370"/>
              <a:gd name="connsiteY6" fmla="*/ 1508375 h 1674498"/>
              <a:gd name="connsiteX7" fmla="*/ 1604999 w 9288370"/>
              <a:gd name="connsiteY7" fmla="*/ 1513599 h 1674498"/>
              <a:gd name="connsiteX8" fmla="*/ 1717911 w 9288370"/>
              <a:gd name="connsiteY8" fmla="*/ 1497764 h 1674498"/>
              <a:gd name="connsiteX9" fmla="*/ 1794234 w 9288370"/>
              <a:gd name="connsiteY9" fmla="*/ 1464331 h 1674498"/>
              <a:gd name="connsiteX10" fmla="*/ 2101780 w 9288370"/>
              <a:gd name="connsiteY10" fmla="*/ 1409907 h 1674498"/>
              <a:gd name="connsiteX11" fmla="*/ 2244830 w 9288370"/>
              <a:gd name="connsiteY11" fmla="*/ 1388540 h 1674498"/>
              <a:gd name="connsiteX12" fmla="*/ 2428648 w 9288370"/>
              <a:gd name="connsiteY12" fmla="*/ 1372736 h 1674498"/>
              <a:gd name="connsiteX13" fmla="*/ 2645882 w 9288370"/>
              <a:gd name="connsiteY13" fmla="*/ 1341971 h 1674498"/>
              <a:gd name="connsiteX14" fmla="*/ 2707413 w 9288370"/>
              <a:gd name="connsiteY14" fmla="*/ 1347156 h 1674498"/>
              <a:gd name="connsiteX15" fmla="*/ 2843134 w 9288370"/>
              <a:gd name="connsiteY15" fmla="*/ 1323561 h 1674498"/>
              <a:gd name="connsiteX16" fmla="*/ 2923804 w 9288370"/>
              <a:gd name="connsiteY16" fmla="*/ 1314224 h 1674498"/>
              <a:gd name="connsiteX17" fmla="*/ 2953618 w 9288370"/>
              <a:gd name="connsiteY17" fmla="*/ 1318186 h 1674498"/>
              <a:gd name="connsiteX18" fmla="*/ 2995816 w 9288370"/>
              <a:gd name="connsiteY18" fmla="*/ 1318670 h 1674498"/>
              <a:gd name="connsiteX19" fmla="*/ 3261550 w 9288370"/>
              <a:gd name="connsiteY19" fmla="*/ 1289117 h 1674498"/>
              <a:gd name="connsiteX20" fmla="*/ 3409554 w 9288370"/>
              <a:gd name="connsiteY20" fmla="*/ 1258110 h 1674498"/>
              <a:gd name="connsiteX21" fmla="*/ 3534382 w 9288370"/>
              <a:gd name="connsiteY21" fmla="*/ 1245916 h 1674498"/>
              <a:gd name="connsiteX22" fmla="*/ 3707853 w 9288370"/>
              <a:gd name="connsiteY22" fmla="*/ 1241722 h 1674498"/>
              <a:gd name="connsiteX23" fmla="*/ 3925616 w 9288370"/>
              <a:gd name="connsiteY23" fmla="*/ 1253751 h 1674498"/>
              <a:gd name="connsiteX24" fmla="*/ 3954387 w 9288370"/>
              <a:gd name="connsiteY24" fmla="*/ 1263789 h 1674498"/>
              <a:gd name="connsiteX25" fmla="*/ 3995849 w 9288370"/>
              <a:gd name="connsiteY25" fmla="*/ 1272939 h 1674498"/>
              <a:gd name="connsiteX26" fmla="*/ 4060534 w 9288370"/>
              <a:gd name="connsiteY26" fmla="*/ 1273326 h 1674498"/>
              <a:gd name="connsiteX27" fmla="*/ 4575478 w 9288370"/>
              <a:gd name="connsiteY27" fmla="*/ 1261726 h 1674498"/>
              <a:gd name="connsiteX28" fmla="*/ 4650026 w 9288370"/>
              <a:gd name="connsiteY28" fmla="*/ 1265798 h 1674498"/>
              <a:gd name="connsiteX29" fmla="*/ 4792008 w 9288370"/>
              <a:gd name="connsiteY29" fmla="*/ 1243899 h 1674498"/>
              <a:gd name="connsiteX30" fmla="*/ 4954126 w 9288370"/>
              <a:gd name="connsiteY30" fmla="*/ 1204617 h 1674498"/>
              <a:gd name="connsiteX31" fmla="*/ 5309678 w 9288370"/>
              <a:gd name="connsiteY31" fmla="*/ 1128278 h 1674498"/>
              <a:gd name="connsiteX32" fmla="*/ 5474724 w 9288370"/>
              <a:gd name="connsiteY32" fmla="*/ 1091167 h 1674498"/>
              <a:gd name="connsiteX33" fmla="*/ 5612132 w 9288370"/>
              <a:gd name="connsiteY33" fmla="*/ 1051509 h 1674498"/>
              <a:gd name="connsiteX34" fmla="*/ 5776618 w 9288370"/>
              <a:gd name="connsiteY34" fmla="*/ 1053037 h 1674498"/>
              <a:gd name="connsiteX35" fmla="*/ 5785786 w 9288370"/>
              <a:gd name="connsiteY35" fmla="*/ 1051213 h 1674498"/>
              <a:gd name="connsiteX36" fmla="*/ 5829381 w 9288370"/>
              <a:gd name="connsiteY36" fmla="*/ 1046878 h 1674498"/>
              <a:gd name="connsiteX37" fmla="*/ 5943596 w 9288370"/>
              <a:gd name="connsiteY37" fmla="*/ 1043237 h 1674498"/>
              <a:gd name="connsiteX38" fmla="*/ 5985730 w 9288370"/>
              <a:gd name="connsiteY38" fmla="*/ 1035396 h 1674498"/>
              <a:gd name="connsiteX39" fmla="*/ 6103109 w 9288370"/>
              <a:gd name="connsiteY39" fmla="*/ 1019019 h 1674498"/>
              <a:gd name="connsiteX40" fmla="*/ 6222406 w 9288370"/>
              <a:gd name="connsiteY40" fmla="*/ 985341 h 1674498"/>
              <a:gd name="connsiteX41" fmla="*/ 6598672 w 9288370"/>
              <a:gd name="connsiteY41" fmla="*/ 902062 h 1674498"/>
              <a:gd name="connsiteX42" fmla="*/ 6766149 w 9288370"/>
              <a:gd name="connsiteY42" fmla="*/ 846132 h 1674498"/>
              <a:gd name="connsiteX43" fmla="*/ 6886312 w 9288370"/>
              <a:gd name="connsiteY43" fmla="*/ 781877 h 1674498"/>
              <a:gd name="connsiteX44" fmla="*/ 7006457 w 9288370"/>
              <a:gd name="connsiteY44" fmla="*/ 699758 h 1674498"/>
              <a:gd name="connsiteX45" fmla="*/ 7231643 w 9288370"/>
              <a:gd name="connsiteY45" fmla="*/ 640778 h 1674498"/>
              <a:gd name="connsiteX46" fmla="*/ 7363123 w 9288370"/>
              <a:gd name="connsiteY46" fmla="*/ 593682 h 1674498"/>
              <a:gd name="connsiteX47" fmla="*/ 7588368 w 9288370"/>
              <a:gd name="connsiteY47" fmla="*/ 531129 h 1674498"/>
              <a:gd name="connsiteX48" fmla="*/ 7782741 w 9288370"/>
              <a:gd name="connsiteY48" fmla="*/ 455936 h 1674498"/>
              <a:gd name="connsiteX49" fmla="*/ 7952094 w 9288370"/>
              <a:gd name="connsiteY49" fmla="*/ 409302 h 1674498"/>
              <a:gd name="connsiteX50" fmla="*/ 8231938 w 9288370"/>
              <a:gd name="connsiteY50" fmla="*/ 259259 h 1674498"/>
              <a:gd name="connsiteX51" fmla="*/ 8428864 w 9288370"/>
              <a:gd name="connsiteY51" fmla="*/ 208471 h 1674498"/>
              <a:gd name="connsiteX52" fmla="*/ 8616510 w 9288370"/>
              <a:gd name="connsiteY52" fmla="*/ 161973 h 1674498"/>
              <a:gd name="connsiteX53" fmla="*/ 8826766 w 9288370"/>
              <a:gd name="connsiteY53" fmla="*/ 152111 h 1674498"/>
              <a:gd name="connsiteX54" fmla="*/ 8917647 w 9288370"/>
              <a:gd name="connsiteY54" fmla="*/ 112232 h 1674498"/>
              <a:gd name="connsiteX55" fmla="*/ 9182272 w 9288370"/>
              <a:gd name="connsiteY55" fmla="*/ 37171 h 1674498"/>
              <a:gd name="connsiteX56" fmla="*/ 9232990 w 9288370"/>
              <a:gd name="connsiteY56" fmla="*/ 24074 h 1674498"/>
              <a:gd name="connsiteX57" fmla="*/ 9288370 w 9288370"/>
              <a:gd name="connsiteY57" fmla="*/ 0 h 1674498"/>
              <a:gd name="connsiteX58" fmla="*/ 0 w 9288370"/>
              <a:gd name="connsiteY58" fmla="*/ 0 h 1674498"/>
              <a:gd name="connsiteX59" fmla="*/ 8158 w 9288370"/>
              <a:gd name="connsiteY59" fmla="*/ 1657420 h 1674498"/>
              <a:gd name="connsiteX0" fmla="*/ 8158 w 9288370"/>
              <a:gd name="connsiteY0" fmla="*/ 1657420 h 1657420"/>
              <a:gd name="connsiteX1" fmla="*/ 411216 w 9288370"/>
              <a:gd name="connsiteY1" fmla="*/ 1628370 h 1657420"/>
              <a:gd name="connsiteX2" fmla="*/ 766051 w 9288370"/>
              <a:gd name="connsiteY2" fmla="*/ 1569826 h 1657420"/>
              <a:gd name="connsiteX3" fmla="*/ 971617 w 9288370"/>
              <a:gd name="connsiteY3" fmla="*/ 1522494 h 1657420"/>
              <a:gd name="connsiteX4" fmla="*/ 1186668 w 9288370"/>
              <a:gd name="connsiteY4" fmla="*/ 1514737 h 1657420"/>
              <a:gd name="connsiteX5" fmla="*/ 1339078 w 9288370"/>
              <a:gd name="connsiteY5" fmla="*/ 1494730 h 1657420"/>
              <a:gd name="connsiteX6" fmla="*/ 1488946 w 9288370"/>
              <a:gd name="connsiteY6" fmla="*/ 1508375 h 1657420"/>
              <a:gd name="connsiteX7" fmla="*/ 1604999 w 9288370"/>
              <a:gd name="connsiteY7" fmla="*/ 1513599 h 1657420"/>
              <a:gd name="connsiteX8" fmla="*/ 1717911 w 9288370"/>
              <a:gd name="connsiteY8" fmla="*/ 1497764 h 1657420"/>
              <a:gd name="connsiteX9" fmla="*/ 1794234 w 9288370"/>
              <a:gd name="connsiteY9" fmla="*/ 1464331 h 1657420"/>
              <a:gd name="connsiteX10" fmla="*/ 2101780 w 9288370"/>
              <a:gd name="connsiteY10" fmla="*/ 1409907 h 1657420"/>
              <a:gd name="connsiteX11" fmla="*/ 2244830 w 9288370"/>
              <a:gd name="connsiteY11" fmla="*/ 1388540 h 1657420"/>
              <a:gd name="connsiteX12" fmla="*/ 2428648 w 9288370"/>
              <a:gd name="connsiteY12" fmla="*/ 1372736 h 1657420"/>
              <a:gd name="connsiteX13" fmla="*/ 2645882 w 9288370"/>
              <a:gd name="connsiteY13" fmla="*/ 1341971 h 1657420"/>
              <a:gd name="connsiteX14" fmla="*/ 2707413 w 9288370"/>
              <a:gd name="connsiteY14" fmla="*/ 1347156 h 1657420"/>
              <a:gd name="connsiteX15" fmla="*/ 2843134 w 9288370"/>
              <a:gd name="connsiteY15" fmla="*/ 1323561 h 1657420"/>
              <a:gd name="connsiteX16" fmla="*/ 2923804 w 9288370"/>
              <a:gd name="connsiteY16" fmla="*/ 1314224 h 1657420"/>
              <a:gd name="connsiteX17" fmla="*/ 2953618 w 9288370"/>
              <a:gd name="connsiteY17" fmla="*/ 1318186 h 1657420"/>
              <a:gd name="connsiteX18" fmla="*/ 2995816 w 9288370"/>
              <a:gd name="connsiteY18" fmla="*/ 1318670 h 1657420"/>
              <a:gd name="connsiteX19" fmla="*/ 3261550 w 9288370"/>
              <a:gd name="connsiteY19" fmla="*/ 1289117 h 1657420"/>
              <a:gd name="connsiteX20" fmla="*/ 3409554 w 9288370"/>
              <a:gd name="connsiteY20" fmla="*/ 1258110 h 1657420"/>
              <a:gd name="connsiteX21" fmla="*/ 3534382 w 9288370"/>
              <a:gd name="connsiteY21" fmla="*/ 1245916 h 1657420"/>
              <a:gd name="connsiteX22" fmla="*/ 3707853 w 9288370"/>
              <a:gd name="connsiteY22" fmla="*/ 1241722 h 1657420"/>
              <a:gd name="connsiteX23" fmla="*/ 3925616 w 9288370"/>
              <a:gd name="connsiteY23" fmla="*/ 1253751 h 1657420"/>
              <a:gd name="connsiteX24" fmla="*/ 3954387 w 9288370"/>
              <a:gd name="connsiteY24" fmla="*/ 1263789 h 1657420"/>
              <a:gd name="connsiteX25" fmla="*/ 3995849 w 9288370"/>
              <a:gd name="connsiteY25" fmla="*/ 1272939 h 1657420"/>
              <a:gd name="connsiteX26" fmla="*/ 4060534 w 9288370"/>
              <a:gd name="connsiteY26" fmla="*/ 1273326 h 1657420"/>
              <a:gd name="connsiteX27" fmla="*/ 4575478 w 9288370"/>
              <a:gd name="connsiteY27" fmla="*/ 1261726 h 1657420"/>
              <a:gd name="connsiteX28" fmla="*/ 4650026 w 9288370"/>
              <a:gd name="connsiteY28" fmla="*/ 1265798 h 1657420"/>
              <a:gd name="connsiteX29" fmla="*/ 4792008 w 9288370"/>
              <a:gd name="connsiteY29" fmla="*/ 1243899 h 1657420"/>
              <a:gd name="connsiteX30" fmla="*/ 4954126 w 9288370"/>
              <a:gd name="connsiteY30" fmla="*/ 1204617 h 1657420"/>
              <a:gd name="connsiteX31" fmla="*/ 5309678 w 9288370"/>
              <a:gd name="connsiteY31" fmla="*/ 1128278 h 1657420"/>
              <a:gd name="connsiteX32" fmla="*/ 5474724 w 9288370"/>
              <a:gd name="connsiteY32" fmla="*/ 1091167 h 1657420"/>
              <a:gd name="connsiteX33" fmla="*/ 5612132 w 9288370"/>
              <a:gd name="connsiteY33" fmla="*/ 1051509 h 1657420"/>
              <a:gd name="connsiteX34" fmla="*/ 5776618 w 9288370"/>
              <a:gd name="connsiteY34" fmla="*/ 1053037 h 1657420"/>
              <a:gd name="connsiteX35" fmla="*/ 5785786 w 9288370"/>
              <a:gd name="connsiteY35" fmla="*/ 1051213 h 1657420"/>
              <a:gd name="connsiteX36" fmla="*/ 5829381 w 9288370"/>
              <a:gd name="connsiteY36" fmla="*/ 1046878 h 1657420"/>
              <a:gd name="connsiteX37" fmla="*/ 5943596 w 9288370"/>
              <a:gd name="connsiteY37" fmla="*/ 1043237 h 1657420"/>
              <a:gd name="connsiteX38" fmla="*/ 5985730 w 9288370"/>
              <a:gd name="connsiteY38" fmla="*/ 1035396 h 1657420"/>
              <a:gd name="connsiteX39" fmla="*/ 6103109 w 9288370"/>
              <a:gd name="connsiteY39" fmla="*/ 1019019 h 1657420"/>
              <a:gd name="connsiteX40" fmla="*/ 6222406 w 9288370"/>
              <a:gd name="connsiteY40" fmla="*/ 985341 h 1657420"/>
              <a:gd name="connsiteX41" fmla="*/ 6598672 w 9288370"/>
              <a:gd name="connsiteY41" fmla="*/ 902062 h 1657420"/>
              <a:gd name="connsiteX42" fmla="*/ 6766149 w 9288370"/>
              <a:gd name="connsiteY42" fmla="*/ 846132 h 1657420"/>
              <a:gd name="connsiteX43" fmla="*/ 6886312 w 9288370"/>
              <a:gd name="connsiteY43" fmla="*/ 781877 h 1657420"/>
              <a:gd name="connsiteX44" fmla="*/ 7006457 w 9288370"/>
              <a:gd name="connsiteY44" fmla="*/ 699758 h 1657420"/>
              <a:gd name="connsiteX45" fmla="*/ 7231643 w 9288370"/>
              <a:gd name="connsiteY45" fmla="*/ 640778 h 1657420"/>
              <a:gd name="connsiteX46" fmla="*/ 7363123 w 9288370"/>
              <a:gd name="connsiteY46" fmla="*/ 593682 h 1657420"/>
              <a:gd name="connsiteX47" fmla="*/ 7588368 w 9288370"/>
              <a:gd name="connsiteY47" fmla="*/ 531129 h 1657420"/>
              <a:gd name="connsiteX48" fmla="*/ 7782741 w 9288370"/>
              <a:gd name="connsiteY48" fmla="*/ 455936 h 1657420"/>
              <a:gd name="connsiteX49" fmla="*/ 7952094 w 9288370"/>
              <a:gd name="connsiteY49" fmla="*/ 409302 h 1657420"/>
              <a:gd name="connsiteX50" fmla="*/ 8231938 w 9288370"/>
              <a:gd name="connsiteY50" fmla="*/ 259259 h 1657420"/>
              <a:gd name="connsiteX51" fmla="*/ 8428864 w 9288370"/>
              <a:gd name="connsiteY51" fmla="*/ 208471 h 1657420"/>
              <a:gd name="connsiteX52" fmla="*/ 8616510 w 9288370"/>
              <a:gd name="connsiteY52" fmla="*/ 161973 h 1657420"/>
              <a:gd name="connsiteX53" fmla="*/ 8826766 w 9288370"/>
              <a:gd name="connsiteY53" fmla="*/ 152111 h 1657420"/>
              <a:gd name="connsiteX54" fmla="*/ 8917647 w 9288370"/>
              <a:gd name="connsiteY54" fmla="*/ 112232 h 1657420"/>
              <a:gd name="connsiteX55" fmla="*/ 9182272 w 9288370"/>
              <a:gd name="connsiteY55" fmla="*/ 37171 h 1657420"/>
              <a:gd name="connsiteX56" fmla="*/ 9232990 w 9288370"/>
              <a:gd name="connsiteY56" fmla="*/ 24074 h 1657420"/>
              <a:gd name="connsiteX57" fmla="*/ 9288370 w 9288370"/>
              <a:gd name="connsiteY57" fmla="*/ 0 h 1657420"/>
              <a:gd name="connsiteX58" fmla="*/ 0 w 9288370"/>
              <a:gd name="connsiteY58" fmla="*/ 0 h 1657420"/>
              <a:gd name="connsiteX59" fmla="*/ 8158 w 9288370"/>
              <a:gd name="connsiteY59" fmla="*/ 1657420 h 165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288370" h="1657420">
                <a:moveTo>
                  <a:pt x="8158" y="1657420"/>
                </a:moveTo>
                <a:cubicBezTo>
                  <a:pt x="61478" y="1649348"/>
                  <a:pt x="284901" y="1645343"/>
                  <a:pt x="411216" y="1628370"/>
                </a:cubicBezTo>
                <a:cubicBezTo>
                  <a:pt x="480417" y="1633188"/>
                  <a:pt x="558470" y="1603899"/>
                  <a:pt x="766051" y="1569826"/>
                </a:cubicBezTo>
                <a:cubicBezTo>
                  <a:pt x="812488" y="1564422"/>
                  <a:pt x="953443" y="1560007"/>
                  <a:pt x="971617" y="1522494"/>
                </a:cubicBezTo>
                <a:cubicBezTo>
                  <a:pt x="1020161" y="1501878"/>
                  <a:pt x="1097347" y="1533665"/>
                  <a:pt x="1186668" y="1514737"/>
                </a:cubicBezTo>
                <a:lnTo>
                  <a:pt x="1339078" y="1494730"/>
                </a:lnTo>
                <a:lnTo>
                  <a:pt x="1488946" y="1508375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152963" y="1319665"/>
                  <a:pt x="3261550" y="1289117"/>
                </a:cubicBezTo>
                <a:lnTo>
                  <a:pt x="3409554" y="1258110"/>
                </a:lnTo>
                <a:cubicBezTo>
                  <a:pt x="3478041" y="1234777"/>
                  <a:pt x="3465895" y="1252355"/>
                  <a:pt x="3534382" y="1245916"/>
                </a:cubicBezTo>
                <a:cubicBezTo>
                  <a:pt x="3568027" y="1248143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37687" y="1266099"/>
                  <a:pt x="4060534" y="1273326"/>
                </a:cubicBezTo>
                <a:cubicBezTo>
                  <a:pt x="4222834" y="1244527"/>
                  <a:pt x="4406167" y="1272716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751303" y="824906"/>
                  <a:pt x="6844288" y="800250"/>
                  <a:pt x="6886312" y="781877"/>
                </a:cubicBezTo>
                <a:cubicBezTo>
                  <a:pt x="6904346" y="796722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46060" y="516035"/>
                  <a:pt x="7588368" y="531129"/>
                </a:cubicBezTo>
                <a:cubicBezTo>
                  <a:pt x="7589802" y="511039"/>
                  <a:pt x="7775022" y="480542"/>
                  <a:pt x="7782741" y="455936"/>
                </a:cubicBezTo>
                <a:cubicBezTo>
                  <a:pt x="7843362" y="435631"/>
                  <a:pt x="7898455" y="431261"/>
                  <a:pt x="7952094" y="409302"/>
                </a:cubicBezTo>
                <a:cubicBezTo>
                  <a:pt x="8005733" y="387343"/>
                  <a:pt x="8146910" y="289023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ubicBezTo>
                  <a:pt x="2719" y="557222"/>
                  <a:pt x="5439" y="1100198"/>
                  <a:pt x="8158" y="1657420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12700" dir="54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D3007-FFAC-57CE-8CFF-809A0D08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85800"/>
            <a:ext cx="4559301" cy="1811740"/>
          </a:xfrm>
        </p:spPr>
        <p:txBody>
          <a:bodyPr anchor="ctr">
            <a:normAutofit/>
          </a:bodyPr>
          <a:lstStyle/>
          <a:p>
            <a:r>
              <a:rPr lang="en-US" dirty="0"/>
              <a:t>Aftermath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F79CC-11A7-FD41-C6FA-123B9665C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90801"/>
            <a:ext cx="4559301" cy="37226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" dirty="0"/>
              <a:t>After WW2, 6 million Jews were killed</a:t>
            </a:r>
          </a:p>
          <a:p>
            <a:r>
              <a:rPr lang="en" dirty="0"/>
              <a:t>More crises</a:t>
            </a:r>
          </a:p>
          <a:p>
            <a:r>
              <a:rPr lang="en" dirty="0"/>
              <a:t>Migrations Jews in the USA</a:t>
            </a:r>
          </a:p>
          <a:p>
            <a:r>
              <a:rPr lang="en" dirty="0"/>
              <a:t>More of 200 thousands Roma are killed in WW2</a:t>
            </a:r>
          </a:p>
          <a:p>
            <a:endParaRPr lang="en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29E0011-95BF-D755-7419-DB845A57E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899" y="1414486"/>
            <a:ext cx="5575302" cy="406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14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558E0-3B75-2C95-1E17-69C4C89D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BB61C-6E2A-A125-3F83-FCF73738B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318032"/>
            <a:ext cx="10899321" cy="40065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https://www.profil-klett.hr/sites/default/files/styles/sx_1170/public/dsc_0061bw.jpg?itok=4xTFPrAT</a:t>
            </a:r>
            <a:endParaRPr lang="en-US"/>
          </a:p>
          <a:p>
            <a:r>
              <a:rPr lang="en-US" dirty="0">
                <a:ea typeface="+mn-lt"/>
                <a:cs typeface="+mn-lt"/>
                <a:hlinkClick r:id="rId3"/>
              </a:rPr>
              <a:t>https://upload.wikimedia.org/wikipedia/commons/3/3b/Selection_on_the_ramp_at_Auschwitz-Birkenau%2C_1944_%28Auschwitz_Album%29_1a.jpg</a:t>
            </a:r>
            <a:endParaRPr lang="en-US"/>
          </a:p>
          <a:p>
            <a:r>
              <a:rPr lang="en-US" dirty="0">
                <a:ea typeface="+mn-lt"/>
                <a:cs typeface="+mn-lt"/>
                <a:hlinkClick r:id="rId4"/>
              </a:rPr>
              <a:t>https://media-cldnry.s-nbcnews.com/image/upload/newscms/2021_37/3198501/200123-auschwitz-mc-8473.JPG</a:t>
            </a:r>
            <a:endParaRPr lang="en-US"/>
          </a:p>
          <a:p>
            <a:r>
              <a:rPr lang="en-US" dirty="0">
                <a:ea typeface="+mn-lt"/>
                <a:cs typeface="+mn-lt"/>
                <a:hlinkClick r:id="rId5"/>
              </a:rPr>
              <a:t>http://ocdn.eu/images/pulscms/NjE7MDA_/9b75eeab254dc9e43bb176dba5bbdac4.jpg</a:t>
            </a:r>
            <a:endParaRPr lang="en-US"/>
          </a:p>
          <a:p>
            <a:r>
              <a:rPr lang="en-US" dirty="0">
                <a:ea typeface="+mn-lt"/>
                <a:cs typeface="+mn-lt"/>
                <a:hlinkClick r:id="rId6"/>
              </a:rPr>
              <a:t>https://www.history.com/.image/ar_16:9%2Cc_fill%2Ccs_srgb%2Cfl_progressive%2Cg_faces:center%2Cq_auto:good%2Cw_768/MTk1MTQzMjg1OTYwODc3MjU1/adolf-hitler-gettyimages-119505258.jpg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7"/>
              </a:rPr>
              <a:t>https://upload.wikimedia.org/wikipedia/commons/4/4f/KZDachau1945.jpg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38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5E618-CB46-CD98-2890-790D008B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 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78C39-63DE-47A4-1FFC-9DB28488C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https://static.dw.com/image/16048933_101.jpg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3"/>
              </a:rPr>
              <a:t>https://c.files.bbci.co.uk/17E4B/production/_112376879_061541656.jpg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4"/>
              </a:rPr>
              <a:t>https://i.ytimg.com/vi/CtsCoKmGWdc/maxresdefault.jpg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5"/>
              </a:rPr>
              <a:t>https://www.history.com/.image/t_share/MTU3ODc4NjAyMTc3MTkzMjg5/image-placeholder-title.jpg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6"/>
              </a:rPr>
              <a:t>https://annefrank.freetls.fastly.net/media/filer_public_thumbnails/filer_public/48/2a/482ab128-0b4b-4504-83d9-ddf19dce76fe/03_049_lv_juli_1941_00_13_02_anne_otto_ea_huwelijksdag_miep.jpg__2160x1296_q85_crop_subsampling-2_upscale.jpg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14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77167-CA14-9DF7-7882-C44CFE549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 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796BC-2EDB-A7C8-D937-D54BAC58F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https://static.dw.com/image/19502712_403.jpg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3"/>
              </a:rPr>
              <a:t>https://img.24sata.hr/GwlZMWXnSKGLvpSoQFVXDVH21qQ=/1243x700/smart/media/images/2021-45/dizajn-bez-naslova-2021-11-09t150115-886.jpg</a:t>
            </a:r>
          </a:p>
          <a:p>
            <a:r>
              <a:rPr lang="en-US" dirty="0">
                <a:ea typeface="+mn-lt"/>
                <a:cs typeface="+mn-lt"/>
                <a:hlinkClick r:id="rId4"/>
              </a:rPr>
              <a:t>https://www.nationalww2museum.org/sites/default/files/styles/wide_medium/public/2021-05/626815-wiki-american_military_personnel_gather_in_paris_to_celebrate_the_japanese_surrender.jpg</a:t>
            </a:r>
          </a:p>
          <a:p>
            <a:r>
              <a:rPr lang="en-US" dirty="0">
                <a:ea typeface="+mn-lt"/>
                <a:cs typeface="+mn-lt"/>
                <a:hlinkClick r:id="rId5"/>
              </a:rPr>
              <a:t>https://upload.wikimedia.org/wikipedia/commons/thumb/e/e1/Mass_Grave_at_Bergen-Belsen_concentration_camp_-_Fritz_Klein_-_IWM_BU4260.jpg/1024px-Mass_Grave_at_Bergen-Belsen_concentration_camp_-_Fritz_Klein_-_IWM_BU4260.jpg</a:t>
            </a: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5202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44F6-3A97-7F7F-E16A-94001ED11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9B15F-1108-3A2E-4E57-30062C691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https://hr.wikipedia.org/wiki/Holokaust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3"/>
              </a:rPr>
              <a:t>https://www.holocaustremembrance.com/hr/resources/educational-materials/sto-poducavati-o-holokaustu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4"/>
              </a:rPr>
              <a:t>https://abcgeografija.com/teme/holokaust/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5"/>
              </a:rPr>
              <a:t>https://hr.wikipedia.org/wiki/Koncentracijski_logor_Auschwitz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6"/>
              </a:rPr>
              <a:t>https://www.bbc.com/serbian/lat/svet-51224486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7"/>
              </a:rPr>
              <a:t>https://hr.wikipedia.org/wiki/Kristalna_no%C4%87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8"/>
              </a:rPr>
              <a:t>https://www.nationalww2museum.org/war/articles/holocaust</a:t>
            </a:r>
          </a:p>
          <a:p>
            <a:r>
              <a:rPr lang="en-US" dirty="0">
                <a:ea typeface="+mn-lt"/>
                <a:cs typeface="+mn-lt"/>
                <a:hlinkClick r:id="rId9"/>
              </a:rPr>
              <a:t>https://hr.wikipedia.org/wiki/Adolf_Hitler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54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EB764E-4EF9-4AB3-9ACB-6FFF21C3E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4403">
            <a:off x="7195185" y="461639"/>
            <a:ext cx="4481220" cy="5592370"/>
          </a:xfrm>
          <a:custGeom>
            <a:avLst/>
            <a:gdLst>
              <a:gd name="connsiteX0" fmla="*/ 4431251 w 5224396"/>
              <a:gd name="connsiteY0" fmla="*/ 0 h 6519822"/>
              <a:gd name="connsiteX1" fmla="*/ 4540700 w 5224396"/>
              <a:gd name="connsiteY1" fmla="*/ 1003920 h 6519822"/>
              <a:gd name="connsiteX2" fmla="*/ 5224396 w 5224396"/>
              <a:gd name="connsiteY2" fmla="*/ 1003920 h 6519822"/>
              <a:gd name="connsiteX3" fmla="*/ 5224396 w 5224396"/>
              <a:gd name="connsiteY3" fmla="*/ 6519822 h 6519822"/>
              <a:gd name="connsiteX4" fmla="*/ 766889 w 5224396"/>
              <a:gd name="connsiteY4" fmla="*/ 6519822 h 6519822"/>
              <a:gd name="connsiteX5" fmla="*/ 766889 w 5224396"/>
              <a:gd name="connsiteY5" fmla="*/ 5948076 h 6519822"/>
              <a:gd name="connsiteX6" fmla="*/ 597805 w 5224396"/>
              <a:gd name="connsiteY6" fmla="*/ 5966510 h 6519822"/>
              <a:gd name="connsiteX7" fmla="*/ 0 w 5224396"/>
              <a:gd name="connsiteY7" fmla="*/ 483098 h 651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4396" h="6519822">
                <a:moveTo>
                  <a:pt x="4431251" y="0"/>
                </a:moveTo>
                <a:lnTo>
                  <a:pt x="4540700" y="1003920"/>
                </a:lnTo>
                <a:lnTo>
                  <a:pt x="5224396" y="1003920"/>
                </a:lnTo>
                <a:lnTo>
                  <a:pt x="5224396" y="6519822"/>
                </a:lnTo>
                <a:lnTo>
                  <a:pt x="766889" y="6519822"/>
                </a:lnTo>
                <a:lnTo>
                  <a:pt x="766889" y="5948076"/>
                </a:lnTo>
                <a:lnTo>
                  <a:pt x="597805" y="5966510"/>
                </a:lnTo>
                <a:lnTo>
                  <a:pt x="0" y="483098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836B0-3001-DAFC-398B-D6FA264F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705366"/>
            <a:ext cx="6001454" cy="1725632"/>
          </a:xfrm>
        </p:spPr>
        <p:txBody>
          <a:bodyPr anchor="ctr">
            <a:normAutofit/>
          </a:bodyPr>
          <a:lstStyle/>
          <a:p>
            <a:r>
              <a:rPr lang="en-US" dirty="0"/>
              <a:t>Holocaust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EB2A7B-49D6-52B9-41A1-DDDE7685A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914" y="2519727"/>
            <a:ext cx="5432880" cy="3514587"/>
          </a:xfrm>
        </p:spPr>
        <p:txBody>
          <a:bodyPr anchor="ctr">
            <a:normAutofit lnSpcReduction="10000"/>
          </a:bodyPr>
          <a:lstStyle/>
          <a:p>
            <a:r>
              <a:rPr lang="en-US" sz="1800" dirty="0"/>
              <a:t>The holocaust was the genocide of European Jews during WW2</a:t>
            </a:r>
          </a:p>
          <a:p>
            <a:r>
              <a:rPr lang="en-US" sz="1800" dirty="0"/>
              <a:t>Nazi Germany murdered more than 6 millions Jews</a:t>
            </a:r>
          </a:p>
          <a:p>
            <a:r>
              <a:rPr lang="en-US" sz="1800" dirty="0"/>
              <a:t>Holocaust was during between 1941 and 1945</a:t>
            </a:r>
          </a:p>
          <a:p>
            <a:r>
              <a:rPr lang="en-US" sz="1800" dirty="0"/>
              <a:t>Holocaust starts at the 1933</a:t>
            </a:r>
          </a:p>
          <a:p>
            <a:r>
              <a:rPr lang="en" sz="1800" dirty="0"/>
              <a:t>Holocaust Remembrance Day was on the 27.1</a:t>
            </a:r>
            <a:endParaRPr lang="en-US" sz="1800" dirty="0"/>
          </a:p>
        </p:txBody>
      </p:sp>
      <p:pic>
        <p:nvPicPr>
          <p:cNvPr id="4" name="Picture 4" descr="A picture containing outdoor, person, group, people&#10;&#10;Description automatically generated">
            <a:extLst>
              <a:ext uri="{FF2B5EF4-FFF2-40B4-BE49-F238E27FC236}">
                <a16:creationId xmlns:a16="http://schemas.microsoft.com/office/drawing/2014/main" id="{BC60FCCF-A6DB-4F52-9B76-55F8AAB98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8008" r="19442"/>
          <a:stretch/>
        </p:blipFill>
        <p:spPr>
          <a:xfrm rot="221627">
            <a:off x="7469864" y="688177"/>
            <a:ext cx="4252179" cy="5421389"/>
          </a:xfrm>
          <a:custGeom>
            <a:avLst/>
            <a:gdLst/>
            <a:ahLst/>
            <a:cxnLst/>
            <a:rect l="l" t="t" r="r" b="b"/>
            <a:pathLst>
              <a:path w="4957370" h="6320484">
                <a:moveTo>
                  <a:pt x="4188629" y="0"/>
                </a:moveTo>
                <a:lnTo>
                  <a:pt x="4218585" y="18617"/>
                </a:lnTo>
                <a:cubicBezTo>
                  <a:pt x="4219145" y="29178"/>
                  <a:pt x="4219703" y="39738"/>
                  <a:pt x="4220262" y="50299"/>
                </a:cubicBezTo>
                <a:lnTo>
                  <a:pt x="4223340" y="51687"/>
                </a:lnTo>
                <a:cubicBezTo>
                  <a:pt x="4233026" y="52344"/>
                  <a:pt x="4240723" y="38431"/>
                  <a:pt x="4243015" y="81229"/>
                </a:cubicBezTo>
                <a:cubicBezTo>
                  <a:pt x="4234697" y="102698"/>
                  <a:pt x="4229805" y="122275"/>
                  <a:pt x="4227211" y="140805"/>
                </a:cubicBezTo>
                <a:lnTo>
                  <a:pt x="4226312" y="164608"/>
                </a:lnTo>
                <a:lnTo>
                  <a:pt x="4231135" y="255748"/>
                </a:lnTo>
                <a:cubicBezTo>
                  <a:pt x="4232593" y="271116"/>
                  <a:pt x="4234052" y="286485"/>
                  <a:pt x="4235510" y="301854"/>
                </a:cubicBezTo>
                <a:cubicBezTo>
                  <a:pt x="4235774" y="306768"/>
                  <a:pt x="4235830" y="317328"/>
                  <a:pt x="4235520" y="330419"/>
                </a:cubicBezTo>
                <a:lnTo>
                  <a:pt x="4235310" y="334637"/>
                </a:lnTo>
                <a:lnTo>
                  <a:pt x="4247536" y="565646"/>
                </a:lnTo>
                <a:lnTo>
                  <a:pt x="4249754" y="570256"/>
                </a:lnTo>
                <a:cubicBezTo>
                  <a:pt x="4251067" y="577685"/>
                  <a:pt x="4250868" y="585797"/>
                  <a:pt x="4250202" y="594123"/>
                </a:cubicBezTo>
                <a:lnTo>
                  <a:pt x="4249459" y="602017"/>
                </a:lnTo>
                <a:lnTo>
                  <a:pt x="4255354" y="713404"/>
                </a:lnTo>
                <a:lnTo>
                  <a:pt x="4257508" y="714073"/>
                </a:lnTo>
                <a:cubicBezTo>
                  <a:pt x="4259622" y="720223"/>
                  <a:pt x="4263181" y="727234"/>
                  <a:pt x="4265497" y="749513"/>
                </a:cubicBezTo>
                <a:cubicBezTo>
                  <a:pt x="4257720" y="777760"/>
                  <a:pt x="4282009" y="812594"/>
                  <a:pt x="4271401" y="847749"/>
                </a:cubicBezTo>
                <a:cubicBezTo>
                  <a:pt x="4269058" y="860507"/>
                  <a:pt x="4271354" y="898948"/>
                  <a:pt x="4277600" y="905577"/>
                </a:cubicBezTo>
                <a:cubicBezTo>
                  <a:pt x="4279276" y="913460"/>
                  <a:pt x="4277660" y="923050"/>
                  <a:pt x="4284143" y="926055"/>
                </a:cubicBezTo>
                <a:cubicBezTo>
                  <a:pt x="4292030" y="931337"/>
                  <a:pt x="4281721" y="960641"/>
                  <a:pt x="4290465" y="955655"/>
                </a:cubicBezTo>
                <a:cubicBezTo>
                  <a:pt x="4286952" y="966045"/>
                  <a:pt x="4289362" y="974748"/>
                  <a:pt x="4293246" y="982888"/>
                </a:cubicBezTo>
                <a:lnTo>
                  <a:pt x="4298563" y="993803"/>
                </a:lnTo>
                <a:lnTo>
                  <a:pt x="4540105" y="1009893"/>
                </a:lnTo>
                <a:lnTo>
                  <a:pt x="4911733" y="1030269"/>
                </a:lnTo>
                <a:lnTo>
                  <a:pt x="4939495" y="1052023"/>
                </a:lnTo>
                <a:cubicBezTo>
                  <a:pt x="4938906" y="1062583"/>
                  <a:pt x="4938317" y="1073141"/>
                  <a:pt x="4937728" y="1083700"/>
                </a:cubicBezTo>
                <a:lnTo>
                  <a:pt x="4940638" y="1085413"/>
                </a:lnTo>
                <a:cubicBezTo>
                  <a:pt x="4950195" y="1087116"/>
                  <a:pt x="4959355" y="1074120"/>
                  <a:pt x="4956995" y="1116915"/>
                </a:cubicBezTo>
                <a:cubicBezTo>
                  <a:pt x="4946399" y="1137355"/>
                  <a:pt x="4939414" y="1156286"/>
                  <a:pt x="4934827" y="1174426"/>
                </a:cubicBezTo>
                <a:lnTo>
                  <a:pt x="4931354" y="1197992"/>
                </a:lnTo>
                <a:lnTo>
                  <a:pt x="4926270" y="1289117"/>
                </a:lnTo>
                <a:cubicBezTo>
                  <a:pt x="4926054" y="1304553"/>
                  <a:pt x="4925839" y="1319990"/>
                  <a:pt x="4925623" y="1335426"/>
                </a:cubicBezTo>
                <a:cubicBezTo>
                  <a:pt x="4925353" y="1340339"/>
                  <a:pt x="4924264" y="1350844"/>
                  <a:pt x="4922537" y="1363823"/>
                </a:cubicBezTo>
                <a:lnTo>
                  <a:pt x="4921871" y="1367995"/>
                </a:lnTo>
                <a:lnTo>
                  <a:pt x="4908988" y="1598968"/>
                </a:lnTo>
                <a:lnTo>
                  <a:pt x="4910694" y="1603791"/>
                </a:lnTo>
                <a:cubicBezTo>
                  <a:pt x="4911194" y="1611318"/>
                  <a:pt x="4910117" y="1619361"/>
                  <a:pt x="4908552" y="1627566"/>
                </a:cubicBezTo>
                <a:lnTo>
                  <a:pt x="4906959" y="1635333"/>
                </a:lnTo>
                <a:lnTo>
                  <a:pt x="4900747" y="1746703"/>
                </a:lnTo>
                <a:lnTo>
                  <a:pt x="4902815" y="1747601"/>
                </a:lnTo>
                <a:cubicBezTo>
                  <a:pt x="4904250" y="1753944"/>
                  <a:pt x="4907029" y="1761300"/>
                  <a:pt x="4906917" y="1783698"/>
                </a:cubicBezTo>
                <a:cubicBezTo>
                  <a:pt x="4896124" y="1810936"/>
                  <a:pt x="4916495" y="1848198"/>
                  <a:pt x="4902139" y="1881995"/>
                </a:cubicBezTo>
                <a:cubicBezTo>
                  <a:pt x="4898428" y="1894424"/>
                  <a:pt x="4896544" y="1932888"/>
                  <a:pt x="4902035" y="1940154"/>
                </a:cubicBezTo>
                <a:cubicBezTo>
                  <a:pt x="4902846" y="1948172"/>
                  <a:pt x="4900200" y="1957532"/>
                  <a:pt x="4906319" y="1961221"/>
                </a:cubicBezTo>
                <a:cubicBezTo>
                  <a:pt x="4913588" y="1967327"/>
                  <a:pt x="4900163" y="1995341"/>
                  <a:pt x="4909396" y="1991332"/>
                </a:cubicBezTo>
                <a:cubicBezTo>
                  <a:pt x="4900159" y="2011227"/>
                  <a:pt x="4915207" y="2026986"/>
                  <a:pt x="4918176" y="2043680"/>
                </a:cubicBezTo>
                <a:lnTo>
                  <a:pt x="4920444" y="2093780"/>
                </a:lnTo>
                <a:cubicBezTo>
                  <a:pt x="4920152" y="2104963"/>
                  <a:pt x="4919859" y="2116147"/>
                  <a:pt x="4919568" y="2127331"/>
                </a:cubicBezTo>
                <a:cubicBezTo>
                  <a:pt x="4919414" y="2128947"/>
                  <a:pt x="4919260" y="2130563"/>
                  <a:pt x="4919107" y="2132180"/>
                </a:cubicBezTo>
                <a:lnTo>
                  <a:pt x="4910026" y="2171984"/>
                </a:lnTo>
                <a:cubicBezTo>
                  <a:pt x="4911227" y="2172990"/>
                  <a:pt x="4912324" y="2174315"/>
                  <a:pt x="4913276" y="2175920"/>
                </a:cubicBezTo>
                <a:lnTo>
                  <a:pt x="4916106" y="2188707"/>
                </a:lnTo>
                <a:lnTo>
                  <a:pt x="4911385" y="2199268"/>
                </a:lnTo>
                <a:lnTo>
                  <a:pt x="4901244" y="2249378"/>
                </a:lnTo>
                <a:lnTo>
                  <a:pt x="4890393" y="2322907"/>
                </a:lnTo>
                <a:lnTo>
                  <a:pt x="4885532" y="2333841"/>
                </a:lnTo>
                <a:cubicBezTo>
                  <a:pt x="4879467" y="2359072"/>
                  <a:pt x="4882601" y="2390080"/>
                  <a:pt x="4871165" y="2405746"/>
                </a:cubicBezTo>
                <a:lnTo>
                  <a:pt x="4867465" y="2443689"/>
                </a:lnTo>
                <a:lnTo>
                  <a:pt x="4871110" y="2448134"/>
                </a:lnTo>
                <a:lnTo>
                  <a:pt x="4869467" y="2459306"/>
                </a:lnTo>
                <a:cubicBezTo>
                  <a:pt x="4869603" y="2460323"/>
                  <a:pt x="4869741" y="2461340"/>
                  <a:pt x="4869877" y="2462358"/>
                </a:cubicBezTo>
                <a:cubicBezTo>
                  <a:pt x="4870681" y="2468183"/>
                  <a:pt x="4871335" y="2473955"/>
                  <a:pt x="4871382" y="2479770"/>
                </a:cubicBezTo>
                <a:cubicBezTo>
                  <a:pt x="4856871" y="2476510"/>
                  <a:pt x="4862556" y="2505567"/>
                  <a:pt x="4859960" y="2514583"/>
                </a:cubicBezTo>
                <a:lnTo>
                  <a:pt x="4857909" y="2514709"/>
                </a:lnTo>
                <a:lnTo>
                  <a:pt x="4849446" y="2666439"/>
                </a:lnTo>
                <a:lnTo>
                  <a:pt x="4858101" y="2690544"/>
                </a:lnTo>
                <a:cubicBezTo>
                  <a:pt x="4858857" y="2707245"/>
                  <a:pt x="4859613" y="2723945"/>
                  <a:pt x="4860369" y="2740646"/>
                </a:cubicBezTo>
                <a:cubicBezTo>
                  <a:pt x="4860076" y="2751830"/>
                  <a:pt x="4859785" y="2763013"/>
                  <a:pt x="4859492" y="2774197"/>
                </a:cubicBezTo>
                <a:lnTo>
                  <a:pt x="4859032" y="2779045"/>
                </a:lnTo>
                <a:lnTo>
                  <a:pt x="4849950" y="2818850"/>
                </a:lnTo>
                <a:cubicBezTo>
                  <a:pt x="4851152" y="2819856"/>
                  <a:pt x="4852248" y="2821182"/>
                  <a:pt x="4853201" y="2822786"/>
                </a:cubicBezTo>
                <a:lnTo>
                  <a:pt x="4856030" y="2835573"/>
                </a:lnTo>
                <a:lnTo>
                  <a:pt x="4851309" y="2846133"/>
                </a:lnTo>
                <a:lnTo>
                  <a:pt x="4841168" y="2896246"/>
                </a:lnTo>
                <a:lnTo>
                  <a:pt x="4833868" y="2945711"/>
                </a:lnTo>
                <a:cubicBezTo>
                  <a:pt x="4815252" y="3297000"/>
                  <a:pt x="4781620" y="3653361"/>
                  <a:pt x="4778020" y="3999577"/>
                </a:cubicBezTo>
                <a:cubicBezTo>
                  <a:pt x="4775081" y="4078096"/>
                  <a:pt x="4768227" y="4174113"/>
                  <a:pt x="4765288" y="4252632"/>
                </a:cubicBezTo>
                <a:cubicBezTo>
                  <a:pt x="4771867" y="4246730"/>
                  <a:pt x="4761520" y="4396558"/>
                  <a:pt x="4754250" y="4414955"/>
                </a:cubicBezTo>
                <a:lnTo>
                  <a:pt x="4663870" y="6050064"/>
                </a:lnTo>
                <a:lnTo>
                  <a:pt x="4669145" y="6086684"/>
                </a:lnTo>
                <a:cubicBezTo>
                  <a:pt x="4674909" y="6094577"/>
                  <a:pt x="4671608" y="6098657"/>
                  <a:pt x="4672665" y="6121067"/>
                </a:cubicBezTo>
                <a:cubicBezTo>
                  <a:pt x="4673721" y="6143476"/>
                  <a:pt x="4657066" y="6177068"/>
                  <a:pt x="4675485" y="6221142"/>
                </a:cubicBezTo>
                <a:cubicBezTo>
                  <a:pt x="4675068" y="6228689"/>
                  <a:pt x="4665430" y="6246990"/>
                  <a:pt x="4657006" y="6255466"/>
                </a:cubicBezTo>
                <a:lnTo>
                  <a:pt x="4652373" y="6258160"/>
                </a:lnTo>
                <a:cubicBezTo>
                  <a:pt x="4651226" y="6278927"/>
                  <a:pt x="4653178" y="6296913"/>
                  <a:pt x="4648931" y="6320461"/>
                </a:cubicBezTo>
                <a:cubicBezTo>
                  <a:pt x="4542790" y="6322747"/>
                  <a:pt x="2133595" y="6155193"/>
                  <a:pt x="732080" y="6068362"/>
                </a:cubicBezTo>
                <a:lnTo>
                  <a:pt x="423039" y="6051307"/>
                </a:lnTo>
                <a:lnTo>
                  <a:pt x="427345" y="6011137"/>
                </a:lnTo>
                <a:lnTo>
                  <a:pt x="431547" y="6004548"/>
                </a:lnTo>
                <a:cubicBezTo>
                  <a:pt x="432075" y="6003448"/>
                  <a:pt x="431724" y="6002721"/>
                  <a:pt x="431815" y="6001808"/>
                </a:cubicBezTo>
                <a:lnTo>
                  <a:pt x="432084" y="5999067"/>
                </a:lnTo>
                <a:cubicBezTo>
                  <a:pt x="432261" y="5997240"/>
                  <a:pt x="432627" y="5995212"/>
                  <a:pt x="432619" y="5993584"/>
                </a:cubicBezTo>
                <a:cubicBezTo>
                  <a:pt x="432563" y="5983140"/>
                  <a:pt x="431486" y="5996073"/>
                  <a:pt x="432305" y="5987694"/>
                </a:cubicBezTo>
                <a:cubicBezTo>
                  <a:pt x="432112" y="5986644"/>
                  <a:pt x="431788" y="5985763"/>
                  <a:pt x="431724" y="5984546"/>
                </a:cubicBezTo>
                <a:cubicBezTo>
                  <a:pt x="431682" y="5983776"/>
                  <a:pt x="432031" y="5982573"/>
                  <a:pt x="431991" y="5981803"/>
                </a:cubicBezTo>
                <a:cubicBezTo>
                  <a:pt x="431612" y="5974675"/>
                  <a:pt x="431062" y="5982198"/>
                  <a:pt x="431677" y="5975914"/>
                </a:cubicBezTo>
                <a:lnTo>
                  <a:pt x="431096" y="5972765"/>
                </a:lnTo>
                <a:cubicBezTo>
                  <a:pt x="429687" y="5965140"/>
                  <a:pt x="429650" y="5969355"/>
                  <a:pt x="430469" y="5960984"/>
                </a:cubicBezTo>
                <a:cubicBezTo>
                  <a:pt x="430275" y="5959935"/>
                  <a:pt x="429953" y="5959052"/>
                  <a:pt x="429887" y="5957836"/>
                </a:cubicBezTo>
                <a:cubicBezTo>
                  <a:pt x="429845" y="5957067"/>
                  <a:pt x="430277" y="5955758"/>
                  <a:pt x="430154" y="5955094"/>
                </a:cubicBezTo>
                <a:cubicBezTo>
                  <a:pt x="429881" y="5953610"/>
                  <a:pt x="427716" y="5954033"/>
                  <a:pt x="428725" y="5951537"/>
                </a:cubicBezTo>
                <a:lnTo>
                  <a:pt x="434114" y="5888089"/>
                </a:lnTo>
                <a:lnTo>
                  <a:pt x="456311" y="5468000"/>
                </a:lnTo>
                <a:lnTo>
                  <a:pt x="270548" y="5477940"/>
                </a:lnTo>
                <a:lnTo>
                  <a:pt x="270475" y="5437540"/>
                </a:lnTo>
                <a:lnTo>
                  <a:pt x="273938" y="5430534"/>
                </a:lnTo>
                <a:cubicBezTo>
                  <a:pt x="274344" y="5429384"/>
                  <a:pt x="273916" y="5428699"/>
                  <a:pt x="273907" y="5427782"/>
                </a:cubicBezTo>
                <a:lnTo>
                  <a:pt x="273878" y="5425027"/>
                </a:lnTo>
                <a:cubicBezTo>
                  <a:pt x="273856" y="5423192"/>
                  <a:pt x="273999" y="5421136"/>
                  <a:pt x="273815" y="5419519"/>
                </a:cubicBezTo>
                <a:cubicBezTo>
                  <a:pt x="272628" y="5409143"/>
                  <a:pt x="272958" y="5422116"/>
                  <a:pt x="272865" y="5413698"/>
                </a:cubicBezTo>
                <a:cubicBezTo>
                  <a:pt x="272559" y="5412674"/>
                  <a:pt x="272142" y="5411834"/>
                  <a:pt x="271945" y="5410631"/>
                </a:cubicBezTo>
                <a:cubicBezTo>
                  <a:pt x="271820" y="5409870"/>
                  <a:pt x="272038" y="5408637"/>
                  <a:pt x="271914" y="5407876"/>
                </a:cubicBezTo>
                <a:cubicBezTo>
                  <a:pt x="270765" y="5400830"/>
                  <a:pt x="271034" y="5408369"/>
                  <a:pt x="270963" y="5402055"/>
                </a:cubicBezTo>
                <a:lnTo>
                  <a:pt x="270045" y="5398988"/>
                </a:lnTo>
                <a:cubicBezTo>
                  <a:pt x="267818" y="5391560"/>
                  <a:pt x="268238" y="5395755"/>
                  <a:pt x="268144" y="5387344"/>
                </a:cubicBezTo>
                <a:cubicBezTo>
                  <a:pt x="267838" y="5386322"/>
                  <a:pt x="267422" y="5385479"/>
                  <a:pt x="267225" y="5384278"/>
                </a:cubicBezTo>
                <a:cubicBezTo>
                  <a:pt x="267100" y="5383518"/>
                  <a:pt x="267387" y="5382170"/>
                  <a:pt x="267193" y="5381523"/>
                </a:cubicBezTo>
                <a:cubicBezTo>
                  <a:pt x="266761" y="5380077"/>
                  <a:pt x="264655" y="5380732"/>
                  <a:pt x="265387" y="5378142"/>
                </a:cubicBezTo>
                <a:lnTo>
                  <a:pt x="263868" y="5314483"/>
                </a:lnTo>
                <a:lnTo>
                  <a:pt x="192698" y="4040419"/>
                </a:lnTo>
                <a:lnTo>
                  <a:pt x="0" y="208389"/>
                </a:lnTo>
                <a:cubicBezTo>
                  <a:pt x="324855" y="204302"/>
                  <a:pt x="2354391" y="86208"/>
                  <a:pt x="2990554" y="54813"/>
                </a:cubicBezTo>
                <a:lnTo>
                  <a:pt x="3816982" y="20020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3D27CB3-A194-4D33-8FF6-0B71CA5A34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5860752"/>
            <a:ext cx="7955435" cy="1000958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366876 w 9517857"/>
              <a:gd name="connsiteY86" fmla="*/ 248468 h 918356"/>
              <a:gd name="connsiteX87" fmla="*/ 7565449 w 9517857"/>
              <a:gd name="connsiteY87" fmla="*/ 258950 h 918356"/>
              <a:gd name="connsiteX88" fmla="*/ 7599285 w 9517857"/>
              <a:gd name="connsiteY88" fmla="*/ 266021 h 918356"/>
              <a:gd name="connsiteX89" fmla="*/ 7644411 w 9517857"/>
              <a:gd name="connsiteY89" fmla="*/ 258986 h 918356"/>
              <a:gd name="connsiteX90" fmla="*/ 7825110 w 9517857"/>
              <a:gd name="connsiteY90" fmla="*/ 229109 h 918356"/>
              <a:gd name="connsiteX91" fmla="*/ 7965804 w 9517857"/>
              <a:gd name="connsiteY91" fmla="*/ 190545 h 918356"/>
              <a:gd name="connsiteX92" fmla="*/ 8147401 w 9517857"/>
              <a:gd name="connsiteY92" fmla="*/ 205617 h 918356"/>
              <a:gd name="connsiteX93" fmla="*/ 8256033 w 9517857"/>
              <a:gd name="connsiteY93" fmla="*/ 193713 h 918356"/>
              <a:gd name="connsiteX94" fmla="*/ 8410677 w 9517857"/>
              <a:gd name="connsiteY94" fmla="*/ 172167 h 918356"/>
              <a:gd name="connsiteX95" fmla="*/ 8617841 w 9517857"/>
              <a:gd name="connsiteY95" fmla="*/ 155167 h 918356"/>
              <a:gd name="connsiteX96" fmla="*/ 8715976 w 9517857"/>
              <a:gd name="connsiteY96" fmla="*/ 178374 h 918356"/>
              <a:gd name="connsiteX97" fmla="*/ 8778827 w 9517857"/>
              <a:gd name="connsiteY97" fmla="*/ 172936 h 918356"/>
              <a:gd name="connsiteX98" fmla="*/ 8840778 w 9517857"/>
              <a:gd name="connsiteY98" fmla="*/ 143149 h 918356"/>
              <a:gd name="connsiteX99" fmla="*/ 9010380 w 9517857"/>
              <a:gd name="connsiteY99" fmla="*/ 91891 h 918356"/>
              <a:gd name="connsiteX100" fmla="*/ 9110856 w 9517857"/>
              <a:gd name="connsiteY100" fmla="*/ 70997 h 918356"/>
              <a:gd name="connsiteX101" fmla="*/ 9268817 w 9517857"/>
              <a:gd name="connsiteY101" fmla="*/ 53082 h 918356"/>
              <a:gd name="connsiteX102" fmla="*/ 9316667 w 9517857"/>
              <a:gd name="connsiteY102" fmla="*/ 45047 h 918356"/>
              <a:gd name="connsiteX103" fmla="*/ 9428209 w 9517857"/>
              <a:gd name="connsiteY103" fmla="*/ 29923 h 918356"/>
              <a:gd name="connsiteX104" fmla="*/ 9517856 w 9517857"/>
              <a:gd name="connsiteY104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01402 w 9517857"/>
              <a:gd name="connsiteY21" fmla="*/ 72904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366876 w 9517857"/>
              <a:gd name="connsiteY86" fmla="*/ 248468 h 918356"/>
              <a:gd name="connsiteX87" fmla="*/ 7565449 w 9517857"/>
              <a:gd name="connsiteY87" fmla="*/ 258950 h 918356"/>
              <a:gd name="connsiteX88" fmla="*/ 7599285 w 9517857"/>
              <a:gd name="connsiteY88" fmla="*/ 266021 h 918356"/>
              <a:gd name="connsiteX89" fmla="*/ 7644411 w 9517857"/>
              <a:gd name="connsiteY89" fmla="*/ 258986 h 918356"/>
              <a:gd name="connsiteX90" fmla="*/ 7825110 w 9517857"/>
              <a:gd name="connsiteY90" fmla="*/ 229109 h 918356"/>
              <a:gd name="connsiteX91" fmla="*/ 7965804 w 9517857"/>
              <a:gd name="connsiteY91" fmla="*/ 190545 h 918356"/>
              <a:gd name="connsiteX92" fmla="*/ 8147401 w 9517857"/>
              <a:gd name="connsiteY92" fmla="*/ 205617 h 918356"/>
              <a:gd name="connsiteX93" fmla="*/ 8256033 w 9517857"/>
              <a:gd name="connsiteY93" fmla="*/ 193713 h 918356"/>
              <a:gd name="connsiteX94" fmla="*/ 8410677 w 9517857"/>
              <a:gd name="connsiteY94" fmla="*/ 172167 h 918356"/>
              <a:gd name="connsiteX95" fmla="*/ 8617841 w 9517857"/>
              <a:gd name="connsiteY95" fmla="*/ 155167 h 918356"/>
              <a:gd name="connsiteX96" fmla="*/ 8715976 w 9517857"/>
              <a:gd name="connsiteY96" fmla="*/ 178374 h 918356"/>
              <a:gd name="connsiteX97" fmla="*/ 8778827 w 9517857"/>
              <a:gd name="connsiteY97" fmla="*/ 172936 h 918356"/>
              <a:gd name="connsiteX98" fmla="*/ 8840778 w 9517857"/>
              <a:gd name="connsiteY98" fmla="*/ 143149 h 918356"/>
              <a:gd name="connsiteX99" fmla="*/ 9010380 w 9517857"/>
              <a:gd name="connsiteY99" fmla="*/ 91891 h 918356"/>
              <a:gd name="connsiteX100" fmla="*/ 9110856 w 9517857"/>
              <a:gd name="connsiteY100" fmla="*/ 70997 h 918356"/>
              <a:gd name="connsiteX101" fmla="*/ 9268817 w 9517857"/>
              <a:gd name="connsiteY101" fmla="*/ 53082 h 918356"/>
              <a:gd name="connsiteX102" fmla="*/ 9316667 w 9517857"/>
              <a:gd name="connsiteY102" fmla="*/ 45047 h 918356"/>
              <a:gd name="connsiteX103" fmla="*/ 9428209 w 9517857"/>
              <a:gd name="connsiteY103" fmla="*/ 29923 h 918356"/>
              <a:gd name="connsiteX104" fmla="*/ 9517856 w 9517857"/>
              <a:gd name="connsiteY104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326401 h 996838"/>
              <a:gd name="connsiteX1" fmla="*/ 4689051 w 9517857"/>
              <a:gd name="connsiteY1" fmla="*/ 329450 h 996838"/>
              <a:gd name="connsiteX2" fmla="*/ 4687244 w 9517857"/>
              <a:gd name="connsiteY2" fmla="*/ 329780 h 996838"/>
              <a:gd name="connsiteX3" fmla="*/ 4686423 w 9517857"/>
              <a:gd name="connsiteY3" fmla="*/ 326401 h 996838"/>
              <a:gd name="connsiteX4" fmla="*/ 4685225 w 9517857"/>
              <a:gd name="connsiteY4" fmla="*/ 325012 h 996838"/>
              <a:gd name="connsiteX5" fmla="*/ 4686133 w 9517857"/>
              <a:gd name="connsiteY5" fmla="*/ 325209 h 996838"/>
              <a:gd name="connsiteX6" fmla="*/ 4686423 w 9517857"/>
              <a:gd name="connsiteY6" fmla="*/ 326401 h 996838"/>
              <a:gd name="connsiteX7" fmla="*/ 4685225 w 9517857"/>
              <a:gd name="connsiteY7" fmla="*/ 325012 h 996838"/>
              <a:gd name="connsiteX8" fmla="*/ 9517856 w 9517857"/>
              <a:gd name="connsiteY8" fmla="*/ 0 h 996838"/>
              <a:gd name="connsiteX9" fmla="*/ 9517857 w 9517857"/>
              <a:gd name="connsiteY9" fmla="*/ 78494 h 996838"/>
              <a:gd name="connsiteX10" fmla="*/ 9517857 w 9517857"/>
              <a:gd name="connsiteY10" fmla="*/ 996838 h 996838"/>
              <a:gd name="connsiteX11" fmla="*/ 14604 w 9517857"/>
              <a:gd name="connsiteY11" fmla="*/ 996838 h 996838"/>
              <a:gd name="connsiteX12" fmla="*/ 12841 w 9517857"/>
              <a:gd name="connsiteY12" fmla="*/ 996245 h 996838"/>
              <a:gd name="connsiteX13" fmla="*/ 93 w 9517857"/>
              <a:gd name="connsiteY13" fmla="*/ 990953 h 996838"/>
              <a:gd name="connsiteX14" fmla="*/ 58674 w 9517857"/>
              <a:gd name="connsiteY14" fmla="*/ 968804 h 996838"/>
              <a:gd name="connsiteX15" fmla="*/ 275005 w 9517857"/>
              <a:gd name="connsiteY15" fmla="*/ 885711 h 996838"/>
              <a:gd name="connsiteX16" fmla="*/ 587824 w 9517857"/>
              <a:gd name="connsiteY16" fmla="*/ 876677 h 996838"/>
              <a:gd name="connsiteX17" fmla="*/ 727985 w 9517857"/>
              <a:gd name="connsiteY17" fmla="*/ 798308 h 996838"/>
              <a:gd name="connsiteX18" fmla="*/ 778982 w 9517857"/>
              <a:gd name="connsiteY18" fmla="*/ 788624 h 996838"/>
              <a:gd name="connsiteX19" fmla="*/ 849944 w 9517857"/>
              <a:gd name="connsiteY19" fmla="*/ 796469 h 996838"/>
              <a:gd name="connsiteX20" fmla="*/ 901402 w 9517857"/>
              <a:gd name="connsiteY20" fmla="*/ 807527 h 996838"/>
              <a:gd name="connsiteX21" fmla="*/ 930946 w 9517857"/>
              <a:gd name="connsiteY21" fmla="*/ 812528 h 996838"/>
              <a:gd name="connsiteX22" fmla="*/ 986250 w 9517857"/>
              <a:gd name="connsiteY22" fmla="*/ 792012 h 996838"/>
              <a:gd name="connsiteX23" fmla="*/ 1013752 w 9517857"/>
              <a:gd name="connsiteY23" fmla="*/ 791843 h 996838"/>
              <a:gd name="connsiteX24" fmla="*/ 1023734 w 9517857"/>
              <a:gd name="connsiteY24" fmla="*/ 797053 h 996838"/>
              <a:gd name="connsiteX25" fmla="*/ 1063207 w 9517857"/>
              <a:gd name="connsiteY25" fmla="*/ 794133 h 996838"/>
              <a:gd name="connsiteX26" fmla="*/ 1081980 w 9517857"/>
              <a:gd name="connsiteY26" fmla="*/ 816937 h 996838"/>
              <a:gd name="connsiteX27" fmla="*/ 1218120 w 9517857"/>
              <a:gd name="connsiteY27" fmla="*/ 791762 h 996838"/>
              <a:gd name="connsiteX28" fmla="*/ 1397459 w 9517857"/>
              <a:gd name="connsiteY28" fmla="*/ 769672 h 996838"/>
              <a:gd name="connsiteX29" fmla="*/ 1580688 w 9517857"/>
              <a:gd name="connsiteY29" fmla="*/ 772179 h 996838"/>
              <a:gd name="connsiteX30" fmla="*/ 1772334 w 9517857"/>
              <a:gd name="connsiteY30" fmla="*/ 789122 h 996838"/>
              <a:gd name="connsiteX31" fmla="*/ 2002561 w 9517857"/>
              <a:gd name="connsiteY31" fmla="*/ 738399 h 996838"/>
              <a:gd name="connsiteX32" fmla="*/ 2135144 w 9517857"/>
              <a:gd name="connsiteY32" fmla="*/ 714983 h 996838"/>
              <a:gd name="connsiteX33" fmla="*/ 2440292 w 9517857"/>
              <a:gd name="connsiteY33" fmla="*/ 672344 h 996838"/>
              <a:gd name="connsiteX34" fmla="*/ 2547829 w 9517857"/>
              <a:gd name="connsiteY34" fmla="*/ 644632 h 996838"/>
              <a:gd name="connsiteX35" fmla="*/ 2658055 w 9517857"/>
              <a:gd name="connsiteY35" fmla="*/ 657209 h 996838"/>
              <a:gd name="connsiteX36" fmla="*/ 2693698 w 9517857"/>
              <a:gd name="connsiteY36" fmla="*/ 638511 h 996838"/>
              <a:gd name="connsiteX37" fmla="*/ 2699673 w 9517857"/>
              <a:gd name="connsiteY37" fmla="*/ 634882 h 996838"/>
              <a:gd name="connsiteX38" fmla="*/ 2727306 w 9517857"/>
              <a:gd name="connsiteY38" fmla="*/ 629180 h 996838"/>
              <a:gd name="connsiteX39" fmla="*/ 2730451 w 9517857"/>
              <a:gd name="connsiteY39" fmla="*/ 616540 h 996838"/>
              <a:gd name="connsiteX40" fmla="*/ 2768713 w 9517857"/>
              <a:gd name="connsiteY40" fmla="*/ 600057 h 996838"/>
              <a:gd name="connsiteX41" fmla="*/ 2820868 w 9517857"/>
              <a:gd name="connsiteY41" fmla="*/ 592642 h 996838"/>
              <a:gd name="connsiteX42" fmla="*/ 3073635 w 9517857"/>
              <a:gd name="connsiteY42" fmla="*/ 569776 h 996838"/>
              <a:gd name="connsiteX43" fmla="*/ 3222071 w 9517857"/>
              <a:gd name="connsiteY43" fmla="*/ 549041 h 996838"/>
              <a:gd name="connsiteX44" fmla="*/ 3274069 w 9517857"/>
              <a:gd name="connsiteY44" fmla="*/ 530087 h 996838"/>
              <a:gd name="connsiteX45" fmla="*/ 3349632 w 9517857"/>
              <a:gd name="connsiteY45" fmla="*/ 511065 h 996838"/>
              <a:gd name="connsiteX46" fmla="*/ 3479593 w 9517857"/>
              <a:gd name="connsiteY46" fmla="*/ 468919 h 996838"/>
              <a:gd name="connsiteX47" fmla="*/ 3651428 w 9517857"/>
              <a:gd name="connsiteY47" fmla="*/ 440289 h 996838"/>
              <a:gd name="connsiteX48" fmla="*/ 3750023 w 9517857"/>
              <a:gd name="connsiteY48" fmla="*/ 449160 h 996838"/>
              <a:gd name="connsiteX49" fmla="*/ 3844133 w 9517857"/>
              <a:gd name="connsiteY49" fmla="*/ 439130 h 996838"/>
              <a:gd name="connsiteX50" fmla="*/ 3933803 w 9517857"/>
              <a:gd name="connsiteY50" fmla="*/ 435797 h 996838"/>
              <a:gd name="connsiteX51" fmla="*/ 4266740 w 9517857"/>
              <a:gd name="connsiteY51" fmla="*/ 439936 h 996838"/>
              <a:gd name="connsiteX52" fmla="*/ 4430770 w 9517857"/>
              <a:gd name="connsiteY52" fmla="*/ 421125 h 996838"/>
              <a:gd name="connsiteX53" fmla="*/ 4512664 w 9517857"/>
              <a:gd name="connsiteY53" fmla="*/ 398430 h 996838"/>
              <a:gd name="connsiteX54" fmla="*/ 4616423 w 9517857"/>
              <a:gd name="connsiteY54" fmla="*/ 369396 h 996838"/>
              <a:gd name="connsiteX55" fmla="*/ 4691675 w 9517857"/>
              <a:gd name="connsiteY55" fmla="*/ 332493 h 996838"/>
              <a:gd name="connsiteX56" fmla="*/ 4689051 w 9517857"/>
              <a:gd name="connsiteY56" fmla="*/ 329450 h 996838"/>
              <a:gd name="connsiteX57" fmla="*/ 4719994 w 9517857"/>
              <a:gd name="connsiteY57" fmla="*/ 323789 h 996838"/>
              <a:gd name="connsiteX58" fmla="*/ 4752894 w 9517857"/>
              <a:gd name="connsiteY58" fmla="*/ 318357 h 996838"/>
              <a:gd name="connsiteX59" fmla="*/ 4769329 w 9517857"/>
              <a:gd name="connsiteY59" fmla="*/ 312067 h 996838"/>
              <a:gd name="connsiteX60" fmla="*/ 4775634 w 9517857"/>
              <a:gd name="connsiteY60" fmla="*/ 312545 h 996838"/>
              <a:gd name="connsiteX61" fmla="*/ 4790452 w 9517857"/>
              <a:gd name="connsiteY61" fmla="*/ 312054 h 996838"/>
              <a:gd name="connsiteX62" fmla="*/ 4789062 w 9517857"/>
              <a:gd name="connsiteY62" fmla="*/ 320406 h 996838"/>
              <a:gd name="connsiteX63" fmla="*/ 4827826 w 9517857"/>
              <a:gd name="connsiteY63" fmla="*/ 325459 h 996838"/>
              <a:gd name="connsiteX64" fmla="*/ 4892569 w 9517857"/>
              <a:gd name="connsiteY64" fmla="*/ 328415 h 996838"/>
              <a:gd name="connsiteX65" fmla="*/ 4896611 w 9517857"/>
              <a:gd name="connsiteY65" fmla="*/ 318930 h 996838"/>
              <a:gd name="connsiteX66" fmla="*/ 4917286 w 9517857"/>
              <a:gd name="connsiteY66" fmla="*/ 322141 h 996838"/>
              <a:gd name="connsiteX67" fmla="*/ 4981173 w 9517857"/>
              <a:gd name="connsiteY67" fmla="*/ 325585 h 996838"/>
              <a:gd name="connsiteX68" fmla="*/ 5060397 w 9517857"/>
              <a:gd name="connsiteY68" fmla="*/ 342170 h 996838"/>
              <a:gd name="connsiteX69" fmla="*/ 5252996 w 9517857"/>
              <a:gd name="connsiteY69" fmla="*/ 349137 h 996838"/>
              <a:gd name="connsiteX70" fmla="*/ 5358056 w 9517857"/>
              <a:gd name="connsiteY70" fmla="*/ 325730 h 996838"/>
              <a:gd name="connsiteX71" fmla="*/ 5426496 w 9517857"/>
              <a:gd name="connsiteY71" fmla="*/ 313624 h 996838"/>
              <a:gd name="connsiteX72" fmla="*/ 5497161 w 9517857"/>
              <a:gd name="connsiteY72" fmla="*/ 307290 h 996838"/>
              <a:gd name="connsiteX73" fmla="*/ 5826043 w 9517857"/>
              <a:gd name="connsiteY73" fmla="*/ 226555 h 996838"/>
              <a:gd name="connsiteX74" fmla="*/ 6013415 w 9517857"/>
              <a:gd name="connsiteY74" fmla="*/ 215798 h 996838"/>
              <a:gd name="connsiteX75" fmla="*/ 6080994 w 9517857"/>
              <a:gd name="connsiteY75" fmla="*/ 221420 h 996838"/>
              <a:gd name="connsiteX76" fmla="*/ 6194152 w 9517857"/>
              <a:gd name="connsiteY76" fmla="*/ 230254 h 996838"/>
              <a:gd name="connsiteX77" fmla="*/ 6281379 w 9517857"/>
              <a:gd name="connsiteY77" fmla="*/ 260108 h 996838"/>
              <a:gd name="connsiteX78" fmla="*/ 6374947 w 9517857"/>
              <a:gd name="connsiteY78" fmla="*/ 258281 h 996838"/>
              <a:gd name="connsiteX79" fmla="*/ 6448518 w 9517857"/>
              <a:gd name="connsiteY79" fmla="*/ 242860 h 996838"/>
              <a:gd name="connsiteX80" fmla="*/ 6544700 w 9517857"/>
              <a:gd name="connsiteY80" fmla="*/ 245643 h 996838"/>
              <a:gd name="connsiteX81" fmla="*/ 6648353 w 9517857"/>
              <a:gd name="connsiteY81" fmla="*/ 250732 h 996838"/>
              <a:gd name="connsiteX82" fmla="*/ 6736227 w 9517857"/>
              <a:gd name="connsiteY82" fmla="*/ 251698 h 996838"/>
              <a:gd name="connsiteX83" fmla="*/ 6977218 w 9517857"/>
              <a:gd name="connsiteY83" fmla="*/ 262771 h 996838"/>
              <a:gd name="connsiteX84" fmla="*/ 7065221 w 9517857"/>
              <a:gd name="connsiteY84" fmla="*/ 306013 h 996838"/>
              <a:gd name="connsiteX85" fmla="*/ 7358195 w 9517857"/>
              <a:gd name="connsiteY85" fmla="*/ 330222 h 996838"/>
              <a:gd name="connsiteX86" fmla="*/ 7565449 w 9517857"/>
              <a:gd name="connsiteY86" fmla="*/ 337432 h 996838"/>
              <a:gd name="connsiteX87" fmla="*/ 7599285 w 9517857"/>
              <a:gd name="connsiteY87" fmla="*/ 344503 h 996838"/>
              <a:gd name="connsiteX88" fmla="*/ 7644411 w 9517857"/>
              <a:gd name="connsiteY88" fmla="*/ 337468 h 996838"/>
              <a:gd name="connsiteX89" fmla="*/ 7825110 w 9517857"/>
              <a:gd name="connsiteY89" fmla="*/ 307591 h 996838"/>
              <a:gd name="connsiteX90" fmla="*/ 7965805 w 9517857"/>
              <a:gd name="connsiteY90" fmla="*/ 278837 h 996838"/>
              <a:gd name="connsiteX91" fmla="*/ 8147401 w 9517857"/>
              <a:gd name="connsiteY91" fmla="*/ 284099 h 996838"/>
              <a:gd name="connsiteX92" fmla="*/ 8256033 w 9517857"/>
              <a:gd name="connsiteY92" fmla="*/ 272195 h 996838"/>
              <a:gd name="connsiteX93" fmla="*/ 8410677 w 9517857"/>
              <a:gd name="connsiteY93" fmla="*/ 250649 h 996838"/>
              <a:gd name="connsiteX94" fmla="*/ 8617841 w 9517857"/>
              <a:gd name="connsiteY94" fmla="*/ 233649 h 996838"/>
              <a:gd name="connsiteX95" fmla="*/ 8715976 w 9517857"/>
              <a:gd name="connsiteY95" fmla="*/ 256856 h 996838"/>
              <a:gd name="connsiteX96" fmla="*/ 8778827 w 9517857"/>
              <a:gd name="connsiteY96" fmla="*/ 251418 h 996838"/>
              <a:gd name="connsiteX97" fmla="*/ 8840778 w 9517857"/>
              <a:gd name="connsiteY97" fmla="*/ 221631 h 996838"/>
              <a:gd name="connsiteX98" fmla="*/ 9010380 w 9517857"/>
              <a:gd name="connsiteY98" fmla="*/ 170373 h 996838"/>
              <a:gd name="connsiteX99" fmla="*/ 9110856 w 9517857"/>
              <a:gd name="connsiteY99" fmla="*/ 149479 h 996838"/>
              <a:gd name="connsiteX100" fmla="*/ 9268817 w 9517857"/>
              <a:gd name="connsiteY100" fmla="*/ 131564 h 996838"/>
              <a:gd name="connsiteX101" fmla="*/ 9316667 w 9517857"/>
              <a:gd name="connsiteY101" fmla="*/ 123529 h 996838"/>
              <a:gd name="connsiteX102" fmla="*/ 9428209 w 9517857"/>
              <a:gd name="connsiteY102" fmla="*/ 108405 h 996838"/>
              <a:gd name="connsiteX103" fmla="*/ 9517856 w 9517857"/>
              <a:gd name="connsiteY103" fmla="*/ 0 h 996838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48891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48891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48891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826683 w 9517857"/>
              <a:gd name="connsiteY62" fmla="*/ 163442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488916 w 9517857"/>
              <a:gd name="connsiteY103" fmla="*/ 0 h 918356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769329 w 9517857"/>
              <a:gd name="connsiteY59" fmla="*/ 235460 h 920231"/>
              <a:gd name="connsiteX60" fmla="*/ 4775634 w 9517857"/>
              <a:gd name="connsiteY60" fmla="*/ 235938 h 920231"/>
              <a:gd name="connsiteX61" fmla="*/ 4807816 w 9517857"/>
              <a:gd name="connsiteY61" fmla="*/ 0 h 920231"/>
              <a:gd name="connsiteX62" fmla="*/ 4826683 w 9517857"/>
              <a:gd name="connsiteY62" fmla="*/ 165317 h 920231"/>
              <a:gd name="connsiteX63" fmla="*/ 4827826 w 9517857"/>
              <a:gd name="connsiteY63" fmla="*/ 248852 h 920231"/>
              <a:gd name="connsiteX64" fmla="*/ 4892569 w 9517857"/>
              <a:gd name="connsiteY64" fmla="*/ 251808 h 920231"/>
              <a:gd name="connsiteX65" fmla="*/ 4896611 w 9517857"/>
              <a:gd name="connsiteY65" fmla="*/ 242323 h 920231"/>
              <a:gd name="connsiteX66" fmla="*/ 4917286 w 9517857"/>
              <a:gd name="connsiteY66" fmla="*/ 245534 h 920231"/>
              <a:gd name="connsiteX67" fmla="*/ 4981173 w 9517857"/>
              <a:gd name="connsiteY67" fmla="*/ 248978 h 920231"/>
              <a:gd name="connsiteX68" fmla="*/ 5060397 w 9517857"/>
              <a:gd name="connsiteY68" fmla="*/ 265563 h 920231"/>
              <a:gd name="connsiteX69" fmla="*/ 5252996 w 9517857"/>
              <a:gd name="connsiteY69" fmla="*/ 272530 h 920231"/>
              <a:gd name="connsiteX70" fmla="*/ 5358056 w 9517857"/>
              <a:gd name="connsiteY70" fmla="*/ 249123 h 920231"/>
              <a:gd name="connsiteX71" fmla="*/ 5426496 w 9517857"/>
              <a:gd name="connsiteY71" fmla="*/ 237017 h 920231"/>
              <a:gd name="connsiteX72" fmla="*/ 5497161 w 9517857"/>
              <a:gd name="connsiteY72" fmla="*/ 230683 h 920231"/>
              <a:gd name="connsiteX73" fmla="*/ 5826043 w 9517857"/>
              <a:gd name="connsiteY73" fmla="*/ 149948 h 920231"/>
              <a:gd name="connsiteX74" fmla="*/ 6013415 w 9517857"/>
              <a:gd name="connsiteY74" fmla="*/ 139191 h 920231"/>
              <a:gd name="connsiteX75" fmla="*/ 6080994 w 9517857"/>
              <a:gd name="connsiteY75" fmla="*/ 144813 h 920231"/>
              <a:gd name="connsiteX76" fmla="*/ 6194152 w 9517857"/>
              <a:gd name="connsiteY76" fmla="*/ 153647 h 920231"/>
              <a:gd name="connsiteX77" fmla="*/ 6281379 w 9517857"/>
              <a:gd name="connsiteY77" fmla="*/ 183501 h 920231"/>
              <a:gd name="connsiteX78" fmla="*/ 6374947 w 9517857"/>
              <a:gd name="connsiteY78" fmla="*/ 181674 h 920231"/>
              <a:gd name="connsiteX79" fmla="*/ 6448518 w 9517857"/>
              <a:gd name="connsiteY79" fmla="*/ 166253 h 920231"/>
              <a:gd name="connsiteX80" fmla="*/ 6544700 w 9517857"/>
              <a:gd name="connsiteY80" fmla="*/ 169036 h 920231"/>
              <a:gd name="connsiteX81" fmla="*/ 6648353 w 9517857"/>
              <a:gd name="connsiteY81" fmla="*/ 174125 h 920231"/>
              <a:gd name="connsiteX82" fmla="*/ 6736227 w 9517857"/>
              <a:gd name="connsiteY82" fmla="*/ 175091 h 920231"/>
              <a:gd name="connsiteX83" fmla="*/ 6977218 w 9517857"/>
              <a:gd name="connsiteY83" fmla="*/ 186164 h 920231"/>
              <a:gd name="connsiteX84" fmla="*/ 7065221 w 9517857"/>
              <a:gd name="connsiteY84" fmla="*/ 229406 h 920231"/>
              <a:gd name="connsiteX85" fmla="*/ 7358195 w 9517857"/>
              <a:gd name="connsiteY85" fmla="*/ 253615 h 920231"/>
              <a:gd name="connsiteX86" fmla="*/ 7565449 w 9517857"/>
              <a:gd name="connsiteY86" fmla="*/ 260825 h 920231"/>
              <a:gd name="connsiteX87" fmla="*/ 7599285 w 9517857"/>
              <a:gd name="connsiteY87" fmla="*/ 267896 h 920231"/>
              <a:gd name="connsiteX88" fmla="*/ 7644411 w 9517857"/>
              <a:gd name="connsiteY88" fmla="*/ 260861 h 920231"/>
              <a:gd name="connsiteX89" fmla="*/ 7825110 w 9517857"/>
              <a:gd name="connsiteY89" fmla="*/ 230984 h 920231"/>
              <a:gd name="connsiteX90" fmla="*/ 7965805 w 9517857"/>
              <a:gd name="connsiteY90" fmla="*/ 202230 h 920231"/>
              <a:gd name="connsiteX91" fmla="*/ 8147401 w 9517857"/>
              <a:gd name="connsiteY91" fmla="*/ 207492 h 920231"/>
              <a:gd name="connsiteX92" fmla="*/ 8256033 w 9517857"/>
              <a:gd name="connsiteY92" fmla="*/ 195588 h 920231"/>
              <a:gd name="connsiteX93" fmla="*/ 8410677 w 9517857"/>
              <a:gd name="connsiteY93" fmla="*/ 174042 h 920231"/>
              <a:gd name="connsiteX94" fmla="*/ 8617841 w 9517857"/>
              <a:gd name="connsiteY94" fmla="*/ 157042 h 920231"/>
              <a:gd name="connsiteX95" fmla="*/ 8715976 w 9517857"/>
              <a:gd name="connsiteY95" fmla="*/ 180249 h 920231"/>
              <a:gd name="connsiteX96" fmla="*/ 8778827 w 9517857"/>
              <a:gd name="connsiteY96" fmla="*/ 174811 h 920231"/>
              <a:gd name="connsiteX97" fmla="*/ 8840778 w 9517857"/>
              <a:gd name="connsiteY97" fmla="*/ 145024 h 920231"/>
              <a:gd name="connsiteX98" fmla="*/ 9010380 w 9517857"/>
              <a:gd name="connsiteY98" fmla="*/ 93766 h 920231"/>
              <a:gd name="connsiteX99" fmla="*/ 9110856 w 9517857"/>
              <a:gd name="connsiteY99" fmla="*/ 72872 h 920231"/>
              <a:gd name="connsiteX100" fmla="*/ 9268817 w 9517857"/>
              <a:gd name="connsiteY100" fmla="*/ 54957 h 920231"/>
              <a:gd name="connsiteX101" fmla="*/ 9316667 w 9517857"/>
              <a:gd name="connsiteY101" fmla="*/ 46922 h 920231"/>
              <a:gd name="connsiteX102" fmla="*/ 9428209 w 9517857"/>
              <a:gd name="connsiteY102" fmla="*/ 31798 h 920231"/>
              <a:gd name="connsiteX103" fmla="*/ 9488916 w 9517857"/>
              <a:gd name="connsiteY103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769329 w 9517857"/>
              <a:gd name="connsiteY59" fmla="*/ 235460 h 920231"/>
              <a:gd name="connsiteX60" fmla="*/ 4807816 w 9517857"/>
              <a:gd name="connsiteY60" fmla="*/ 0 h 920231"/>
              <a:gd name="connsiteX61" fmla="*/ 4826683 w 9517857"/>
              <a:gd name="connsiteY61" fmla="*/ 165317 h 920231"/>
              <a:gd name="connsiteX62" fmla="*/ 4827826 w 9517857"/>
              <a:gd name="connsiteY62" fmla="*/ 248852 h 920231"/>
              <a:gd name="connsiteX63" fmla="*/ 4892569 w 9517857"/>
              <a:gd name="connsiteY63" fmla="*/ 251808 h 920231"/>
              <a:gd name="connsiteX64" fmla="*/ 4896611 w 9517857"/>
              <a:gd name="connsiteY64" fmla="*/ 242323 h 920231"/>
              <a:gd name="connsiteX65" fmla="*/ 4917286 w 9517857"/>
              <a:gd name="connsiteY65" fmla="*/ 245534 h 920231"/>
              <a:gd name="connsiteX66" fmla="*/ 4981173 w 9517857"/>
              <a:gd name="connsiteY66" fmla="*/ 248978 h 920231"/>
              <a:gd name="connsiteX67" fmla="*/ 5060397 w 9517857"/>
              <a:gd name="connsiteY67" fmla="*/ 265563 h 920231"/>
              <a:gd name="connsiteX68" fmla="*/ 5252996 w 9517857"/>
              <a:gd name="connsiteY68" fmla="*/ 272530 h 920231"/>
              <a:gd name="connsiteX69" fmla="*/ 5358056 w 9517857"/>
              <a:gd name="connsiteY69" fmla="*/ 249123 h 920231"/>
              <a:gd name="connsiteX70" fmla="*/ 5426496 w 9517857"/>
              <a:gd name="connsiteY70" fmla="*/ 237017 h 920231"/>
              <a:gd name="connsiteX71" fmla="*/ 5497161 w 9517857"/>
              <a:gd name="connsiteY71" fmla="*/ 230683 h 920231"/>
              <a:gd name="connsiteX72" fmla="*/ 5826043 w 9517857"/>
              <a:gd name="connsiteY72" fmla="*/ 149948 h 920231"/>
              <a:gd name="connsiteX73" fmla="*/ 6013415 w 9517857"/>
              <a:gd name="connsiteY73" fmla="*/ 139191 h 920231"/>
              <a:gd name="connsiteX74" fmla="*/ 6080994 w 9517857"/>
              <a:gd name="connsiteY74" fmla="*/ 144813 h 920231"/>
              <a:gd name="connsiteX75" fmla="*/ 6194152 w 9517857"/>
              <a:gd name="connsiteY75" fmla="*/ 153647 h 920231"/>
              <a:gd name="connsiteX76" fmla="*/ 6281379 w 9517857"/>
              <a:gd name="connsiteY76" fmla="*/ 183501 h 920231"/>
              <a:gd name="connsiteX77" fmla="*/ 6374947 w 9517857"/>
              <a:gd name="connsiteY77" fmla="*/ 181674 h 920231"/>
              <a:gd name="connsiteX78" fmla="*/ 6448518 w 9517857"/>
              <a:gd name="connsiteY78" fmla="*/ 166253 h 920231"/>
              <a:gd name="connsiteX79" fmla="*/ 6544700 w 9517857"/>
              <a:gd name="connsiteY79" fmla="*/ 169036 h 920231"/>
              <a:gd name="connsiteX80" fmla="*/ 6648353 w 9517857"/>
              <a:gd name="connsiteY80" fmla="*/ 174125 h 920231"/>
              <a:gd name="connsiteX81" fmla="*/ 6736227 w 9517857"/>
              <a:gd name="connsiteY81" fmla="*/ 175091 h 920231"/>
              <a:gd name="connsiteX82" fmla="*/ 6977218 w 9517857"/>
              <a:gd name="connsiteY82" fmla="*/ 186164 h 920231"/>
              <a:gd name="connsiteX83" fmla="*/ 7065221 w 9517857"/>
              <a:gd name="connsiteY83" fmla="*/ 229406 h 920231"/>
              <a:gd name="connsiteX84" fmla="*/ 7358195 w 9517857"/>
              <a:gd name="connsiteY84" fmla="*/ 253615 h 920231"/>
              <a:gd name="connsiteX85" fmla="*/ 7565449 w 9517857"/>
              <a:gd name="connsiteY85" fmla="*/ 260825 h 920231"/>
              <a:gd name="connsiteX86" fmla="*/ 7599285 w 9517857"/>
              <a:gd name="connsiteY86" fmla="*/ 267896 h 920231"/>
              <a:gd name="connsiteX87" fmla="*/ 7644411 w 9517857"/>
              <a:gd name="connsiteY87" fmla="*/ 260861 h 920231"/>
              <a:gd name="connsiteX88" fmla="*/ 7825110 w 9517857"/>
              <a:gd name="connsiteY88" fmla="*/ 230984 h 920231"/>
              <a:gd name="connsiteX89" fmla="*/ 7965805 w 9517857"/>
              <a:gd name="connsiteY89" fmla="*/ 202230 h 920231"/>
              <a:gd name="connsiteX90" fmla="*/ 8147401 w 9517857"/>
              <a:gd name="connsiteY90" fmla="*/ 207492 h 920231"/>
              <a:gd name="connsiteX91" fmla="*/ 8256033 w 9517857"/>
              <a:gd name="connsiteY91" fmla="*/ 195588 h 920231"/>
              <a:gd name="connsiteX92" fmla="*/ 8410677 w 9517857"/>
              <a:gd name="connsiteY92" fmla="*/ 174042 h 920231"/>
              <a:gd name="connsiteX93" fmla="*/ 8617841 w 9517857"/>
              <a:gd name="connsiteY93" fmla="*/ 157042 h 920231"/>
              <a:gd name="connsiteX94" fmla="*/ 8715976 w 9517857"/>
              <a:gd name="connsiteY94" fmla="*/ 180249 h 920231"/>
              <a:gd name="connsiteX95" fmla="*/ 8778827 w 9517857"/>
              <a:gd name="connsiteY95" fmla="*/ 174811 h 920231"/>
              <a:gd name="connsiteX96" fmla="*/ 8840778 w 9517857"/>
              <a:gd name="connsiteY96" fmla="*/ 145024 h 920231"/>
              <a:gd name="connsiteX97" fmla="*/ 9010380 w 9517857"/>
              <a:gd name="connsiteY97" fmla="*/ 93766 h 920231"/>
              <a:gd name="connsiteX98" fmla="*/ 9110856 w 9517857"/>
              <a:gd name="connsiteY98" fmla="*/ 72872 h 920231"/>
              <a:gd name="connsiteX99" fmla="*/ 9268817 w 9517857"/>
              <a:gd name="connsiteY99" fmla="*/ 54957 h 920231"/>
              <a:gd name="connsiteX100" fmla="*/ 9316667 w 9517857"/>
              <a:gd name="connsiteY100" fmla="*/ 46922 h 920231"/>
              <a:gd name="connsiteX101" fmla="*/ 9428209 w 9517857"/>
              <a:gd name="connsiteY101" fmla="*/ 31798 h 920231"/>
              <a:gd name="connsiteX102" fmla="*/ 9488916 w 9517857"/>
              <a:gd name="connsiteY102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807816 w 9517857"/>
              <a:gd name="connsiteY59" fmla="*/ 0 h 920231"/>
              <a:gd name="connsiteX60" fmla="*/ 4826683 w 9517857"/>
              <a:gd name="connsiteY60" fmla="*/ 165317 h 920231"/>
              <a:gd name="connsiteX61" fmla="*/ 4827826 w 9517857"/>
              <a:gd name="connsiteY61" fmla="*/ 248852 h 920231"/>
              <a:gd name="connsiteX62" fmla="*/ 4892569 w 9517857"/>
              <a:gd name="connsiteY62" fmla="*/ 251808 h 920231"/>
              <a:gd name="connsiteX63" fmla="*/ 4896611 w 9517857"/>
              <a:gd name="connsiteY63" fmla="*/ 242323 h 920231"/>
              <a:gd name="connsiteX64" fmla="*/ 4917286 w 9517857"/>
              <a:gd name="connsiteY64" fmla="*/ 245534 h 920231"/>
              <a:gd name="connsiteX65" fmla="*/ 4981173 w 9517857"/>
              <a:gd name="connsiteY65" fmla="*/ 248978 h 920231"/>
              <a:gd name="connsiteX66" fmla="*/ 5060397 w 9517857"/>
              <a:gd name="connsiteY66" fmla="*/ 265563 h 920231"/>
              <a:gd name="connsiteX67" fmla="*/ 5252996 w 9517857"/>
              <a:gd name="connsiteY67" fmla="*/ 272530 h 920231"/>
              <a:gd name="connsiteX68" fmla="*/ 5358056 w 9517857"/>
              <a:gd name="connsiteY68" fmla="*/ 249123 h 920231"/>
              <a:gd name="connsiteX69" fmla="*/ 5426496 w 9517857"/>
              <a:gd name="connsiteY69" fmla="*/ 237017 h 920231"/>
              <a:gd name="connsiteX70" fmla="*/ 5497161 w 9517857"/>
              <a:gd name="connsiteY70" fmla="*/ 230683 h 920231"/>
              <a:gd name="connsiteX71" fmla="*/ 5826043 w 9517857"/>
              <a:gd name="connsiteY71" fmla="*/ 149948 h 920231"/>
              <a:gd name="connsiteX72" fmla="*/ 6013415 w 9517857"/>
              <a:gd name="connsiteY72" fmla="*/ 139191 h 920231"/>
              <a:gd name="connsiteX73" fmla="*/ 6080994 w 9517857"/>
              <a:gd name="connsiteY73" fmla="*/ 144813 h 920231"/>
              <a:gd name="connsiteX74" fmla="*/ 6194152 w 9517857"/>
              <a:gd name="connsiteY74" fmla="*/ 153647 h 920231"/>
              <a:gd name="connsiteX75" fmla="*/ 6281379 w 9517857"/>
              <a:gd name="connsiteY75" fmla="*/ 183501 h 920231"/>
              <a:gd name="connsiteX76" fmla="*/ 6374947 w 9517857"/>
              <a:gd name="connsiteY76" fmla="*/ 181674 h 920231"/>
              <a:gd name="connsiteX77" fmla="*/ 6448518 w 9517857"/>
              <a:gd name="connsiteY77" fmla="*/ 166253 h 920231"/>
              <a:gd name="connsiteX78" fmla="*/ 6544700 w 9517857"/>
              <a:gd name="connsiteY78" fmla="*/ 169036 h 920231"/>
              <a:gd name="connsiteX79" fmla="*/ 6648353 w 9517857"/>
              <a:gd name="connsiteY79" fmla="*/ 174125 h 920231"/>
              <a:gd name="connsiteX80" fmla="*/ 6736227 w 9517857"/>
              <a:gd name="connsiteY80" fmla="*/ 175091 h 920231"/>
              <a:gd name="connsiteX81" fmla="*/ 6977218 w 9517857"/>
              <a:gd name="connsiteY81" fmla="*/ 186164 h 920231"/>
              <a:gd name="connsiteX82" fmla="*/ 7065221 w 9517857"/>
              <a:gd name="connsiteY82" fmla="*/ 229406 h 920231"/>
              <a:gd name="connsiteX83" fmla="*/ 7358195 w 9517857"/>
              <a:gd name="connsiteY83" fmla="*/ 253615 h 920231"/>
              <a:gd name="connsiteX84" fmla="*/ 7565449 w 9517857"/>
              <a:gd name="connsiteY84" fmla="*/ 260825 h 920231"/>
              <a:gd name="connsiteX85" fmla="*/ 7599285 w 9517857"/>
              <a:gd name="connsiteY85" fmla="*/ 267896 h 920231"/>
              <a:gd name="connsiteX86" fmla="*/ 7644411 w 9517857"/>
              <a:gd name="connsiteY86" fmla="*/ 260861 h 920231"/>
              <a:gd name="connsiteX87" fmla="*/ 7825110 w 9517857"/>
              <a:gd name="connsiteY87" fmla="*/ 230984 h 920231"/>
              <a:gd name="connsiteX88" fmla="*/ 7965805 w 9517857"/>
              <a:gd name="connsiteY88" fmla="*/ 202230 h 920231"/>
              <a:gd name="connsiteX89" fmla="*/ 8147401 w 9517857"/>
              <a:gd name="connsiteY89" fmla="*/ 207492 h 920231"/>
              <a:gd name="connsiteX90" fmla="*/ 8256033 w 9517857"/>
              <a:gd name="connsiteY90" fmla="*/ 195588 h 920231"/>
              <a:gd name="connsiteX91" fmla="*/ 8410677 w 9517857"/>
              <a:gd name="connsiteY91" fmla="*/ 174042 h 920231"/>
              <a:gd name="connsiteX92" fmla="*/ 8617841 w 9517857"/>
              <a:gd name="connsiteY92" fmla="*/ 157042 h 920231"/>
              <a:gd name="connsiteX93" fmla="*/ 8715976 w 9517857"/>
              <a:gd name="connsiteY93" fmla="*/ 180249 h 920231"/>
              <a:gd name="connsiteX94" fmla="*/ 8778827 w 9517857"/>
              <a:gd name="connsiteY94" fmla="*/ 174811 h 920231"/>
              <a:gd name="connsiteX95" fmla="*/ 8840778 w 9517857"/>
              <a:gd name="connsiteY95" fmla="*/ 145024 h 920231"/>
              <a:gd name="connsiteX96" fmla="*/ 9010380 w 9517857"/>
              <a:gd name="connsiteY96" fmla="*/ 93766 h 920231"/>
              <a:gd name="connsiteX97" fmla="*/ 9110856 w 9517857"/>
              <a:gd name="connsiteY97" fmla="*/ 72872 h 920231"/>
              <a:gd name="connsiteX98" fmla="*/ 9268817 w 9517857"/>
              <a:gd name="connsiteY98" fmla="*/ 54957 h 920231"/>
              <a:gd name="connsiteX99" fmla="*/ 9316667 w 9517857"/>
              <a:gd name="connsiteY99" fmla="*/ 46922 h 920231"/>
              <a:gd name="connsiteX100" fmla="*/ 9428209 w 9517857"/>
              <a:gd name="connsiteY100" fmla="*/ 31798 h 920231"/>
              <a:gd name="connsiteX101" fmla="*/ 9488916 w 9517857"/>
              <a:gd name="connsiteY101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807816 w 9517857"/>
              <a:gd name="connsiteY58" fmla="*/ 0 h 920231"/>
              <a:gd name="connsiteX59" fmla="*/ 4826683 w 9517857"/>
              <a:gd name="connsiteY59" fmla="*/ 165317 h 920231"/>
              <a:gd name="connsiteX60" fmla="*/ 4827826 w 9517857"/>
              <a:gd name="connsiteY60" fmla="*/ 248852 h 920231"/>
              <a:gd name="connsiteX61" fmla="*/ 4892569 w 9517857"/>
              <a:gd name="connsiteY61" fmla="*/ 251808 h 920231"/>
              <a:gd name="connsiteX62" fmla="*/ 4896611 w 9517857"/>
              <a:gd name="connsiteY62" fmla="*/ 242323 h 920231"/>
              <a:gd name="connsiteX63" fmla="*/ 4917286 w 9517857"/>
              <a:gd name="connsiteY63" fmla="*/ 245534 h 920231"/>
              <a:gd name="connsiteX64" fmla="*/ 4981173 w 9517857"/>
              <a:gd name="connsiteY64" fmla="*/ 248978 h 920231"/>
              <a:gd name="connsiteX65" fmla="*/ 5060397 w 9517857"/>
              <a:gd name="connsiteY65" fmla="*/ 265563 h 920231"/>
              <a:gd name="connsiteX66" fmla="*/ 5252996 w 9517857"/>
              <a:gd name="connsiteY66" fmla="*/ 272530 h 920231"/>
              <a:gd name="connsiteX67" fmla="*/ 5358056 w 9517857"/>
              <a:gd name="connsiteY67" fmla="*/ 249123 h 920231"/>
              <a:gd name="connsiteX68" fmla="*/ 5426496 w 9517857"/>
              <a:gd name="connsiteY68" fmla="*/ 237017 h 920231"/>
              <a:gd name="connsiteX69" fmla="*/ 5497161 w 9517857"/>
              <a:gd name="connsiteY69" fmla="*/ 230683 h 920231"/>
              <a:gd name="connsiteX70" fmla="*/ 5826043 w 9517857"/>
              <a:gd name="connsiteY70" fmla="*/ 149948 h 920231"/>
              <a:gd name="connsiteX71" fmla="*/ 6013415 w 9517857"/>
              <a:gd name="connsiteY71" fmla="*/ 139191 h 920231"/>
              <a:gd name="connsiteX72" fmla="*/ 6080994 w 9517857"/>
              <a:gd name="connsiteY72" fmla="*/ 144813 h 920231"/>
              <a:gd name="connsiteX73" fmla="*/ 6194152 w 9517857"/>
              <a:gd name="connsiteY73" fmla="*/ 153647 h 920231"/>
              <a:gd name="connsiteX74" fmla="*/ 6281379 w 9517857"/>
              <a:gd name="connsiteY74" fmla="*/ 183501 h 920231"/>
              <a:gd name="connsiteX75" fmla="*/ 6374947 w 9517857"/>
              <a:gd name="connsiteY75" fmla="*/ 181674 h 920231"/>
              <a:gd name="connsiteX76" fmla="*/ 6448518 w 9517857"/>
              <a:gd name="connsiteY76" fmla="*/ 166253 h 920231"/>
              <a:gd name="connsiteX77" fmla="*/ 6544700 w 9517857"/>
              <a:gd name="connsiteY77" fmla="*/ 169036 h 920231"/>
              <a:gd name="connsiteX78" fmla="*/ 6648353 w 9517857"/>
              <a:gd name="connsiteY78" fmla="*/ 174125 h 920231"/>
              <a:gd name="connsiteX79" fmla="*/ 6736227 w 9517857"/>
              <a:gd name="connsiteY79" fmla="*/ 175091 h 920231"/>
              <a:gd name="connsiteX80" fmla="*/ 6977218 w 9517857"/>
              <a:gd name="connsiteY80" fmla="*/ 186164 h 920231"/>
              <a:gd name="connsiteX81" fmla="*/ 7065221 w 9517857"/>
              <a:gd name="connsiteY81" fmla="*/ 229406 h 920231"/>
              <a:gd name="connsiteX82" fmla="*/ 7358195 w 9517857"/>
              <a:gd name="connsiteY82" fmla="*/ 253615 h 920231"/>
              <a:gd name="connsiteX83" fmla="*/ 7565449 w 9517857"/>
              <a:gd name="connsiteY83" fmla="*/ 260825 h 920231"/>
              <a:gd name="connsiteX84" fmla="*/ 7599285 w 9517857"/>
              <a:gd name="connsiteY84" fmla="*/ 267896 h 920231"/>
              <a:gd name="connsiteX85" fmla="*/ 7644411 w 9517857"/>
              <a:gd name="connsiteY85" fmla="*/ 260861 h 920231"/>
              <a:gd name="connsiteX86" fmla="*/ 7825110 w 9517857"/>
              <a:gd name="connsiteY86" fmla="*/ 230984 h 920231"/>
              <a:gd name="connsiteX87" fmla="*/ 7965805 w 9517857"/>
              <a:gd name="connsiteY87" fmla="*/ 202230 h 920231"/>
              <a:gd name="connsiteX88" fmla="*/ 8147401 w 9517857"/>
              <a:gd name="connsiteY88" fmla="*/ 207492 h 920231"/>
              <a:gd name="connsiteX89" fmla="*/ 8256033 w 9517857"/>
              <a:gd name="connsiteY89" fmla="*/ 195588 h 920231"/>
              <a:gd name="connsiteX90" fmla="*/ 8410677 w 9517857"/>
              <a:gd name="connsiteY90" fmla="*/ 174042 h 920231"/>
              <a:gd name="connsiteX91" fmla="*/ 8617841 w 9517857"/>
              <a:gd name="connsiteY91" fmla="*/ 157042 h 920231"/>
              <a:gd name="connsiteX92" fmla="*/ 8715976 w 9517857"/>
              <a:gd name="connsiteY92" fmla="*/ 180249 h 920231"/>
              <a:gd name="connsiteX93" fmla="*/ 8778827 w 9517857"/>
              <a:gd name="connsiteY93" fmla="*/ 174811 h 920231"/>
              <a:gd name="connsiteX94" fmla="*/ 8840778 w 9517857"/>
              <a:gd name="connsiteY94" fmla="*/ 145024 h 920231"/>
              <a:gd name="connsiteX95" fmla="*/ 9010380 w 9517857"/>
              <a:gd name="connsiteY95" fmla="*/ 93766 h 920231"/>
              <a:gd name="connsiteX96" fmla="*/ 9110856 w 9517857"/>
              <a:gd name="connsiteY96" fmla="*/ 72872 h 920231"/>
              <a:gd name="connsiteX97" fmla="*/ 9268817 w 9517857"/>
              <a:gd name="connsiteY97" fmla="*/ 54957 h 920231"/>
              <a:gd name="connsiteX98" fmla="*/ 9316667 w 9517857"/>
              <a:gd name="connsiteY98" fmla="*/ 46922 h 920231"/>
              <a:gd name="connsiteX99" fmla="*/ 9428209 w 9517857"/>
              <a:gd name="connsiteY99" fmla="*/ 31798 h 920231"/>
              <a:gd name="connsiteX100" fmla="*/ 9488916 w 9517857"/>
              <a:gd name="connsiteY100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807816 w 9517857"/>
              <a:gd name="connsiteY57" fmla="*/ 0 h 920231"/>
              <a:gd name="connsiteX58" fmla="*/ 4826683 w 9517857"/>
              <a:gd name="connsiteY58" fmla="*/ 165317 h 920231"/>
              <a:gd name="connsiteX59" fmla="*/ 4827826 w 9517857"/>
              <a:gd name="connsiteY59" fmla="*/ 248852 h 920231"/>
              <a:gd name="connsiteX60" fmla="*/ 4892569 w 9517857"/>
              <a:gd name="connsiteY60" fmla="*/ 251808 h 920231"/>
              <a:gd name="connsiteX61" fmla="*/ 4896611 w 9517857"/>
              <a:gd name="connsiteY61" fmla="*/ 242323 h 920231"/>
              <a:gd name="connsiteX62" fmla="*/ 4917286 w 9517857"/>
              <a:gd name="connsiteY62" fmla="*/ 245534 h 920231"/>
              <a:gd name="connsiteX63" fmla="*/ 4981173 w 9517857"/>
              <a:gd name="connsiteY63" fmla="*/ 248978 h 920231"/>
              <a:gd name="connsiteX64" fmla="*/ 5060397 w 9517857"/>
              <a:gd name="connsiteY64" fmla="*/ 265563 h 920231"/>
              <a:gd name="connsiteX65" fmla="*/ 5252996 w 9517857"/>
              <a:gd name="connsiteY65" fmla="*/ 272530 h 920231"/>
              <a:gd name="connsiteX66" fmla="*/ 5358056 w 9517857"/>
              <a:gd name="connsiteY66" fmla="*/ 249123 h 920231"/>
              <a:gd name="connsiteX67" fmla="*/ 5426496 w 9517857"/>
              <a:gd name="connsiteY67" fmla="*/ 237017 h 920231"/>
              <a:gd name="connsiteX68" fmla="*/ 5497161 w 9517857"/>
              <a:gd name="connsiteY68" fmla="*/ 230683 h 920231"/>
              <a:gd name="connsiteX69" fmla="*/ 5826043 w 9517857"/>
              <a:gd name="connsiteY69" fmla="*/ 149948 h 920231"/>
              <a:gd name="connsiteX70" fmla="*/ 6013415 w 9517857"/>
              <a:gd name="connsiteY70" fmla="*/ 139191 h 920231"/>
              <a:gd name="connsiteX71" fmla="*/ 6080994 w 9517857"/>
              <a:gd name="connsiteY71" fmla="*/ 144813 h 920231"/>
              <a:gd name="connsiteX72" fmla="*/ 6194152 w 9517857"/>
              <a:gd name="connsiteY72" fmla="*/ 153647 h 920231"/>
              <a:gd name="connsiteX73" fmla="*/ 6281379 w 9517857"/>
              <a:gd name="connsiteY73" fmla="*/ 183501 h 920231"/>
              <a:gd name="connsiteX74" fmla="*/ 6374947 w 9517857"/>
              <a:gd name="connsiteY74" fmla="*/ 181674 h 920231"/>
              <a:gd name="connsiteX75" fmla="*/ 6448518 w 9517857"/>
              <a:gd name="connsiteY75" fmla="*/ 166253 h 920231"/>
              <a:gd name="connsiteX76" fmla="*/ 6544700 w 9517857"/>
              <a:gd name="connsiteY76" fmla="*/ 169036 h 920231"/>
              <a:gd name="connsiteX77" fmla="*/ 6648353 w 9517857"/>
              <a:gd name="connsiteY77" fmla="*/ 174125 h 920231"/>
              <a:gd name="connsiteX78" fmla="*/ 6736227 w 9517857"/>
              <a:gd name="connsiteY78" fmla="*/ 175091 h 920231"/>
              <a:gd name="connsiteX79" fmla="*/ 6977218 w 9517857"/>
              <a:gd name="connsiteY79" fmla="*/ 186164 h 920231"/>
              <a:gd name="connsiteX80" fmla="*/ 7065221 w 9517857"/>
              <a:gd name="connsiteY80" fmla="*/ 229406 h 920231"/>
              <a:gd name="connsiteX81" fmla="*/ 7358195 w 9517857"/>
              <a:gd name="connsiteY81" fmla="*/ 253615 h 920231"/>
              <a:gd name="connsiteX82" fmla="*/ 7565449 w 9517857"/>
              <a:gd name="connsiteY82" fmla="*/ 260825 h 920231"/>
              <a:gd name="connsiteX83" fmla="*/ 7599285 w 9517857"/>
              <a:gd name="connsiteY83" fmla="*/ 267896 h 920231"/>
              <a:gd name="connsiteX84" fmla="*/ 7644411 w 9517857"/>
              <a:gd name="connsiteY84" fmla="*/ 260861 h 920231"/>
              <a:gd name="connsiteX85" fmla="*/ 7825110 w 9517857"/>
              <a:gd name="connsiteY85" fmla="*/ 230984 h 920231"/>
              <a:gd name="connsiteX86" fmla="*/ 7965805 w 9517857"/>
              <a:gd name="connsiteY86" fmla="*/ 202230 h 920231"/>
              <a:gd name="connsiteX87" fmla="*/ 8147401 w 9517857"/>
              <a:gd name="connsiteY87" fmla="*/ 207492 h 920231"/>
              <a:gd name="connsiteX88" fmla="*/ 8256033 w 9517857"/>
              <a:gd name="connsiteY88" fmla="*/ 195588 h 920231"/>
              <a:gd name="connsiteX89" fmla="*/ 8410677 w 9517857"/>
              <a:gd name="connsiteY89" fmla="*/ 174042 h 920231"/>
              <a:gd name="connsiteX90" fmla="*/ 8617841 w 9517857"/>
              <a:gd name="connsiteY90" fmla="*/ 157042 h 920231"/>
              <a:gd name="connsiteX91" fmla="*/ 8715976 w 9517857"/>
              <a:gd name="connsiteY91" fmla="*/ 180249 h 920231"/>
              <a:gd name="connsiteX92" fmla="*/ 8778827 w 9517857"/>
              <a:gd name="connsiteY92" fmla="*/ 174811 h 920231"/>
              <a:gd name="connsiteX93" fmla="*/ 8840778 w 9517857"/>
              <a:gd name="connsiteY93" fmla="*/ 145024 h 920231"/>
              <a:gd name="connsiteX94" fmla="*/ 9010380 w 9517857"/>
              <a:gd name="connsiteY94" fmla="*/ 93766 h 920231"/>
              <a:gd name="connsiteX95" fmla="*/ 9110856 w 9517857"/>
              <a:gd name="connsiteY95" fmla="*/ 72872 h 920231"/>
              <a:gd name="connsiteX96" fmla="*/ 9268817 w 9517857"/>
              <a:gd name="connsiteY96" fmla="*/ 54957 h 920231"/>
              <a:gd name="connsiteX97" fmla="*/ 9316667 w 9517857"/>
              <a:gd name="connsiteY97" fmla="*/ 46922 h 920231"/>
              <a:gd name="connsiteX98" fmla="*/ 9428209 w 9517857"/>
              <a:gd name="connsiteY98" fmla="*/ 31798 h 920231"/>
              <a:gd name="connsiteX99" fmla="*/ 9488916 w 9517857"/>
              <a:gd name="connsiteY99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807816 w 9517857"/>
              <a:gd name="connsiteY56" fmla="*/ 0 h 920231"/>
              <a:gd name="connsiteX57" fmla="*/ 4826683 w 9517857"/>
              <a:gd name="connsiteY57" fmla="*/ 165317 h 920231"/>
              <a:gd name="connsiteX58" fmla="*/ 4827826 w 9517857"/>
              <a:gd name="connsiteY58" fmla="*/ 248852 h 920231"/>
              <a:gd name="connsiteX59" fmla="*/ 4892569 w 9517857"/>
              <a:gd name="connsiteY59" fmla="*/ 251808 h 920231"/>
              <a:gd name="connsiteX60" fmla="*/ 4896611 w 9517857"/>
              <a:gd name="connsiteY60" fmla="*/ 242323 h 920231"/>
              <a:gd name="connsiteX61" fmla="*/ 4917286 w 9517857"/>
              <a:gd name="connsiteY61" fmla="*/ 245534 h 920231"/>
              <a:gd name="connsiteX62" fmla="*/ 4981173 w 9517857"/>
              <a:gd name="connsiteY62" fmla="*/ 248978 h 920231"/>
              <a:gd name="connsiteX63" fmla="*/ 5060397 w 9517857"/>
              <a:gd name="connsiteY63" fmla="*/ 265563 h 920231"/>
              <a:gd name="connsiteX64" fmla="*/ 5252996 w 9517857"/>
              <a:gd name="connsiteY64" fmla="*/ 272530 h 920231"/>
              <a:gd name="connsiteX65" fmla="*/ 5358056 w 9517857"/>
              <a:gd name="connsiteY65" fmla="*/ 249123 h 920231"/>
              <a:gd name="connsiteX66" fmla="*/ 5426496 w 9517857"/>
              <a:gd name="connsiteY66" fmla="*/ 237017 h 920231"/>
              <a:gd name="connsiteX67" fmla="*/ 5497161 w 9517857"/>
              <a:gd name="connsiteY67" fmla="*/ 230683 h 920231"/>
              <a:gd name="connsiteX68" fmla="*/ 5826043 w 9517857"/>
              <a:gd name="connsiteY68" fmla="*/ 149948 h 920231"/>
              <a:gd name="connsiteX69" fmla="*/ 6013415 w 9517857"/>
              <a:gd name="connsiteY69" fmla="*/ 139191 h 920231"/>
              <a:gd name="connsiteX70" fmla="*/ 6080994 w 9517857"/>
              <a:gd name="connsiteY70" fmla="*/ 144813 h 920231"/>
              <a:gd name="connsiteX71" fmla="*/ 6194152 w 9517857"/>
              <a:gd name="connsiteY71" fmla="*/ 153647 h 920231"/>
              <a:gd name="connsiteX72" fmla="*/ 6281379 w 9517857"/>
              <a:gd name="connsiteY72" fmla="*/ 183501 h 920231"/>
              <a:gd name="connsiteX73" fmla="*/ 6374947 w 9517857"/>
              <a:gd name="connsiteY73" fmla="*/ 181674 h 920231"/>
              <a:gd name="connsiteX74" fmla="*/ 6448518 w 9517857"/>
              <a:gd name="connsiteY74" fmla="*/ 166253 h 920231"/>
              <a:gd name="connsiteX75" fmla="*/ 6544700 w 9517857"/>
              <a:gd name="connsiteY75" fmla="*/ 169036 h 920231"/>
              <a:gd name="connsiteX76" fmla="*/ 6648353 w 9517857"/>
              <a:gd name="connsiteY76" fmla="*/ 174125 h 920231"/>
              <a:gd name="connsiteX77" fmla="*/ 6736227 w 9517857"/>
              <a:gd name="connsiteY77" fmla="*/ 175091 h 920231"/>
              <a:gd name="connsiteX78" fmla="*/ 6977218 w 9517857"/>
              <a:gd name="connsiteY78" fmla="*/ 186164 h 920231"/>
              <a:gd name="connsiteX79" fmla="*/ 7065221 w 9517857"/>
              <a:gd name="connsiteY79" fmla="*/ 229406 h 920231"/>
              <a:gd name="connsiteX80" fmla="*/ 7358195 w 9517857"/>
              <a:gd name="connsiteY80" fmla="*/ 253615 h 920231"/>
              <a:gd name="connsiteX81" fmla="*/ 7565449 w 9517857"/>
              <a:gd name="connsiteY81" fmla="*/ 260825 h 920231"/>
              <a:gd name="connsiteX82" fmla="*/ 7599285 w 9517857"/>
              <a:gd name="connsiteY82" fmla="*/ 267896 h 920231"/>
              <a:gd name="connsiteX83" fmla="*/ 7644411 w 9517857"/>
              <a:gd name="connsiteY83" fmla="*/ 260861 h 920231"/>
              <a:gd name="connsiteX84" fmla="*/ 7825110 w 9517857"/>
              <a:gd name="connsiteY84" fmla="*/ 230984 h 920231"/>
              <a:gd name="connsiteX85" fmla="*/ 7965805 w 9517857"/>
              <a:gd name="connsiteY85" fmla="*/ 202230 h 920231"/>
              <a:gd name="connsiteX86" fmla="*/ 8147401 w 9517857"/>
              <a:gd name="connsiteY86" fmla="*/ 207492 h 920231"/>
              <a:gd name="connsiteX87" fmla="*/ 8256033 w 9517857"/>
              <a:gd name="connsiteY87" fmla="*/ 195588 h 920231"/>
              <a:gd name="connsiteX88" fmla="*/ 8410677 w 9517857"/>
              <a:gd name="connsiteY88" fmla="*/ 174042 h 920231"/>
              <a:gd name="connsiteX89" fmla="*/ 8617841 w 9517857"/>
              <a:gd name="connsiteY89" fmla="*/ 157042 h 920231"/>
              <a:gd name="connsiteX90" fmla="*/ 8715976 w 9517857"/>
              <a:gd name="connsiteY90" fmla="*/ 180249 h 920231"/>
              <a:gd name="connsiteX91" fmla="*/ 8778827 w 9517857"/>
              <a:gd name="connsiteY91" fmla="*/ 174811 h 920231"/>
              <a:gd name="connsiteX92" fmla="*/ 8840778 w 9517857"/>
              <a:gd name="connsiteY92" fmla="*/ 145024 h 920231"/>
              <a:gd name="connsiteX93" fmla="*/ 9010380 w 9517857"/>
              <a:gd name="connsiteY93" fmla="*/ 93766 h 920231"/>
              <a:gd name="connsiteX94" fmla="*/ 9110856 w 9517857"/>
              <a:gd name="connsiteY94" fmla="*/ 72872 h 920231"/>
              <a:gd name="connsiteX95" fmla="*/ 9268817 w 9517857"/>
              <a:gd name="connsiteY95" fmla="*/ 54957 h 920231"/>
              <a:gd name="connsiteX96" fmla="*/ 9316667 w 9517857"/>
              <a:gd name="connsiteY96" fmla="*/ 46922 h 920231"/>
              <a:gd name="connsiteX97" fmla="*/ 9428209 w 9517857"/>
              <a:gd name="connsiteY97" fmla="*/ 31798 h 920231"/>
              <a:gd name="connsiteX98" fmla="*/ 9488916 w 9517857"/>
              <a:gd name="connsiteY98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807816 w 9517857"/>
              <a:gd name="connsiteY55" fmla="*/ 0 h 920231"/>
              <a:gd name="connsiteX56" fmla="*/ 4826683 w 9517857"/>
              <a:gd name="connsiteY56" fmla="*/ 165317 h 920231"/>
              <a:gd name="connsiteX57" fmla="*/ 4827826 w 9517857"/>
              <a:gd name="connsiteY57" fmla="*/ 248852 h 920231"/>
              <a:gd name="connsiteX58" fmla="*/ 4892569 w 9517857"/>
              <a:gd name="connsiteY58" fmla="*/ 251808 h 920231"/>
              <a:gd name="connsiteX59" fmla="*/ 4896611 w 9517857"/>
              <a:gd name="connsiteY59" fmla="*/ 242323 h 920231"/>
              <a:gd name="connsiteX60" fmla="*/ 4917286 w 9517857"/>
              <a:gd name="connsiteY60" fmla="*/ 245534 h 920231"/>
              <a:gd name="connsiteX61" fmla="*/ 4981173 w 9517857"/>
              <a:gd name="connsiteY61" fmla="*/ 248978 h 920231"/>
              <a:gd name="connsiteX62" fmla="*/ 5060397 w 9517857"/>
              <a:gd name="connsiteY62" fmla="*/ 265563 h 920231"/>
              <a:gd name="connsiteX63" fmla="*/ 5252996 w 9517857"/>
              <a:gd name="connsiteY63" fmla="*/ 272530 h 920231"/>
              <a:gd name="connsiteX64" fmla="*/ 5358056 w 9517857"/>
              <a:gd name="connsiteY64" fmla="*/ 249123 h 920231"/>
              <a:gd name="connsiteX65" fmla="*/ 5426496 w 9517857"/>
              <a:gd name="connsiteY65" fmla="*/ 237017 h 920231"/>
              <a:gd name="connsiteX66" fmla="*/ 5497161 w 9517857"/>
              <a:gd name="connsiteY66" fmla="*/ 230683 h 920231"/>
              <a:gd name="connsiteX67" fmla="*/ 5826043 w 9517857"/>
              <a:gd name="connsiteY67" fmla="*/ 149948 h 920231"/>
              <a:gd name="connsiteX68" fmla="*/ 6013415 w 9517857"/>
              <a:gd name="connsiteY68" fmla="*/ 139191 h 920231"/>
              <a:gd name="connsiteX69" fmla="*/ 6080994 w 9517857"/>
              <a:gd name="connsiteY69" fmla="*/ 144813 h 920231"/>
              <a:gd name="connsiteX70" fmla="*/ 6194152 w 9517857"/>
              <a:gd name="connsiteY70" fmla="*/ 153647 h 920231"/>
              <a:gd name="connsiteX71" fmla="*/ 6281379 w 9517857"/>
              <a:gd name="connsiteY71" fmla="*/ 183501 h 920231"/>
              <a:gd name="connsiteX72" fmla="*/ 6374947 w 9517857"/>
              <a:gd name="connsiteY72" fmla="*/ 181674 h 920231"/>
              <a:gd name="connsiteX73" fmla="*/ 6448518 w 9517857"/>
              <a:gd name="connsiteY73" fmla="*/ 166253 h 920231"/>
              <a:gd name="connsiteX74" fmla="*/ 6544700 w 9517857"/>
              <a:gd name="connsiteY74" fmla="*/ 169036 h 920231"/>
              <a:gd name="connsiteX75" fmla="*/ 6648353 w 9517857"/>
              <a:gd name="connsiteY75" fmla="*/ 174125 h 920231"/>
              <a:gd name="connsiteX76" fmla="*/ 6736227 w 9517857"/>
              <a:gd name="connsiteY76" fmla="*/ 175091 h 920231"/>
              <a:gd name="connsiteX77" fmla="*/ 6977218 w 9517857"/>
              <a:gd name="connsiteY77" fmla="*/ 186164 h 920231"/>
              <a:gd name="connsiteX78" fmla="*/ 7065221 w 9517857"/>
              <a:gd name="connsiteY78" fmla="*/ 229406 h 920231"/>
              <a:gd name="connsiteX79" fmla="*/ 7358195 w 9517857"/>
              <a:gd name="connsiteY79" fmla="*/ 253615 h 920231"/>
              <a:gd name="connsiteX80" fmla="*/ 7565449 w 9517857"/>
              <a:gd name="connsiteY80" fmla="*/ 260825 h 920231"/>
              <a:gd name="connsiteX81" fmla="*/ 7599285 w 9517857"/>
              <a:gd name="connsiteY81" fmla="*/ 267896 h 920231"/>
              <a:gd name="connsiteX82" fmla="*/ 7644411 w 9517857"/>
              <a:gd name="connsiteY82" fmla="*/ 260861 h 920231"/>
              <a:gd name="connsiteX83" fmla="*/ 7825110 w 9517857"/>
              <a:gd name="connsiteY83" fmla="*/ 230984 h 920231"/>
              <a:gd name="connsiteX84" fmla="*/ 7965805 w 9517857"/>
              <a:gd name="connsiteY84" fmla="*/ 202230 h 920231"/>
              <a:gd name="connsiteX85" fmla="*/ 8147401 w 9517857"/>
              <a:gd name="connsiteY85" fmla="*/ 207492 h 920231"/>
              <a:gd name="connsiteX86" fmla="*/ 8256033 w 9517857"/>
              <a:gd name="connsiteY86" fmla="*/ 195588 h 920231"/>
              <a:gd name="connsiteX87" fmla="*/ 8410677 w 9517857"/>
              <a:gd name="connsiteY87" fmla="*/ 174042 h 920231"/>
              <a:gd name="connsiteX88" fmla="*/ 8617841 w 9517857"/>
              <a:gd name="connsiteY88" fmla="*/ 157042 h 920231"/>
              <a:gd name="connsiteX89" fmla="*/ 8715976 w 9517857"/>
              <a:gd name="connsiteY89" fmla="*/ 180249 h 920231"/>
              <a:gd name="connsiteX90" fmla="*/ 8778827 w 9517857"/>
              <a:gd name="connsiteY90" fmla="*/ 174811 h 920231"/>
              <a:gd name="connsiteX91" fmla="*/ 8840778 w 9517857"/>
              <a:gd name="connsiteY91" fmla="*/ 145024 h 920231"/>
              <a:gd name="connsiteX92" fmla="*/ 9010380 w 9517857"/>
              <a:gd name="connsiteY92" fmla="*/ 93766 h 920231"/>
              <a:gd name="connsiteX93" fmla="*/ 9110856 w 9517857"/>
              <a:gd name="connsiteY93" fmla="*/ 72872 h 920231"/>
              <a:gd name="connsiteX94" fmla="*/ 9268817 w 9517857"/>
              <a:gd name="connsiteY94" fmla="*/ 54957 h 920231"/>
              <a:gd name="connsiteX95" fmla="*/ 9316667 w 9517857"/>
              <a:gd name="connsiteY95" fmla="*/ 46922 h 920231"/>
              <a:gd name="connsiteX96" fmla="*/ 9428209 w 9517857"/>
              <a:gd name="connsiteY96" fmla="*/ 31798 h 920231"/>
              <a:gd name="connsiteX97" fmla="*/ 9488916 w 9517857"/>
              <a:gd name="connsiteY97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6423 w 9517857"/>
              <a:gd name="connsiteY4" fmla="*/ 249794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9488916 w 9517857"/>
              <a:gd name="connsiteY7" fmla="*/ 1875 h 920231"/>
              <a:gd name="connsiteX8" fmla="*/ 9517857 w 9517857"/>
              <a:gd name="connsiteY8" fmla="*/ 1887 h 920231"/>
              <a:gd name="connsiteX9" fmla="*/ 9517857 w 9517857"/>
              <a:gd name="connsiteY9" fmla="*/ 920231 h 920231"/>
              <a:gd name="connsiteX10" fmla="*/ 14604 w 9517857"/>
              <a:gd name="connsiteY10" fmla="*/ 920231 h 920231"/>
              <a:gd name="connsiteX11" fmla="*/ 12841 w 9517857"/>
              <a:gd name="connsiteY11" fmla="*/ 919638 h 920231"/>
              <a:gd name="connsiteX12" fmla="*/ 93 w 9517857"/>
              <a:gd name="connsiteY12" fmla="*/ 914346 h 920231"/>
              <a:gd name="connsiteX13" fmla="*/ 58674 w 9517857"/>
              <a:gd name="connsiteY13" fmla="*/ 892197 h 920231"/>
              <a:gd name="connsiteX14" fmla="*/ 275005 w 9517857"/>
              <a:gd name="connsiteY14" fmla="*/ 809104 h 920231"/>
              <a:gd name="connsiteX15" fmla="*/ 587824 w 9517857"/>
              <a:gd name="connsiteY15" fmla="*/ 800070 h 920231"/>
              <a:gd name="connsiteX16" fmla="*/ 727985 w 9517857"/>
              <a:gd name="connsiteY16" fmla="*/ 721701 h 920231"/>
              <a:gd name="connsiteX17" fmla="*/ 778982 w 9517857"/>
              <a:gd name="connsiteY17" fmla="*/ 712017 h 920231"/>
              <a:gd name="connsiteX18" fmla="*/ 849944 w 9517857"/>
              <a:gd name="connsiteY18" fmla="*/ 719862 h 920231"/>
              <a:gd name="connsiteX19" fmla="*/ 901402 w 9517857"/>
              <a:gd name="connsiteY19" fmla="*/ 730920 h 920231"/>
              <a:gd name="connsiteX20" fmla="*/ 930946 w 9517857"/>
              <a:gd name="connsiteY20" fmla="*/ 735921 h 920231"/>
              <a:gd name="connsiteX21" fmla="*/ 986250 w 9517857"/>
              <a:gd name="connsiteY21" fmla="*/ 715405 h 920231"/>
              <a:gd name="connsiteX22" fmla="*/ 1013752 w 9517857"/>
              <a:gd name="connsiteY22" fmla="*/ 715236 h 920231"/>
              <a:gd name="connsiteX23" fmla="*/ 1023734 w 9517857"/>
              <a:gd name="connsiteY23" fmla="*/ 720446 h 920231"/>
              <a:gd name="connsiteX24" fmla="*/ 1063207 w 9517857"/>
              <a:gd name="connsiteY24" fmla="*/ 717526 h 920231"/>
              <a:gd name="connsiteX25" fmla="*/ 1081980 w 9517857"/>
              <a:gd name="connsiteY25" fmla="*/ 740330 h 920231"/>
              <a:gd name="connsiteX26" fmla="*/ 1218120 w 9517857"/>
              <a:gd name="connsiteY26" fmla="*/ 715155 h 920231"/>
              <a:gd name="connsiteX27" fmla="*/ 1397459 w 9517857"/>
              <a:gd name="connsiteY27" fmla="*/ 693065 h 920231"/>
              <a:gd name="connsiteX28" fmla="*/ 1580688 w 9517857"/>
              <a:gd name="connsiteY28" fmla="*/ 695572 h 920231"/>
              <a:gd name="connsiteX29" fmla="*/ 1772334 w 9517857"/>
              <a:gd name="connsiteY29" fmla="*/ 712515 h 920231"/>
              <a:gd name="connsiteX30" fmla="*/ 2002561 w 9517857"/>
              <a:gd name="connsiteY30" fmla="*/ 661792 h 920231"/>
              <a:gd name="connsiteX31" fmla="*/ 2135144 w 9517857"/>
              <a:gd name="connsiteY31" fmla="*/ 638376 h 920231"/>
              <a:gd name="connsiteX32" fmla="*/ 2440292 w 9517857"/>
              <a:gd name="connsiteY32" fmla="*/ 595737 h 920231"/>
              <a:gd name="connsiteX33" fmla="*/ 2547829 w 9517857"/>
              <a:gd name="connsiteY33" fmla="*/ 568025 h 920231"/>
              <a:gd name="connsiteX34" fmla="*/ 2658055 w 9517857"/>
              <a:gd name="connsiteY34" fmla="*/ 580602 h 920231"/>
              <a:gd name="connsiteX35" fmla="*/ 2693698 w 9517857"/>
              <a:gd name="connsiteY35" fmla="*/ 561904 h 920231"/>
              <a:gd name="connsiteX36" fmla="*/ 2699673 w 9517857"/>
              <a:gd name="connsiteY36" fmla="*/ 558275 h 920231"/>
              <a:gd name="connsiteX37" fmla="*/ 2727306 w 9517857"/>
              <a:gd name="connsiteY37" fmla="*/ 552573 h 920231"/>
              <a:gd name="connsiteX38" fmla="*/ 2730451 w 9517857"/>
              <a:gd name="connsiteY38" fmla="*/ 539933 h 920231"/>
              <a:gd name="connsiteX39" fmla="*/ 2768713 w 9517857"/>
              <a:gd name="connsiteY39" fmla="*/ 523450 h 920231"/>
              <a:gd name="connsiteX40" fmla="*/ 2820868 w 9517857"/>
              <a:gd name="connsiteY40" fmla="*/ 516035 h 920231"/>
              <a:gd name="connsiteX41" fmla="*/ 3073635 w 9517857"/>
              <a:gd name="connsiteY41" fmla="*/ 493169 h 920231"/>
              <a:gd name="connsiteX42" fmla="*/ 3222071 w 9517857"/>
              <a:gd name="connsiteY42" fmla="*/ 472434 h 920231"/>
              <a:gd name="connsiteX43" fmla="*/ 3274069 w 9517857"/>
              <a:gd name="connsiteY43" fmla="*/ 453480 h 920231"/>
              <a:gd name="connsiteX44" fmla="*/ 3349632 w 9517857"/>
              <a:gd name="connsiteY44" fmla="*/ 434458 h 920231"/>
              <a:gd name="connsiteX45" fmla="*/ 3479593 w 9517857"/>
              <a:gd name="connsiteY45" fmla="*/ 392312 h 920231"/>
              <a:gd name="connsiteX46" fmla="*/ 3651428 w 9517857"/>
              <a:gd name="connsiteY46" fmla="*/ 363682 h 920231"/>
              <a:gd name="connsiteX47" fmla="*/ 3750023 w 9517857"/>
              <a:gd name="connsiteY47" fmla="*/ 372553 h 920231"/>
              <a:gd name="connsiteX48" fmla="*/ 3844133 w 9517857"/>
              <a:gd name="connsiteY48" fmla="*/ 362523 h 920231"/>
              <a:gd name="connsiteX49" fmla="*/ 3933803 w 9517857"/>
              <a:gd name="connsiteY49" fmla="*/ 359190 h 920231"/>
              <a:gd name="connsiteX50" fmla="*/ 4266740 w 9517857"/>
              <a:gd name="connsiteY50" fmla="*/ 363329 h 920231"/>
              <a:gd name="connsiteX51" fmla="*/ 4430770 w 9517857"/>
              <a:gd name="connsiteY51" fmla="*/ 344518 h 920231"/>
              <a:gd name="connsiteX52" fmla="*/ 4512664 w 9517857"/>
              <a:gd name="connsiteY52" fmla="*/ 321823 h 920231"/>
              <a:gd name="connsiteX53" fmla="*/ 4616423 w 9517857"/>
              <a:gd name="connsiteY53" fmla="*/ 292789 h 920231"/>
              <a:gd name="connsiteX54" fmla="*/ 4807816 w 9517857"/>
              <a:gd name="connsiteY54" fmla="*/ 0 h 920231"/>
              <a:gd name="connsiteX55" fmla="*/ 4826683 w 9517857"/>
              <a:gd name="connsiteY55" fmla="*/ 165317 h 920231"/>
              <a:gd name="connsiteX56" fmla="*/ 4827826 w 9517857"/>
              <a:gd name="connsiteY56" fmla="*/ 248852 h 920231"/>
              <a:gd name="connsiteX57" fmla="*/ 4892569 w 9517857"/>
              <a:gd name="connsiteY57" fmla="*/ 251808 h 920231"/>
              <a:gd name="connsiteX58" fmla="*/ 4896611 w 9517857"/>
              <a:gd name="connsiteY58" fmla="*/ 242323 h 920231"/>
              <a:gd name="connsiteX59" fmla="*/ 4917286 w 9517857"/>
              <a:gd name="connsiteY59" fmla="*/ 245534 h 920231"/>
              <a:gd name="connsiteX60" fmla="*/ 4981173 w 9517857"/>
              <a:gd name="connsiteY60" fmla="*/ 248978 h 920231"/>
              <a:gd name="connsiteX61" fmla="*/ 5060397 w 9517857"/>
              <a:gd name="connsiteY61" fmla="*/ 265563 h 920231"/>
              <a:gd name="connsiteX62" fmla="*/ 5252996 w 9517857"/>
              <a:gd name="connsiteY62" fmla="*/ 272530 h 920231"/>
              <a:gd name="connsiteX63" fmla="*/ 5358056 w 9517857"/>
              <a:gd name="connsiteY63" fmla="*/ 249123 h 920231"/>
              <a:gd name="connsiteX64" fmla="*/ 5426496 w 9517857"/>
              <a:gd name="connsiteY64" fmla="*/ 237017 h 920231"/>
              <a:gd name="connsiteX65" fmla="*/ 5497161 w 9517857"/>
              <a:gd name="connsiteY65" fmla="*/ 230683 h 920231"/>
              <a:gd name="connsiteX66" fmla="*/ 5826043 w 9517857"/>
              <a:gd name="connsiteY66" fmla="*/ 149948 h 920231"/>
              <a:gd name="connsiteX67" fmla="*/ 6013415 w 9517857"/>
              <a:gd name="connsiteY67" fmla="*/ 139191 h 920231"/>
              <a:gd name="connsiteX68" fmla="*/ 6080994 w 9517857"/>
              <a:gd name="connsiteY68" fmla="*/ 144813 h 920231"/>
              <a:gd name="connsiteX69" fmla="*/ 6194152 w 9517857"/>
              <a:gd name="connsiteY69" fmla="*/ 153647 h 920231"/>
              <a:gd name="connsiteX70" fmla="*/ 6281379 w 9517857"/>
              <a:gd name="connsiteY70" fmla="*/ 183501 h 920231"/>
              <a:gd name="connsiteX71" fmla="*/ 6374947 w 9517857"/>
              <a:gd name="connsiteY71" fmla="*/ 181674 h 920231"/>
              <a:gd name="connsiteX72" fmla="*/ 6448518 w 9517857"/>
              <a:gd name="connsiteY72" fmla="*/ 166253 h 920231"/>
              <a:gd name="connsiteX73" fmla="*/ 6544700 w 9517857"/>
              <a:gd name="connsiteY73" fmla="*/ 169036 h 920231"/>
              <a:gd name="connsiteX74" fmla="*/ 6648353 w 9517857"/>
              <a:gd name="connsiteY74" fmla="*/ 174125 h 920231"/>
              <a:gd name="connsiteX75" fmla="*/ 6736227 w 9517857"/>
              <a:gd name="connsiteY75" fmla="*/ 175091 h 920231"/>
              <a:gd name="connsiteX76" fmla="*/ 6977218 w 9517857"/>
              <a:gd name="connsiteY76" fmla="*/ 186164 h 920231"/>
              <a:gd name="connsiteX77" fmla="*/ 7065221 w 9517857"/>
              <a:gd name="connsiteY77" fmla="*/ 229406 h 920231"/>
              <a:gd name="connsiteX78" fmla="*/ 7358195 w 9517857"/>
              <a:gd name="connsiteY78" fmla="*/ 253615 h 920231"/>
              <a:gd name="connsiteX79" fmla="*/ 7565449 w 9517857"/>
              <a:gd name="connsiteY79" fmla="*/ 260825 h 920231"/>
              <a:gd name="connsiteX80" fmla="*/ 7599285 w 9517857"/>
              <a:gd name="connsiteY80" fmla="*/ 267896 h 920231"/>
              <a:gd name="connsiteX81" fmla="*/ 7644411 w 9517857"/>
              <a:gd name="connsiteY81" fmla="*/ 260861 h 920231"/>
              <a:gd name="connsiteX82" fmla="*/ 7825110 w 9517857"/>
              <a:gd name="connsiteY82" fmla="*/ 230984 h 920231"/>
              <a:gd name="connsiteX83" fmla="*/ 7965805 w 9517857"/>
              <a:gd name="connsiteY83" fmla="*/ 202230 h 920231"/>
              <a:gd name="connsiteX84" fmla="*/ 8147401 w 9517857"/>
              <a:gd name="connsiteY84" fmla="*/ 207492 h 920231"/>
              <a:gd name="connsiteX85" fmla="*/ 8256033 w 9517857"/>
              <a:gd name="connsiteY85" fmla="*/ 195588 h 920231"/>
              <a:gd name="connsiteX86" fmla="*/ 8410677 w 9517857"/>
              <a:gd name="connsiteY86" fmla="*/ 174042 h 920231"/>
              <a:gd name="connsiteX87" fmla="*/ 8617841 w 9517857"/>
              <a:gd name="connsiteY87" fmla="*/ 157042 h 920231"/>
              <a:gd name="connsiteX88" fmla="*/ 8715976 w 9517857"/>
              <a:gd name="connsiteY88" fmla="*/ 180249 h 920231"/>
              <a:gd name="connsiteX89" fmla="*/ 8778827 w 9517857"/>
              <a:gd name="connsiteY89" fmla="*/ 174811 h 920231"/>
              <a:gd name="connsiteX90" fmla="*/ 8840778 w 9517857"/>
              <a:gd name="connsiteY90" fmla="*/ 145024 h 920231"/>
              <a:gd name="connsiteX91" fmla="*/ 9010380 w 9517857"/>
              <a:gd name="connsiteY91" fmla="*/ 93766 h 920231"/>
              <a:gd name="connsiteX92" fmla="*/ 9110856 w 9517857"/>
              <a:gd name="connsiteY92" fmla="*/ 72872 h 920231"/>
              <a:gd name="connsiteX93" fmla="*/ 9268817 w 9517857"/>
              <a:gd name="connsiteY93" fmla="*/ 54957 h 920231"/>
              <a:gd name="connsiteX94" fmla="*/ 9316667 w 9517857"/>
              <a:gd name="connsiteY94" fmla="*/ 46922 h 920231"/>
              <a:gd name="connsiteX95" fmla="*/ 9428209 w 9517857"/>
              <a:gd name="connsiteY95" fmla="*/ 31798 h 920231"/>
              <a:gd name="connsiteX96" fmla="*/ 9488916 w 9517857"/>
              <a:gd name="connsiteY96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9488916 w 9517857"/>
              <a:gd name="connsiteY4" fmla="*/ 1875 h 920231"/>
              <a:gd name="connsiteX5" fmla="*/ 9517857 w 9517857"/>
              <a:gd name="connsiteY5" fmla="*/ 1887 h 920231"/>
              <a:gd name="connsiteX6" fmla="*/ 9517857 w 9517857"/>
              <a:gd name="connsiteY6" fmla="*/ 920231 h 920231"/>
              <a:gd name="connsiteX7" fmla="*/ 14604 w 9517857"/>
              <a:gd name="connsiteY7" fmla="*/ 920231 h 920231"/>
              <a:gd name="connsiteX8" fmla="*/ 12841 w 9517857"/>
              <a:gd name="connsiteY8" fmla="*/ 919638 h 920231"/>
              <a:gd name="connsiteX9" fmla="*/ 93 w 9517857"/>
              <a:gd name="connsiteY9" fmla="*/ 914346 h 920231"/>
              <a:gd name="connsiteX10" fmla="*/ 58674 w 9517857"/>
              <a:gd name="connsiteY10" fmla="*/ 892197 h 920231"/>
              <a:gd name="connsiteX11" fmla="*/ 275005 w 9517857"/>
              <a:gd name="connsiteY11" fmla="*/ 809104 h 920231"/>
              <a:gd name="connsiteX12" fmla="*/ 587824 w 9517857"/>
              <a:gd name="connsiteY12" fmla="*/ 800070 h 920231"/>
              <a:gd name="connsiteX13" fmla="*/ 727985 w 9517857"/>
              <a:gd name="connsiteY13" fmla="*/ 721701 h 920231"/>
              <a:gd name="connsiteX14" fmla="*/ 778982 w 9517857"/>
              <a:gd name="connsiteY14" fmla="*/ 712017 h 920231"/>
              <a:gd name="connsiteX15" fmla="*/ 849944 w 9517857"/>
              <a:gd name="connsiteY15" fmla="*/ 719862 h 920231"/>
              <a:gd name="connsiteX16" fmla="*/ 901402 w 9517857"/>
              <a:gd name="connsiteY16" fmla="*/ 730920 h 920231"/>
              <a:gd name="connsiteX17" fmla="*/ 930946 w 9517857"/>
              <a:gd name="connsiteY17" fmla="*/ 735921 h 920231"/>
              <a:gd name="connsiteX18" fmla="*/ 986250 w 9517857"/>
              <a:gd name="connsiteY18" fmla="*/ 715405 h 920231"/>
              <a:gd name="connsiteX19" fmla="*/ 1013752 w 9517857"/>
              <a:gd name="connsiteY19" fmla="*/ 715236 h 920231"/>
              <a:gd name="connsiteX20" fmla="*/ 1023734 w 9517857"/>
              <a:gd name="connsiteY20" fmla="*/ 720446 h 920231"/>
              <a:gd name="connsiteX21" fmla="*/ 1063207 w 9517857"/>
              <a:gd name="connsiteY21" fmla="*/ 717526 h 920231"/>
              <a:gd name="connsiteX22" fmla="*/ 1081980 w 9517857"/>
              <a:gd name="connsiteY22" fmla="*/ 740330 h 920231"/>
              <a:gd name="connsiteX23" fmla="*/ 1218120 w 9517857"/>
              <a:gd name="connsiteY23" fmla="*/ 715155 h 920231"/>
              <a:gd name="connsiteX24" fmla="*/ 1397459 w 9517857"/>
              <a:gd name="connsiteY24" fmla="*/ 693065 h 920231"/>
              <a:gd name="connsiteX25" fmla="*/ 1580688 w 9517857"/>
              <a:gd name="connsiteY25" fmla="*/ 695572 h 920231"/>
              <a:gd name="connsiteX26" fmla="*/ 1772334 w 9517857"/>
              <a:gd name="connsiteY26" fmla="*/ 712515 h 920231"/>
              <a:gd name="connsiteX27" fmla="*/ 2002561 w 9517857"/>
              <a:gd name="connsiteY27" fmla="*/ 661792 h 920231"/>
              <a:gd name="connsiteX28" fmla="*/ 2135144 w 9517857"/>
              <a:gd name="connsiteY28" fmla="*/ 638376 h 920231"/>
              <a:gd name="connsiteX29" fmla="*/ 2440292 w 9517857"/>
              <a:gd name="connsiteY29" fmla="*/ 595737 h 920231"/>
              <a:gd name="connsiteX30" fmla="*/ 2547829 w 9517857"/>
              <a:gd name="connsiteY30" fmla="*/ 568025 h 920231"/>
              <a:gd name="connsiteX31" fmla="*/ 2658055 w 9517857"/>
              <a:gd name="connsiteY31" fmla="*/ 580602 h 920231"/>
              <a:gd name="connsiteX32" fmla="*/ 2693698 w 9517857"/>
              <a:gd name="connsiteY32" fmla="*/ 561904 h 920231"/>
              <a:gd name="connsiteX33" fmla="*/ 2699673 w 9517857"/>
              <a:gd name="connsiteY33" fmla="*/ 558275 h 920231"/>
              <a:gd name="connsiteX34" fmla="*/ 2727306 w 9517857"/>
              <a:gd name="connsiteY34" fmla="*/ 552573 h 920231"/>
              <a:gd name="connsiteX35" fmla="*/ 2730451 w 9517857"/>
              <a:gd name="connsiteY35" fmla="*/ 539933 h 920231"/>
              <a:gd name="connsiteX36" fmla="*/ 2768713 w 9517857"/>
              <a:gd name="connsiteY36" fmla="*/ 523450 h 920231"/>
              <a:gd name="connsiteX37" fmla="*/ 2820868 w 9517857"/>
              <a:gd name="connsiteY37" fmla="*/ 516035 h 920231"/>
              <a:gd name="connsiteX38" fmla="*/ 3073635 w 9517857"/>
              <a:gd name="connsiteY38" fmla="*/ 493169 h 920231"/>
              <a:gd name="connsiteX39" fmla="*/ 3222071 w 9517857"/>
              <a:gd name="connsiteY39" fmla="*/ 472434 h 920231"/>
              <a:gd name="connsiteX40" fmla="*/ 3274069 w 9517857"/>
              <a:gd name="connsiteY40" fmla="*/ 453480 h 920231"/>
              <a:gd name="connsiteX41" fmla="*/ 3349632 w 9517857"/>
              <a:gd name="connsiteY41" fmla="*/ 434458 h 920231"/>
              <a:gd name="connsiteX42" fmla="*/ 3479593 w 9517857"/>
              <a:gd name="connsiteY42" fmla="*/ 392312 h 920231"/>
              <a:gd name="connsiteX43" fmla="*/ 3651428 w 9517857"/>
              <a:gd name="connsiteY43" fmla="*/ 363682 h 920231"/>
              <a:gd name="connsiteX44" fmla="*/ 3750023 w 9517857"/>
              <a:gd name="connsiteY44" fmla="*/ 372553 h 920231"/>
              <a:gd name="connsiteX45" fmla="*/ 3844133 w 9517857"/>
              <a:gd name="connsiteY45" fmla="*/ 362523 h 920231"/>
              <a:gd name="connsiteX46" fmla="*/ 3933803 w 9517857"/>
              <a:gd name="connsiteY46" fmla="*/ 359190 h 920231"/>
              <a:gd name="connsiteX47" fmla="*/ 4266740 w 9517857"/>
              <a:gd name="connsiteY47" fmla="*/ 363329 h 920231"/>
              <a:gd name="connsiteX48" fmla="*/ 4430770 w 9517857"/>
              <a:gd name="connsiteY48" fmla="*/ 344518 h 920231"/>
              <a:gd name="connsiteX49" fmla="*/ 4512664 w 9517857"/>
              <a:gd name="connsiteY49" fmla="*/ 321823 h 920231"/>
              <a:gd name="connsiteX50" fmla="*/ 4616423 w 9517857"/>
              <a:gd name="connsiteY50" fmla="*/ 292789 h 920231"/>
              <a:gd name="connsiteX51" fmla="*/ 4807816 w 9517857"/>
              <a:gd name="connsiteY51" fmla="*/ 0 h 920231"/>
              <a:gd name="connsiteX52" fmla="*/ 4826683 w 9517857"/>
              <a:gd name="connsiteY52" fmla="*/ 165317 h 920231"/>
              <a:gd name="connsiteX53" fmla="*/ 4827826 w 9517857"/>
              <a:gd name="connsiteY53" fmla="*/ 248852 h 920231"/>
              <a:gd name="connsiteX54" fmla="*/ 4892569 w 9517857"/>
              <a:gd name="connsiteY54" fmla="*/ 251808 h 920231"/>
              <a:gd name="connsiteX55" fmla="*/ 4896611 w 9517857"/>
              <a:gd name="connsiteY55" fmla="*/ 242323 h 920231"/>
              <a:gd name="connsiteX56" fmla="*/ 4917286 w 9517857"/>
              <a:gd name="connsiteY56" fmla="*/ 245534 h 920231"/>
              <a:gd name="connsiteX57" fmla="*/ 4981173 w 9517857"/>
              <a:gd name="connsiteY57" fmla="*/ 248978 h 920231"/>
              <a:gd name="connsiteX58" fmla="*/ 5060397 w 9517857"/>
              <a:gd name="connsiteY58" fmla="*/ 265563 h 920231"/>
              <a:gd name="connsiteX59" fmla="*/ 5252996 w 9517857"/>
              <a:gd name="connsiteY59" fmla="*/ 272530 h 920231"/>
              <a:gd name="connsiteX60" fmla="*/ 5358056 w 9517857"/>
              <a:gd name="connsiteY60" fmla="*/ 249123 h 920231"/>
              <a:gd name="connsiteX61" fmla="*/ 5426496 w 9517857"/>
              <a:gd name="connsiteY61" fmla="*/ 237017 h 920231"/>
              <a:gd name="connsiteX62" fmla="*/ 5497161 w 9517857"/>
              <a:gd name="connsiteY62" fmla="*/ 230683 h 920231"/>
              <a:gd name="connsiteX63" fmla="*/ 5826043 w 9517857"/>
              <a:gd name="connsiteY63" fmla="*/ 149948 h 920231"/>
              <a:gd name="connsiteX64" fmla="*/ 6013415 w 9517857"/>
              <a:gd name="connsiteY64" fmla="*/ 139191 h 920231"/>
              <a:gd name="connsiteX65" fmla="*/ 6080994 w 9517857"/>
              <a:gd name="connsiteY65" fmla="*/ 144813 h 920231"/>
              <a:gd name="connsiteX66" fmla="*/ 6194152 w 9517857"/>
              <a:gd name="connsiteY66" fmla="*/ 153647 h 920231"/>
              <a:gd name="connsiteX67" fmla="*/ 6281379 w 9517857"/>
              <a:gd name="connsiteY67" fmla="*/ 183501 h 920231"/>
              <a:gd name="connsiteX68" fmla="*/ 6374947 w 9517857"/>
              <a:gd name="connsiteY68" fmla="*/ 181674 h 920231"/>
              <a:gd name="connsiteX69" fmla="*/ 6448518 w 9517857"/>
              <a:gd name="connsiteY69" fmla="*/ 166253 h 920231"/>
              <a:gd name="connsiteX70" fmla="*/ 6544700 w 9517857"/>
              <a:gd name="connsiteY70" fmla="*/ 169036 h 920231"/>
              <a:gd name="connsiteX71" fmla="*/ 6648353 w 9517857"/>
              <a:gd name="connsiteY71" fmla="*/ 174125 h 920231"/>
              <a:gd name="connsiteX72" fmla="*/ 6736227 w 9517857"/>
              <a:gd name="connsiteY72" fmla="*/ 175091 h 920231"/>
              <a:gd name="connsiteX73" fmla="*/ 6977218 w 9517857"/>
              <a:gd name="connsiteY73" fmla="*/ 186164 h 920231"/>
              <a:gd name="connsiteX74" fmla="*/ 7065221 w 9517857"/>
              <a:gd name="connsiteY74" fmla="*/ 229406 h 920231"/>
              <a:gd name="connsiteX75" fmla="*/ 7358195 w 9517857"/>
              <a:gd name="connsiteY75" fmla="*/ 253615 h 920231"/>
              <a:gd name="connsiteX76" fmla="*/ 7565449 w 9517857"/>
              <a:gd name="connsiteY76" fmla="*/ 260825 h 920231"/>
              <a:gd name="connsiteX77" fmla="*/ 7599285 w 9517857"/>
              <a:gd name="connsiteY77" fmla="*/ 267896 h 920231"/>
              <a:gd name="connsiteX78" fmla="*/ 7644411 w 9517857"/>
              <a:gd name="connsiteY78" fmla="*/ 260861 h 920231"/>
              <a:gd name="connsiteX79" fmla="*/ 7825110 w 9517857"/>
              <a:gd name="connsiteY79" fmla="*/ 230984 h 920231"/>
              <a:gd name="connsiteX80" fmla="*/ 7965805 w 9517857"/>
              <a:gd name="connsiteY80" fmla="*/ 202230 h 920231"/>
              <a:gd name="connsiteX81" fmla="*/ 8147401 w 9517857"/>
              <a:gd name="connsiteY81" fmla="*/ 207492 h 920231"/>
              <a:gd name="connsiteX82" fmla="*/ 8256033 w 9517857"/>
              <a:gd name="connsiteY82" fmla="*/ 195588 h 920231"/>
              <a:gd name="connsiteX83" fmla="*/ 8410677 w 9517857"/>
              <a:gd name="connsiteY83" fmla="*/ 174042 h 920231"/>
              <a:gd name="connsiteX84" fmla="*/ 8617841 w 9517857"/>
              <a:gd name="connsiteY84" fmla="*/ 157042 h 920231"/>
              <a:gd name="connsiteX85" fmla="*/ 8715976 w 9517857"/>
              <a:gd name="connsiteY85" fmla="*/ 180249 h 920231"/>
              <a:gd name="connsiteX86" fmla="*/ 8778827 w 9517857"/>
              <a:gd name="connsiteY86" fmla="*/ 174811 h 920231"/>
              <a:gd name="connsiteX87" fmla="*/ 8840778 w 9517857"/>
              <a:gd name="connsiteY87" fmla="*/ 145024 h 920231"/>
              <a:gd name="connsiteX88" fmla="*/ 9010380 w 9517857"/>
              <a:gd name="connsiteY88" fmla="*/ 93766 h 920231"/>
              <a:gd name="connsiteX89" fmla="*/ 9110856 w 9517857"/>
              <a:gd name="connsiteY89" fmla="*/ 72872 h 920231"/>
              <a:gd name="connsiteX90" fmla="*/ 9268817 w 9517857"/>
              <a:gd name="connsiteY90" fmla="*/ 54957 h 920231"/>
              <a:gd name="connsiteX91" fmla="*/ 9316667 w 9517857"/>
              <a:gd name="connsiteY91" fmla="*/ 46922 h 920231"/>
              <a:gd name="connsiteX92" fmla="*/ 9428209 w 9517857"/>
              <a:gd name="connsiteY92" fmla="*/ 31798 h 920231"/>
              <a:gd name="connsiteX93" fmla="*/ 9488916 w 9517857"/>
              <a:gd name="connsiteY93" fmla="*/ 1875 h 920231"/>
              <a:gd name="connsiteX0" fmla="*/ 4687244 w 9517857"/>
              <a:gd name="connsiteY0" fmla="*/ 253173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9488916 w 9517857"/>
              <a:gd name="connsiteY3" fmla="*/ 1875 h 920231"/>
              <a:gd name="connsiteX4" fmla="*/ 9517857 w 9517857"/>
              <a:gd name="connsiteY4" fmla="*/ 1887 h 920231"/>
              <a:gd name="connsiteX5" fmla="*/ 9517857 w 9517857"/>
              <a:gd name="connsiteY5" fmla="*/ 920231 h 920231"/>
              <a:gd name="connsiteX6" fmla="*/ 14604 w 9517857"/>
              <a:gd name="connsiteY6" fmla="*/ 920231 h 920231"/>
              <a:gd name="connsiteX7" fmla="*/ 12841 w 9517857"/>
              <a:gd name="connsiteY7" fmla="*/ 919638 h 920231"/>
              <a:gd name="connsiteX8" fmla="*/ 93 w 9517857"/>
              <a:gd name="connsiteY8" fmla="*/ 914346 h 920231"/>
              <a:gd name="connsiteX9" fmla="*/ 58674 w 9517857"/>
              <a:gd name="connsiteY9" fmla="*/ 892197 h 920231"/>
              <a:gd name="connsiteX10" fmla="*/ 275005 w 9517857"/>
              <a:gd name="connsiteY10" fmla="*/ 809104 h 920231"/>
              <a:gd name="connsiteX11" fmla="*/ 587824 w 9517857"/>
              <a:gd name="connsiteY11" fmla="*/ 800070 h 920231"/>
              <a:gd name="connsiteX12" fmla="*/ 727985 w 9517857"/>
              <a:gd name="connsiteY12" fmla="*/ 721701 h 920231"/>
              <a:gd name="connsiteX13" fmla="*/ 778982 w 9517857"/>
              <a:gd name="connsiteY13" fmla="*/ 712017 h 920231"/>
              <a:gd name="connsiteX14" fmla="*/ 849944 w 9517857"/>
              <a:gd name="connsiteY14" fmla="*/ 719862 h 920231"/>
              <a:gd name="connsiteX15" fmla="*/ 901402 w 9517857"/>
              <a:gd name="connsiteY15" fmla="*/ 730920 h 920231"/>
              <a:gd name="connsiteX16" fmla="*/ 930946 w 9517857"/>
              <a:gd name="connsiteY16" fmla="*/ 735921 h 920231"/>
              <a:gd name="connsiteX17" fmla="*/ 986250 w 9517857"/>
              <a:gd name="connsiteY17" fmla="*/ 715405 h 920231"/>
              <a:gd name="connsiteX18" fmla="*/ 1013752 w 9517857"/>
              <a:gd name="connsiteY18" fmla="*/ 715236 h 920231"/>
              <a:gd name="connsiteX19" fmla="*/ 1023734 w 9517857"/>
              <a:gd name="connsiteY19" fmla="*/ 720446 h 920231"/>
              <a:gd name="connsiteX20" fmla="*/ 1063207 w 9517857"/>
              <a:gd name="connsiteY20" fmla="*/ 717526 h 920231"/>
              <a:gd name="connsiteX21" fmla="*/ 1081980 w 9517857"/>
              <a:gd name="connsiteY21" fmla="*/ 740330 h 920231"/>
              <a:gd name="connsiteX22" fmla="*/ 1218120 w 9517857"/>
              <a:gd name="connsiteY22" fmla="*/ 715155 h 920231"/>
              <a:gd name="connsiteX23" fmla="*/ 1397459 w 9517857"/>
              <a:gd name="connsiteY23" fmla="*/ 693065 h 920231"/>
              <a:gd name="connsiteX24" fmla="*/ 1580688 w 9517857"/>
              <a:gd name="connsiteY24" fmla="*/ 695572 h 920231"/>
              <a:gd name="connsiteX25" fmla="*/ 1772334 w 9517857"/>
              <a:gd name="connsiteY25" fmla="*/ 712515 h 920231"/>
              <a:gd name="connsiteX26" fmla="*/ 2002561 w 9517857"/>
              <a:gd name="connsiteY26" fmla="*/ 661792 h 920231"/>
              <a:gd name="connsiteX27" fmla="*/ 2135144 w 9517857"/>
              <a:gd name="connsiteY27" fmla="*/ 638376 h 920231"/>
              <a:gd name="connsiteX28" fmla="*/ 2440292 w 9517857"/>
              <a:gd name="connsiteY28" fmla="*/ 595737 h 920231"/>
              <a:gd name="connsiteX29" fmla="*/ 2547829 w 9517857"/>
              <a:gd name="connsiteY29" fmla="*/ 568025 h 920231"/>
              <a:gd name="connsiteX30" fmla="*/ 2658055 w 9517857"/>
              <a:gd name="connsiteY30" fmla="*/ 580602 h 920231"/>
              <a:gd name="connsiteX31" fmla="*/ 2693698 w 9517857"/>
              <a:gd name="connsiteY31" fmla="*/ 561904 h 920231"/>
              <a:gd name="connsiteX32" fmla="*/ 2699673 w 9517857"/>
              <a:gd name="connsiteY32" fmla="*/ 558275 h 920231"/>
              <a:gd name="connsiteX33" fmla="*/ 2727306 w 9517857"/>
              <a:gd name="connsiteY33" fmla="*/ 552573 h 920231"/>
              <a:gd name="connsiteX34" fmla="*/ 2730451 w 9517857"/>
              <a:gd name="connsiteY34" fmla="*/ 539933 h 920231"/>
              <a:gd name="connsiteX35" fmla="*/ 2768713 w 9517857"/>
              <a:gd name="connsiteY35" fmla="*/ 523450 h 920231"/>
              <a:gd name="connsiteX36" fmla="*/ 2820868 w 9517857"/>
              <a:gd name="connsiteY36" fmla="*/ 516035 h 920231"/>
              <a:gd name="connsiteX37" fmla="*/ 3073635 w 9517857"/>
              <a:gd name="connsiteY37" fmla="*/ 493169 h 920231"/>
              <a:gd name="connsiteX38" fmla="*/ 3222071 w 9517857"/>
              <a:gd name="connsiteY38" fmla="*/ 472434 h 920231"/>
              <a:gd name="connsiteX39" fmla="*/ 3274069 w 9517857"/>
              <a:gd name="connsiteY39" fmla="*/ 453480 h 920231"/>
              <a:gd name="connsiteX40" fmla="*/ 3349632 w 9517857"/>
              <a:gd name="connsiteY40" fmla="*/ 434458 h 920231"/>
              <a:gd name="connsiteX41" fmla="*/ 3479593 w 9517857"/>
              <a:gd name="connsiteY41" fmla="*/ 392312 h 920231"/>
              <a:gd name="connsiteX42" fmla="*/ 3651428 w 9517857"/>
              <a:gd name="connsiteY42" fmla="*/ 363682 h 920231"/>
              <a:gd name="connsiteX43" fmla="*/ 3750023 w 9517857"/>
              <a:gd name="connsiteY43" fmla="*/ 372553 h 920231"/>
              <a:gd name="connsiteX44" fmla="*/ 3844133 w 9517857"/>
              <a:gd name="connsiteY44" fmla="*/ 362523 h 920231"/>
              <a:gd name="connsiteX45" fmla="*/ 3933803 w 9517857"/>
              <a:gd name="connsiteY45" fmla="*/ 359190 h 920231"/>
              <a:gd name="connsiteX46" fmla="*/ 4266740 w 9517857"/>
              <a:gd name="connsiteY46" fmla="*/ 363329 h 920231"/>
              <a:gd name="connsiteX47" fmla="*/ 4430770 w 9517857"/>
              <a:gd name="connsiteY47" fmla="*/ 344518 h 920231"/>
              <a:gd name="connsiteX48" fmla="*/ 4512664 w 9517857"/>
              <a:gd name="connsiteY48" fmla="*/ 321823 h 920231"/>
              <a:gd name="connsiteX49" fmla="*/ 4616423 w 9517857"/>
              <a:gd name="connsiteY49" fmla="*/ 292789 h 920231"/>
              <a:gd name="connsiteX50" fmla="*/ 4807816 w 9517857"/>
              <a:gd name="connsiteY50" fmla="*/ 0 h 920231"/>
              <a:gd name="connsiteX51" fmla="*/ 4826683 w 9517857"/>
              <a:gd name="connsiteY51" fmla="*/ 165317 h 920231"/>
              <a:gd name="connsiteX52" fmla="*/ 4827826 w 9517857"/>
              <a:gd name="connsiteY52" fmla="*/ 248852 h 920231"/>
              <a:gd name="connsiteX53" fmla="*/ 4892569 w 9517857"/>
              <a:gd name="connsiteY53" fmla="*/ 251808 h 920231"/>
              <a:gd name="connsiteX54" fmla="*/ 4896611 w 9517857"/>
              <a:gd name="connsiteY54" fmla="*/ 242323 h 920231"/>
              <a:gd name="connsiteX55" fmla="*/ 4917286 w 9517857"/>
              <a:gd name="connsiteY55" fmla="*/ 245534 h 920231"/>
              <a:gd name="connsiteX56" fmla="*/ 4981173 w 9517857"/>
              <a:gd name="connsiteY56" fmla="*/ 248978 h 920231"/>
              <a:gd name="connsiteX57" fmla="*/ 5060397 w 9517857"/>
              <a:gd name="connsiteY57" fmla="*/ 265563 h 920231"/>
              <a:gd name="connsiteX58" fmla="*/ 5252996 w 9517857"/>
              <a:gd name="connsiteY58" fmla="*/ 272530 h 920231"/>
              <a:gd name="connsiteX59" fmla="*/ 5358056 w 9517857"/>
              <a:gd name="connsiteY59" fmla="*/ 249123 h 920231"/>
              <a:gd name="connsiteX60" fmla="*/ 5426496 w 9517857"/>
              <a:gd name="connsiteY60" fmla="*/ 237017 h 920231"/>
              <a:gd name="connsiteX61" fmla="*/ 5497161 w 9517857"/>
              <a:gd name="connsiteY61" fmla="*/ 230683 h 920231"/>
              <a:gd name="connsiteX62" fmla="*/ 5826043 w 9517857"/>
              <a:gd name="connsiteY62" fmla="*/ 149948 h 920231"/>
              <a:gd name="connsiteX63" fmla="*/ 6013415 w 9517857"/>
              <a:gd name="connsiteY63" fmla="*/ 139191 h 920231"/>
              <a:gd name="connsiteX64" fmla="*/ 6080994 w 9517857"/>
              <a:gd name="connsiteY64" fmla="*/ 144813 h 920231"/>
              <a:gd name="connsiteX65" fmla="*/ 6194152 w 9517857"/>
              <a:gd name="connsiteY65" fmla="*/ 153647 h 920231"/>
              <a:gd name="connsiteX66" fmla="*/ 6281379 w 9517857"/>
              <a:gd name="connsiteY66" fmla="*/ 183501 h 920231"/>
              <a:gd name="connsiteX67" fmla="*/ 6374947 w 9517857"/>
              <a:gd name="connsiteY67" fmla="*/ 181674 h 920231"/>
              <a:gd name="connsiteX68" fmla="*/ 6448518 w 9517857"/>
              <a:gd name="connsiteY68" fmla="*/ 166253 h 920231"/>
              <a:gd name="connsiteX69" fmla="*/ 6544700 w 9517857"/>
              <a:gd name="connsiteY69" fmla="*/ 169036 h 920231"/>
              <a:gd name="connsiteX70" fmla="*/ 6648353 w 9517857"/>
              <a:gd name="connsiteY70" fmla="*/ 174125 h 920231"/>
              <a:gd name="connsiteX71" fmla="*/ 6736227 w 9517857"/>
              <a:gd name="connsiteY71" fmla="*/ 175091 h 920231"/>
              <a:gd name="connsiteX72" fmla="*/ 6977218 w 9517857"/>
              <a:gd name="connsiteY72" fmla="*/ 186164 h 920231"/>
              <a:gd name="connsiteX73" fmla="*/ 7065221 w 9517857"/>
              <a:gd name="connsiteY73" fmla="*/ 229406 h 920231"/>
              <a:gd name="connsiteX74" fmla="*/ 7358195 w 9517857"/>
              <a:gd name="connsiteY74" fmla="*/ 253615 h 920231"/>
              <a:gd name="connsiteX75" fmla="*/ 7565449 w 9517857"/>
              <a:gd name="connsiteY75" fmla="*/ 260825 h 920231"/>
              <a:gd name="connsiteX76" fmla="*/ 7599285 w 9517857"/>
              <a:gd name="connsiteY76" fmla="*/ 267896 h 920231"/>
              <a:gd name="connsiteX77" fmla="*/ 7644411 w 9517857"/>
              <a:gd name="connsiteY77" fmla="*/ 260861 h 920231"/>
              <a:gd name="connsiteX78" fmla="*/ 7825110 w 9517857"/>
              <a:gd name="connsiteY78" fmla="*/ 230984 h 920231"/>
              <a:gd name="connsiteX79" fmla="*/ 7965805 w 9517857"/>
              <a:gd name="connsiteY79" fmla="*/ 202230 h 920231"/>
              <a:gd name="connsiteX80" fmla="*/ 8147401 w 9517857"/>
              <a:gd name="connsiteY80" fmla="*/ 207492 h 920231"/>
              <a:gd name="connsiteX81" fmla="*/ 8256033 w 9517857"/>
              <a:gd name="connsiteY81" fmla="*/ 195588 h 920231"/>
              <a:gd name="connsiteX82" fmla="*/ 8410677 w 9517857"/>
              <a:gd name="connsiteY82" fmla="*/ 174042 h 920231"/>
              <a:gd name="connsiteX83" fmla="*/ 8617841 w 9517857"/>
              <a:gd name="connsiteY83" fmla="*/ 157042 h 920231"/>
              <a:gd name="connsiteX84" fmla="*/ 8715976 w 9517857"/>
              <a:gd name="connsiteY84" fmla="*/ 180249 h 920231"/>
              <a:gd name="connsiteX85" fmla="*/ 8778827 w 9517857"/>
              <a:gd name="connsiteY85" fmla="*/ 174811 h 920231"/>
              <a:gd name="connsiteX86" fmla="*/ 8840778 w 9517857"/>
              <a:gd name="connsiteY86" fmla="*/ 145024 h 920231"/>
              <a:gd name="connsiteX87" fmla="*/ 9010380 w 9517857"/>
              <a:gd name="connsiteY87" fmla="*/ 93766 h 920231"/>
              <a:gd name="connsiteX88" fmla="*/ 9110856 w 9517857"/>
              <a:gd name="connsiteY88" fmla="*/ 72872 h 920231"/>
              <a:gd name="connsiteX89" fmla="*/ 9268817 w 9517857"/>
              <a:gd name="connsiteY89" fmla="*/ 54957 h 920231"/>
              <a:gd name="connsiteX90" fmla="*/ 9316667 w 9517857"/>
              <a:gd name="connsiteY90" fmla="*/ 46922 h 920231"/>
              <a:gd name="connsiteX91" fmla="*/ 9428209 w 9517857"/>
              <a:gd name="connsiteY91" fmla="*/ 31798 h 920231"/>
              <a:gd name="connsiteX92" fmla="*/ 9488916 w 9517857"/>
              <a:gd name="connsiteY92" fmla="*/ 1875 h 920231"/>
              <a:gd name="connsiteX0" fmla="*/ 9488916 w 9517857"/>
              <a:gd name="connsiteY0" fmla="*/ 1875 h 920231"/>
              <a:gd name="connsiteX1" fmla="*/ 9517857 w 9517857"/>
              <a:gd name="connsiteY1" fmla="*/ 1887 h 920231"/>
              <a:gd name="connsiteX2" fmla="*/ 9517857 w 9517857"/>
              <a:gd name="connsiteY2" fmla="*/ 920231 h 920231"/>
              <a:gd name="connsiteX3" fmla="*/ 14604 w 9517857"/>
              <a:gd name="connsiteY3" fmla="*/ 920231 h 920231"/>
              <a:gd name="connsiteX4" fmla="*/ 12841 w 9517857"/>
              <a:gd name="connsiteY4" fmla="*/ 919638 h 920231"/>
              <a:gd name="connsiteX5" fmla="*/ 93 w 9517857"/>
              <a:gd name="connsiteY5" fmla="*/ 914346 h 920231"/>
              <a:gd name="connsiteX6" fmla="*/ 58674 w 9517857"/>
              <a:gd name="connsiteY6" fmla="*/ 892197 h 920231"/>
              <a:gd name="connsiteX7" fmla="*/ 275005 w 9517857"/>
              <a:gd name="connsiteY7" fmla="*/ 809104 h 920231"/>
              <a:gd name="connsiteX8" fmla="*/ 587824 w 9517857"/>
              <a:gd name="connsiteY8" fmla="*/ 800070 h 920231"/>
              <a:gd name="connsiteX9" fmla="*/ 727985 w 9517857"/>
              <a:gd name="connsiteY9" fmla="*/ 721701 h 920231"/>
              <a:gd name="connsiteX10" fmla="*/ 778982 w 9517857"/>
              <a:gd name="connsiteY10" fmla="*/ 712017 h 920231"/>
              <a:gd name="connsiteX11" fmla="*/ 849944 w 9517857"/>
              <a:gd name="connsiteY11" fmla="*/ 719862 h 920231"/>
              <a:gd name="connsiteX12" fmla="*/ 901402 w 9517857"/>
              <a:gd name="connsiteY12" fmla="*/ 730920 h 920231"/>
              <a:gd name="connsiteX13" fmla="*/ 930946 w 9517857"/>
              <a:gd name="connsiteY13" fmla="*/ 735921 h 920231"/>
              <a:gd name="connsiteX14" fmla="*/ 986250 w 9517857"/>
              <a:gd name="connsiteY14" fmla="*/ 715405 h 920231"/>
              <a:gd name="connsiteX15" fmla="*/ 1013752 w 9517857"/>
              <a:gd name="connsiteY15" fmla="*/ 715236 h 920231"/>
              <a:gd name="connsiteX16" fmla="*/ 1023734 w 9517857"/>
              <a:gd name="connsiteY16" fmla="*/ 720446 h 920231"/>
              <a:gd name="connsiteX17" fmla="*/ 1063207 w 9517857"/>
              <a:gd name="connsiteY17" fmla="*/ 717526 h 920231"/>
              <a:gd name="connsiteX18" fmla="*/ 1081980 w 9517857"/>
              <a:gd name="connsiteY18" fmla="*/ 740330 h 920231"/>
              <a:gd name="connsiteX19" fmla="*/ 1218120 w 9517857"/>
              <a:gd name="connsiteY19" fmla="*/ 715155 h 920231"/>
              <a:gd name="connsiteX20" fmla="*/ 1397459 w 9517857"/>
              <a:gd name="connsiteY20" fmla="*/ 693065 h 920231"/>
              <a:gd name="connsiteX21" fmla="*/ 1580688 w 9517857"/>
              <a:gd name="connsiteY21" fmla="*/ 695572 h 920231"/>
              <a:gd name="connsiteX22" fmla="*/ 1772334 w 9517857"/>
              <a:gd name="connsiteY22" fmla="*/ 712515 h 920231"/>
              <a:gd name="connsiteX23" fmla="*/ 2002561 w 9517857"/>
              <a:gd name="connsiteY23" fmla="*/ 661792 h 920231"/>
              <a:gd name="connsiteX24" fmla="*/ 2135144 w 9517857"/>
              <a:gd name="connsiteY24" fmla="*/ 638376 h 920231"/>
              <a:gd name="connsiteX25" fmla="*/ 2440292 w 9517857"/>
              <a:gd name="connsiteY25" fmla="*/ 595737 h 920231"/>
              <a:gd name="connsiteX26" fmla="*/ 2547829 w 9517857"/>
              <a:gd name="connsiteY26" fmla="*/ 568025 h 920231"/>
              <a:gd name="connsiteX27" fmla="*/ 2658055 w 9517857"/>
              <a:gd name="connsiteY27" fmla="*/ 580602 h 920231"/>
              <a:gd name="connsiteX28" fmla="*/ 2693698 w 9517857"/>
              <a:gd name="connsiteY28" fmla="*/ 561904 h 920231"/>
              <a:gd name="connsiteX29" fmla="*/ 2699673 w 9517857"/>
              <a:gd name="connsiteY29" fmla="*/ 558275 h 920231"/>
              <a:gd name="connsiteX30" fmla="*/ 2727306 w 9517857"/>
              <a:gd name="connsiteY30" fmla="*/ 552573 h 920231"/>
              <a:gd name="connsiteX31" fmla="*/ 2730451 w 9517857"/>
              <a:gd name="connsiteY31" fmla="*/ 539933 h 920231"/>
              <a:gd name="connsiteX32" fmla="*/ 2768713 w 9517857"/>
              <a:gd name="connsiteY32" fmla="*/ 523450 h 920231"/>
              <a:gd name="connsiteX33" fmla="*/ 2820868 w 9517857"/>
              <a:gd name="connsiteY33" fmla="*/ 516035 h 920231"/>
              <a:gd name="connsiteX34" fmla="*/ 3073635 w 9517857"/>
              <a:gd name="connsiteY34" fmla="*/ 493169 h 920231"/>
              <a:gd name="connsiteX35" fmla="*/ 3222071 w 9517857"/>
              <a:gd name="connsiteY35" fmla="*/ 472434 h 920231"/>
              <a:gd name="connsiteX36" fmla="*/ 3274069 w 9517857"/>
              <a:gd name="connsiteY36" fmla="*/ 453480 h 920231"/>
              <a:gd name="connsiteX37" fmla="*/ 3349632 w 9517857"/>
              <a:gd name="connsiteY37" fmla="*/ 434458 h 920231"/>
              <a:gd name="connsiteX38" fmla="*/ 3479593 w 9517857"/>
              <a:gd name="connsiteY38" fmla="*/ 392312 h 920231"/>
              <a:gd name="connsiteX39" fmla="*/ 3651428 w 9517857"/>
              <a:gd name="connsiteY39" fmla="*/ 363682 h 920231"/>
              <a:gd name="connsiteX40" fmla="*/ 3750023 w 9517857"/>
              <a:gd name="connsiteY40" fmla="*/ 372553 h 920231"/>
              <a:gd name="connsiteX41" fmla="*/ 3844133 w 9517857"/>
              <a:gd name="connsiteY41" fmla="*/ 362523 h 920231"/>
              <a:gd name="connsiteX42" fmla="*/ 3933803 w 9517857"/>
              <a:gd name="connsiteY42" fmla="*/ 359190 h 920231"/>
              <a:gd name="connsiteX43" fmla="*/ 4266740 w 9517857"/>
              <a:gd name="connsiteY43" fmla="*/ 363329 h 920231"/>
              <a:gd name="connsiteX44" fmla="*/ 4430770 w 9517857"/>
              <a:gd name="connsiteY44" fmla="*/ 344518 h 920231"/>
              <a:gd name="connsiteX45" fmla="*/ 4512664 w 9517857"/>
              <a:gd name="connsiteY45" fmla="*/ 321823 h 920231"/>
              <a:gd name="connsiteX46" fmla="*/ 4616423 w 9517857"/>
              <a:gd name="connsiteY46" fmla="*/ 292789 h 920231"/>
              <a:gd name="connsiteX47" fmla="*/ 4807816 w 9517857"/>
              <a:gd name="connsiteY47" fmla="*/ 0 h 920231"/>
              <a:gd name="connsiteX48" fmla="*/ 4826683 w 9517857"/>
              <a:gd name="connsiteY48" fmla="*/ 165317 h 920231"/>
              <a:gd name="connsiteX49" fmla="*/ 4827826 w 9517857"/>
              <a:gd name="connsiteY49" fmla="*/ 248852 h 920231"/>
              <a:gd name="connsiteX50" fmla="*/ 4892569 w 9517857"/>
              <a:gd name="connsiteY50" fmla="*/ 251808 h 920231"/>
              <a:gd name="connsiteX51" fmla="*/ 4896611 w 9517857"/>
              <a:gd name="connsiteY51" fmla="*/ 242323 h 920231"/>
              <a:gd name="connsiteX52" fmla="*/ 4917286 w 9517857"/>
              <a:gd name="connsiteY52" fmla="*/ 245534 h 920231"/>
              <a:gd name="connsiteX53" fmla="*/ 4981173 w 9517857"/>
              <a:gd name="connsiteY53" fmla="*/ 248978 h 920231"/>
              <a:gd name="connsiteX54" fmla="*/ 5060397 w 9517857"/>
              <a:gd name="connsiteY54" fmla="*/ 265563 h 920231"/>
              <a:gd name="connsiteX55" fmla="*/ 5252996 w 9517857"/>
              <a:gd name="connsiteY55" fmla="*/ 272530 h 920231"/>
              <a:gd name="connsiteX56" fmla="*/ 5358056 w 9517857"/>
              <a:gd name="connsiteY56" fmla="*/ 249123 h 920231"/>
              <a:gd name="connsiteX57" fmla="*/ 5426496 w 9517857"/>
              <a:gd name="connsiteY57" fmla="*/ 237017 h 920231"/>
              <a:gd name="connsiteX58" fmla="*/ 5497161 w 9517857"/>
              <a:gd name="connsiteY58" fmla="*/ 230683 h 920231"/>
              <a:gd name="connsiteX59" fmla="*/ 5826043 w 9517857"/>
              <a:gd name="connsiteY59" fmla="*/ 149948 h 920231"/>
              <a:gd name="connsiteX60" fmla="*/ 6013415 w 9517857"/>
              <a:gd name="connsiteY60" fmla="*/ 139191 h 920231"/>
              <a:gd name="connsiteX61" fmla="*/ 6080994 w 9517857"/>
              <a:gd name="connsiteY61" fmla="*/ 144813 h 920231"/>
              <a:gd name="connsiteX62" fmla="*/ 6194152 w 9517857"/>
              <a:gd name="connsiteY62" fmla="*/ 153647 h 920231"/>
              <a:gd name="connsiteX63" fmla="*/ 6281379 w 9517857"/>
              <a:gd name="connsiteY63" fmla="*/ 183501 h 920231"/>
              <a:gd name="connsiteX64" fmla="*/ 6374947 w 9517857"/>
              <a:gd name="connsiteY64" fmla="*/ 181674 h 920231"/>
              <a:gd name="connsiteX65" fmla="*/ 6448518 w 9517857"/>
              <a:gd name="connsiteY65" fmla="*/ 166253 h 920231"/>
              <a:gd name="connsiteX66" fmla="*/ 6544700 w 9517857"/>
              <a:gd name="connsiteY66" fmla="*/ 169036 h 920231"/>
              <a:gd name="connsiteX67" fmla="*/ 6648353 w 9517857"/>
              <a:gd name="connsiteY67" fmla="*/ 174125 h 920231"/>
              <a:gd name="connsiteX68" fmla="*/ 6736227 w 9517857"/>
              <a:gd name="connsiteY68" fmla="*/ 175091 h 920231"/>
              <a:gd name="connsiteX69" fmla="*/ 6977218 w 9517857"/>
              <a:gd name="connsiteY69" fmla="*/ 186164 h 920231"/>
              <a:gd name="connsiteX70" fmla="*/ 7065221 w 9517857"/>
              <a:gd name="connsiteY70" fmla="*/ 229406 h 920231"/>
              <a:gd name="connsiteX71" fmla="*/ 7358195 w 9517857"/>
              <a:gd name="connsiteY71" fmla="*/ 253615 h 920231"/>
              <a:gd name="connsiteX72" fmla="*/ 7565449 w 9517857"/>
              <a:gd name="connsiteY72" fmla="*/ 260825 h 920231"/>
              <a:gd name="connsiteX73" fmla="*/ 7599285 w 9517857"/>
              <a:gd name="connsiteY73" fmla="*/ 267896 h 920231"/>
              <a:gd name="connsiteX74" fmla="*/ 7644411 w 9517857"/>
              <a:gd name="connsiteY74" fmla="*/ 260861 h 920231"/>
              <a:gd name="connsiteX75" fmla="*/ 7825110 w 9517857"/>
              <a:gd name="connsiteY75" fmla="*/ 230984 h 920231"/>
              <a:gd name="connsiteX76" fmla="*/ 7965805 w 9517857"/>
              <a:gd name="connsiteY76" fmla="*/ 202230 h 920231"/>
              <a:gd name="connsiteX77" fmla="*/ 8147401 w 9517857"/>
              <a:gd name="connsiteY77" fmla="*/ 207492 h 920231"/>
              <a:gd name="connsiteX78" fmla="*/ 8256033 w 9517857"/>
              <a:gd name="connsiteY78" fmla="*/ 195588 h 920231"/>
              <a:gd name="connsiteX79" fmla="*/ 8410677 w 9517857"/>
              <a:gd name="connsiteY79" fmla="*/ 174042 h 920231"/>
              <a:gd name="connsiteX80" fmla="*/ 8617841 w 9517857"/>
              <a:gd name="connsiteY80" fmla="*/ 157042 h 920231"/>
              <a:gd name="connsiteX81" fmla="*/ 8715976 w 9517857"/>
              <a:gd name="connsiteY81" fmla="*/ 180249 h 920231"/>
              <a:gd name="connsiteX82" fmla="*/ 8778827 w 9517857"/>
              <a:gd name="connsiteY82" fmla="*/ 174811 h 920231"/>
              <a:gd name="connsiteX83" fmla="*/ 8840778 w 9517857"/>
              <a:gd name="connsiteY83" fmla="*/ 145024 h 920231"/>
              <a:gd name="connsiteX84" fmla="*/ 9010380 w 9517857"/>
              <a:gd name="connsiteY84" fmla="*/ 93766 h 920231"/>
              <a:gd name="connsiteX85" fmla="*/ 9110856 w 9517857"/>
              <a:gd name="connsiteY85" fmla="*/ 72872 h 920231"/>
              <a:gd name="connsiteX86" fmla="*/ 9268817 w 9517857"/>
              <a:gd name="connsiteY86" fmla="*/ 54957 h 920231"/>
              <a:gd name="connsiteX87" fmla="*/ 9316667 w 9517857"/>
              <a:gd name="connsiteY87" fmla="*/ 46922 h 920231"/>
              <a:gd name="connsiteX88" fmla="*/ 9428209 w 9517857"/>
              <a:gd name="connsiteY88" fmla="*/ 31798 h 920231"/>
              <a:gd name="connsiteX89" fmla="*/ 9488916 w 9517857"/>
              <a:gd name="connsiteY89" fmla="*/ 1875 h 920231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826683 w 9517857"/>
              <a:gd name="connsiteY48" fmla="*/ 163442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48518 w 9517857"/>
              <a:gd name="connsiteY64" fmla="*/ 16437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48518 w 9517857"/>
              <a:gd name="connsiteY64" fmla="*/ 16437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820868 w 9517857"/>
              <a:gd name="connsiteY32" fmla="*/ 514160 h 918356"/>
              <a:gd name="connsiteX33" fmla="*/ 3073635 w 9517857"/>
              <a:gd name="connsiteY33" fmla="*/ 491294 h 918356"/>
              <a:gd name="connsiteX34" fmla="*/ 3222071 w 9517857"/>
              <a:gd name="connsiteY34" fmla="*/ 470559 h 918356"/>
              <a:gd name="connsiteX35" fmla="*/ 3274069 w 9517857"/>
              <a:gd name="connsiteY35" fmla="*/ 451605 h 918356"/>
              <a:gd name="connsiteX36" fmla="*/ 3349632 w 9517857"/>
              <a:gd name="connsiteY36" fmla="*/ 432583 h 918356"/>
              <a:gd name="connsiteX37" fmla="*/ 3479593 w 9517857"/>
              <a:gd name="connsiteY37" fmla="*/ 390437 h 918356"/>
              <a:gd name="connsiteX38" fmla="*/ 3651428 w 9517857"/>
              <a:gd name="connsiteY38" fmla="*/ 361807 h 918356"/>
              <a:gd name="connsiteX39" fmla="*/ 3750023 w 9517857"/>
              <a:gd name="connsiteY39" fmla="*/ 370678 h 918356"/>
              <a:gd name="connsiteX40" fmla="*/ 3844133 w 9517857"/>
              <a:gd name="connsiteY40" fmla="*/ 360648 h 918356"/>
              <a:gd name="connsiteX41" fmla="*/ 3933803 w 9517857"/>
              <a:gd name="connsiteY41" fmla="*/ 357315 h 918356"/>
              <a:gd name="connsiteX42" fmla="*/ 4266740 w 9517857"/>
              <a:gd name="connsiteY42" fmla="*/ 361454 h 918356"/>
              <a:gd name="connsiteX43" fmla="*/ 4430770 w 9517857"/>
              <a:gd name="connsiteY43" fmla="*/ 342643 h 918356"/>
              <a:gd name="connsiteX44" fmla="*/ 4512664 w 9517857"/>
              <a:gd name="connsiteY44" fmla="*/ 319948 h 918356"/>
              <a:gd name="connsiteX45" fmla="*/ 4616423 w 9517857"/>
              <a:gd name="connsiteY45" fmla="*/ 290914 h 918356"/>
              <a:gd name="connsiteX46" fmla="*/ 4689163 w 9517857"/>
              <a:gd name="connsiteY46" fmla="*/ 272812 h 918356"/>
              <a:gd name="connsiteX47" fmla="*/ 4783273 w 9517857"/>
              <a:gd name="connsiteY47" fmla="*/ 248463 h 918356"/>
              <a:gd name="connsiteX48" fmla="*/ 4836507 w 9517857"/>
              <a:gd name="connsiteY48" fmla="*/ 256788 h 918356"/>
              <a:gd name="connsiteX49" fmla="*/ 4892569 w 9517857"/>
              <a:gd name="connsiteY49" fmla="*/ 249933 h 918356"/>
              <a:gd name="connsiteX50" fmla="*/ 4896611 w 9517857"/>
              <a:gd name="connsiteY50" fmla="*/ 240448 h 918356"/>
              <a:gd name="connsiteX51" fmla="*/ 4917286 w 9517857"/>
              <a:gd name="connsiteY51" fmla="*/ 243659 h 918356"/>
              <a:gd name="connsiteX52" fmla="*/ 4981173 w 9517857"/>
              <a:gd name="connsiteY52" fmla="*/ 247103 h 918356"/>
              <a:gd name="connsiteX53" fmla="*/ 5060397 w 9517857"/>
              <a:gd name="connsiteY53" fmla="*/ 263688 h 918356"/>
              <a:gd name="connsiteX54" fmla="*/ 5252996 w 9517857"/>
              <a:gd name="connsiteY54" fmla="*/ 270655 h 918356"/>
              <a:gd name="connsiteX55" fmla="*/ 5358056 w 9517857"/>
              <a:gd name="connsiteY55" fmla="*/ 247248 h 918356"/>
              <a:gd name="connsiteX56" fmla="*/ 5426496 w 9517857"/>
              <a:gd name="connsiteY56" fmla="*/ 235142 h 918356"/>
              <a:gd name="connsiteX57" fmla="*/ 5497161 w 9517857"/>
              <a:gd name="connsiteY57" fmla="*/ 228808 h 918356"/>
              <a:gd name="connsiteX58" fmla="*/ 5826043 w 9517857"/>
              <a:gd name="connsiteY58" fmla="*/ 148073 h 918356"/>
              <a:gd name="connsiteX59" fmla="*/ 6007627 w 9517857"/>
              <a:gd name="connsiteY59" fmla="*/ 147126 h 918356"/>
              <a:gd name="connsiteX60" fmla="*/ 6080994 w 9517857"/>
              <a:gd name="connsiteY60" fmla="*/ 142938 h 918356"/>
              <a:gd name="connsiteX61" fmla="*/ 6194152 w 9517857"/>
              <a:gd name="connsiteY61" fmla="*/ 151772 h 918356"/>
              <a:gd name="connsiteX62" fmla="*/ 6281379 w 9517857"/>
              <a:gd name="connsiteY62" fmla="*/ 181626 h 918356"/>
              <a:gd name="connsiteX63" fmla="*/ 6489033 w 9517857"/>
              <a:gd name="connsiteY63" fmla="*/ 167648 h 918356"/>
              <a:gd name="connsiteX64" fmla="*/ 6544700 w 9517857"/>
              <a:gd name="connsiteY64" fmla="*/ 167161 h 918356"/>
              <a:gd name="connsiteX65" fmla="*/ 6648353 w 9517857"/>
              <a:gd name="connsiteY65" fmla="*/ 172250 h 918356"/>
              <a:gd name="connsiteX66" fmla="*/ 6736227 w 9517857"/>
              <a:gd name="connsiteY66" fmla="*/ 173216 h 918356"/>
              <a:gd name="connsiteX67" fmla="*/ 6977218 w 9517857"/>
              <a:gd name="connsiteY67" fmla="*/ 184289 h 918356"/>
              <a:gd name="connsiteX68" fmla="*/ 7065221 w 9517857"/>
              <a:gd name="connsiteY68" fmla="*/ 227531 h 918356"/>
              <a:gd name="connsiteX69" fmla="*/ 7358195 w 9517857"/>
              <a:gd name="connsiteY69" fmla="*/ 251740 h 918356"/>
              <a:gd name="connsiteX70" fmla="*/ 7565449 w 9517857"/>
              <a:gd name="connsiteY70" fmla="*/ 258950 h 918356"/>
              <a:gd name="connsiteX71" fmla="*/ 7599285 w 9517857"/>
              <a:gd name="connsiteY71" fmla="*/ 266021 h 918356"/>
              <a:gd name="connsiteX72" fmla="*/ 7644411 w 9517857"/>
              <a:gd name="connsiteY72" fmla="*/ 258986 h 918356"/>
              <a:gd name="connsiteX73" fmla="*/ 7825110 w 9517857"/>
              <a:gd name="connsiteY73" fmla="*/ 229109 h 918356"/>
              <a:gd name="connsiteX74" fmla="*/ 7965805 w 9517857"/>
              <a:gd name="connsiteY74" fmla="*/ 200355 h 918356"/>
              <a:gd name="connsiteX75" fmla="*/ 8147401 w 9517857"/>
              <a:gd name="connsiteY75" fmla="*/ 205617 h 918356"/>
              <a:gd name="connsiteX76" fmla="*/ 8256033 w 9517857"/>
              <a:gd name="connsiteY76" fmla="*/ 193713 h 918356"/>
              <a:gd name="connsiteX77" fmla="*/ 8410677 w 9517857"/>
              <a:gd name="connsiteY77" fmla="*/ 172167 h 918356"/>
              <a:gd name="connsiteX78" fmla="*/ 8617841 w 9517857"/>
              <a:gd name="connsiteY78" fmla="*/ 155167 h 918356"/>
              <a:gd name="connsiteX79" fmla="*/ 8715976 w 9517857"/>
              <a:gd name="connsiteY79" fmla="*/ 178374 h 918356"/>
              <a:gd name="connsiteX80" fmla="*/ 8778827 w 9517857"/>
              <a:gd name="connsiteY80" fmla="*/ 172936 h 918356"/>
              <a:gd name="connsiteX81" fmla="*/ 8855248 w 9517857"/>
              <a:gd name="connsiteY81" fmla="*/ 143149 h 918356"/>
              <a:gd name="connsiteX82" fmla="*/ 9010380 w 9517857"/>
              <a:gd name="connsiteY82" fmla="*/ 91891 h 918356"/>
              <a:gd name="connsiteX83" fmla="*/ 9110856 w 9517857"/>
              <a:gd name="connsiteY83" fmla="*/ 70997 h 918356"/>
              <a:gd name="connsiteX84" fmla="*/ 9268817 w 9517857"/>
              <a:gd name="connsiteY84" fmla="*/ 53082 h 918356"/>
              <a:gd name="connsiteX85" fmla="*/ 9316667 w 9517857"/>
              <a:gd name="connsiteY85" fmla="*/ 45047 h 918356"/>
              <a:gd name="connsiteX86" fmla="*/ 9428209 w 9517857"/>
              <a:gd name="connsiteY86" fmla="*/ 29923 h 918356"/>
              <a:gd name="connsiteX87" fmla="*/ 9488916 w 9517857"/>
              <a:gd name="connsiteY8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820868 w 9517857"/>
              <a:gd name="connsiteY32" fmla="*/ 514160 h 918356"/>
              <a:gd name="connsiteX33" fmla="*/ 3073635 w 9517857"/>
              <a:gd name="connsiteY33" fmla="*/ 491294 h 918356"/>
              <a:gd name="connsiteX34" fmla="*/ 3222071 w 9517857"/>
              <a:gd name="connsiteY34" fmla="*/ 470559 h 918356"/>
              <a:gd name="connsiteX35" fmla="*/ 3274069 w 9517857"/>
              <a:gd name="connsiteY35" fmla="*/ 451605 h 918356"/>
              <a:gd name="connsiteX36" fmla="*/ 3349632 w 9517857"/>
              <a:gd name="connsiteY36" fmla="*/ 432583 h 918356"/>
              <a:gd name="connsiteX37" fmla="*/ 3479593 w 9517857"/>
              <a:gd name="connsiteY37" fmla="*/ 390437 h 918356"/>
              <a:gd name="connsiteX38" fmla="*/ 3651428 w 9517857"/>
              <a:gd name="connsiteY38" fmla="*/ 361807 h 918356"/>
              <a:gd name="connsiteX39" fmla="*/ 3844133 w 9517857"/>
              <a:gd name="connsiteY39" fmla="*/ 360648 h 918356"/>
              <a:gd name="connsiteX40" fmla="*/ 3933803 w 9517857"/>
              <a:gd name="connsiteY40" fmla="*/ 357315 h 918356"/>
              <a:gd name="connsiteX41" fmla="*/ 4266740 w 9517857"/>
              <a:gd name="connsiteY41" fmla="*/ 361454 h 918356"/>
              <a:gd name="connsiteX42" fmla="*/ 4430770 w 9517857"/>
              <a:gd name="connsiteY42" fmla="*/ 342643 h 918356"/>
              <a:gd name="connsiteX43" fmla="*/ 4512664 w 9517857"/>
              <a:gd name="connsiteY43" fmla="*/ 319948 h 918356"/>
              <a:gd name="connsiteX44" fmla="*/ 4616423 w 9517857"/>
              <a:gd name="connsiteY44" fmla="*/ 290914 h 918356"/>
              <a:gd name="connsiteX45" fmla="*/ 4689163 w 9517857"/>
              <a:gd name="connsiteY45" fmla="*/ 272812 h 918356"/>
              <a:gd name="connsiteX46" fmla="*/ 4783273 w 9517857"/>
              <a:gd name="connsiteY46" fmla="*/ 248463 h 918356"/>
              <a:gd name="connsiteX47" fmla="*/ 4836507 w 9517857"/>
              <a:gd name="connsiteY47" fmla="*/ 256788 h 918356"/>
              <a:gd name="connsiteX48" fmla="*/ 4892569 w 9517857"/>
              <a:gd name="connsiteY48" fmla="*/ 249933 h 918356"/>
              <a:gd name="connsiteX49" fmla="*/ 4896611 w 9517857"/>
              <a:gd name="connsiteY49" fmla="*/ 240448 h 918356"/>
              <a:gd name="connsiteX50" fmla="*/ 4917286 w 9517857"/>
              <a:gd name="connsiteY50" fmla="*/ 243659 h 918356"/>
              <a:gd name="connsiteX51" fmla="*/ 4981173 w 9517857"/>
              <a:gd name="connsiteY51" fmla="*/ 247103 h 918356"/>
              <a:gd name="connsiteX52" fmla="*/ 5060397 w 9517857"/>
              <a:gd name="connsiteY52" fmla="*/ 263688 h 918356"/>
              <a:gd name="connsiteX53" fmla="*/ 5252996 w 9517857"/>
              <a:gd name="connsiteY53" fmla="*/ 270655 h 918356"/>
              <a:gd name="connsiteX54" fmla="*/ 5358056 w 9517857"/>
              <a:gd name="connsiteY54" fmla="*/ 247248 h 918356"/>
              <a:gd name="connsiteX55" fmla="*/ 5426496 w 9517857"/>
              <a:gd name="connsiteY55" fmla="*/ 235142 h 918356"/>
              <a:gd name="connsiteX56" fmla="*/ 5497161 w 9517857"/>
              <a:gd name="connsiteY56" fmla="*/ 228808 h 918356"/>
              <a:gd name="connsiteX57" fmla="*/ 5826043 w 9517857"/>
              <a:gd name="connsiteY57" fmla="*/ 148073 h 918356"/>
              <a:gd name="connsiteX58" fmla="*/ 6007627 w 9517857"/>
              <a:gd name="connsiteY58" fmla="*/ 147126 h 918356"/>
              <a:gd name="connsiteX59" fmla="*/ 6080994 w 9517857"/>
              <a:gd name="connsiteY59" fmla="*/ 142938 h 918356"/>
              <a:gd name="connsiteX60" fmla="*/ 6194152 w 9517857"/>
              <a:gd name="connsiteY60" fmla="*/ 151772 h 918356"/>
              <a:gd name="connsiteX61" fmla="*/ 6281379 w 9517857"/>
              <a:gd name="connsiteY61" fmla="*/ 181626 h 918356"/>
              <a:gd name="connsiteX62" fmla="*/ 6489033 w 9517857"/>
              <a:gd name="connsiteY62" fmla="*/ 167648 h 918356"/>
              <a:gd name="connsiteX63" fmla="*/ 6544700 w 9517857"/>
              <a:gd name="connsiteY63" fmla="*/ 167161 h 918356"/>
              <a:gd name="connsiteX64" fmla="*/ 6648353 w 9517857"/>
              <a:gd name="connsiteY64" fmla="*/ 172250 h 918356"/>
              <a:gd name="connsiteX65" fmla="*/ 6736227 w 9517857"/>
              <a:gd name="connsiteY65" fmla="*/ 173216 h 918356"/>
              <a:gd name="connsiteX66" fmla="*/ 6977218 w 9517857"/>
              <a:gd name="connsiteY66" fmla="*/ 184289 h 918356"/>
              <a:gd name="connsiteX67" fmla="*/ 7065221 w 9517857"/>
              <a:gd name="connsiteY67" fmla="*/ 227531 h 918356"/>
              <a:gd name="connsiteX68" fmla="*/ 7358195 w 9517857"/>
              <a:gd name="connsiteY68" fmla="*/ 251740 h 918356"/>
              <a:gd name="connsiteX69" fmla="*/ 7565449 w 9517857"/>
              <a:gd name="connsiteY69" fmla="*/ 258950 h 918356"/>
              <a:gd name="connsiteX70" fmla="*/ 7599285 w 9517857"/>
              <a:gd name="connsiteY70" fmla="*/ 266021 h 918356"/>
              <a:gd name="connsiteX71" fmla="*/ 7644411 w 9517857"/>
              <a:gd name="connsiteY71" fmla="*/ 258986 h 918356"/>
              <a:gd name="connsiteX72" fmla="*/ 7825110 w 9517857"/>
              <a:gd name="connsiteY72" fmla="*/ 229109 h 918356"/>
              <a:gd name="connsiteX73" fmla="*/ 7965805 w 9517857"/>
              <a:gd name="connsiteY73" fmla="*/ 200355 h 918356"/>
              <a:gd name="connsiteX74" fmla="*/ 8147401 w 9517857"/>
              <a:gd name="connsiteY74" fmla="*/ 205617 h 918356"/>
              <a:gd name="connsiteX75" fmla="*/ 8256033 w 9517857"/>
              <a:gd name="connsiteY75" fmla="*/ 193713 h 918356"/>
              <a:gd name="connsiteX76" fmla="*/ 8410677 w 9517857"/>
              <a:gd name="connsiteY76" fmla="*/ 172167 h 918356"/>
              <a:gd name="connsiteX77" fmla="*/ 8617841 w 9517857"/>
              <a:gd name="connsiteY77" fmla="*/ 155167 h 918356"/>
              <a:gd name="connsiteX78" fmla="*/ 8715976 w 9517857"/>
              <a:gd name="connsiteY78" fmla="*/ 178374 h 918356"/>
              <a:gd name="connsiteX79" fmla="*/ 8778827 w 9517857"/>
              <a:gd name="connsiteY79" fmla="*/ 172936 h 918356"/>
              <a:gd name="connsiteX80" fmla="*/ 8855248 w 9517857"/>
              <a:gd name="connsiteY80" fmla="*/ 143149 h 918356"/>
              <a:gd name="connsiteX81" fmla="*/ 9010380 w 9517857"/>
              <a:gd name="connsiteY81" fmla="*/ 91891 h 918356"/>
              <a:gd name="connsiteX82" fmla="*/ 9110856 w 9517857"/>
              <a:gd name="connsiteY82" fmla="*/ 70997 h 918356"/>
              <a:gd name="connsiteX83" fmla="*/ 9268817 w 9517857"/>
              <a:gd name="connsiteY83" fmla="*/ 53082 h 918356"/>
              <a:gd name="connsiteX84" fmla="*/ 9316667 w 9517857"/>
              <a:gd name="connsiteY84" fmla="*/ 45047 h 918356"/>
              <a:gd name="connsiteX85" fmla="*/ 9428209 w 9517857"/>
              <a:gd name="connsiteY85" fmla="*/ 29923 h 918356"/>
              <a:gd name="connsiteX86" fmla="*/ 9488916 w 9517857"/>
              <a:gd name="connsiteY8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78982 w 9517857"/>
              <a:gd name="connsiteY9" fmla="*/ 710142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081980 w 9517857"/>
              <a:gd name="connsiteY17" fmla="*/ 738455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081980 w 9517857"/>
              <a:gd name="connsiteY17" fmla="*/ 738455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142754 w 9517857"/>
              <a:gd name="connsiteY17" fmla="*/ 725374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02561 w 9517857"/>
              <a:gd name="connsiteY21" fmla="*/ 659917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4948 w 9517857"/>
              <a:gd name="connsiteY74" fmla="*/ 16824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4948 w 9517857"/>
              <a:gd name="connsiteY74" fmla="*/ 16824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2820868 w 9517857"/>
              <a:gd name="connsiteY28" fmla="*/ 514160 h 918356"/>
              <a:gd name="connsiteX29" fmla="*/ 3073635 w 9517857"/>
              <a:gd name="connsiteY29" fmla="*/ 491294 h 918356"/>
              <a:gd name="connsiteX30" fmla="*/ 3222071 w 9517857"/>
              <a:gd name="connsiteY30" fmla="*/ 470559 h 918356"/>
              <a:gd name="connsiteX31" fmla="*/ 3274069 w 9517857"/>
              <a:gd name="connsiteY31" fmla="*/ 451605 h 918356"/>
              <a:gd name="connsiteX32" fmla="*/ 3349632 w 9517857"/>
              <a:gd name="connsiteY32" fmla="*/ 432583 h 918356"/>
              <a:gd name="connsiteX33" fmla="*/ 3479593 w 9517857"/>
              <a:gd name="connsiteY33" fmla="*/ 390437 h 918356"/>
              <a:gd name="connsiteX34" fmla="*/ 3651428 w 9517857"/>
              <a:gd name="connsiteY34" fmla="*/ 361807 h 918356"/>
              <a:gd name="connsiteX35" fmla="*/ 3844133 w 9517857"/>
              <a:gd name="connsiteY35" fmla="*/ 360648 h 918356"/>
              <a:gd name="connsiteX36" fmla="*/ 3933803 w 9517857"/>
              <a:gd name="connsiteY36" fmla="*/ 357315 h 918356"/>
              <a:gd name="connsiteX37" fmla="*/ 4266740 w 9517857"/>
              <a:gd name="connsiteY37" fmla="*/ 361454 h 918356"/>
              <a:gd name="connsiteX38" fmla="*/ 4430770 w 9517857"/>
              <a:gd name="connsiteY38" fmla="*/ 342643 h 918356"/>
              <a:gd name="connsiteX39" fmla="*/ 4512664 w 9517857"/>
              <a:gd name="connsiteY39" fmla="*/ 319948 h 918356"/>
              <a:gd name="connsiteX40" fmla="*/ 4616423 w 9517857"/>
              <a:gd name="connsiteY40" fmla="*/ 290914 h 918356"/>
              <a:gd name="connsiteX41" fmla="*/ 4689163 w 9517857"/>
              <a:gd name="connsiteY41" fmla="*/ 272812 h 918356"/>
              <a:gd name="connsiteX42" fmla="*/ 4783273 w 9517857"/>
              <a:gd name="connsiteY42" fmla="*/ 248463 h 918356"/>
              <a:gd name="connsiteX43" fmla="*/ 4836507 w 9517857"/>
              <a:gd name="connsiteY43" fmla="*/ 256788 h 918356"/>
              <a:gd name="connsiteX44" fmla="*/ 4892569 w 9517857"/>
              <a:gd name="connsiteY44" fmla="*/ 249933 h 918356"/>
              <a:gd name="connsiteX45" fmla="*/ 4896611 w 9517857"/>
              <a:gd name="connsiteY45" fmla="*/ 240448 h 918356"/>
              <a:gd name="connsiteX46" fmla="*/ 4917286 w 9517857"/>
              <a:gd name="connsiteY46" fmla="*/ 243659 h 918356"/>
              <a:gd name="connsiteX47" fmla="*/ 4981173 w 9517857"/>
              <a:gd name="connsiteY47" fmla="*/ 247103 h 918356"/>
              <a:gd name="connsiteX48" fmla="*/ 5060397 w 9517857"/>
              <a:gd name="connsiteY48" fmla="*/ 263688 h 918356"/>
              <a:gd name="connsiteX49" fmla="*/ 5252996 w 9517857"/>
              <a:gd name="connsiteY49" fmla="*/ 270655 h 918356"/>
              <a:gd name="connsiteX50" fmla="*/ 5358056 w 9517857"/>
              <a:gd name="connsiteY50" fmla="*/ 247248 h 918356"/>
              <a:gd name="connsiteX51" fmla="*/ 5426496 w 9517857"/>
              <a:gd name="connsiteY51" fmla="*/ 235142 h 918356"/>
              <a:gd name="connsiteX52" fmla="*/ 5497161 w 9517857"/>
              <a:gd name="connsiteY52" fmla="*/ 228808 h 918356"/>
              <a:gd name="connsiteX53" fmla="*/ 5826043 w 9517857"/>
              <a:gd name="connsiteY53" fmla="*/ 148073 h 918356"/>
              <a:gd name="connsiteX54" fmla="*/ 6007627 w 9517857"/>
              <a:gd name="connsiteY54" fmla="*/ 147126 h 918356"/>
              <a:gd name="connsiteX55" fmla="*/ 6080994 w 9517857"/>
              <a:gd name="connsiteY55" fmla="*/ 142938 h 918356"/>
              <a:gd name="connsiteX56" fmla="*/ 6194152 w 9517857"/>
              <a:gd name="connsiteY56" fmla="*/ 151772 h 918356"/>
              <a:gd name="connsiteX57" fmla="*/ 6281379 w 9517857"/>
              <a:gd name="connsiteY57" fmla="*/ 181626 h 918356"/>
              <a:gd name="connsiteX58" fmla="*/ 6489033 w 9517857"/>
              <a:gd name="connsiteY58" fmla="*/ 167648 h 918356"/>
              <a:gd name="connsiteX59" fmla="*/ 6544700 w 9517857"/>
              <a:gd name="connsiteY59" fmla="*/ 167161 h 918356"/>
              <a:gd name="connsiteX60" fmla="*/ 6648353 w 9517857"/>
              <a:gd name="connsiteY60" fmla="*/ 172250 h 918356"/>
              <a:gd name="connsiteX61" fmla="*/ 6736227 w 9517857"/>
              <a:gd name="connsiteY61" fmla="*/ 173216 h 918356"/>
              <a:gd name="connsiteX62" fmla="*/ 6977218 w 9517857"/>
              <a:gd name="connsiteY62" fmla="*/ 184289 h 918356"/>
              <a:gd name="connsiteX63" fmla="*/ 7065221 w 9517857"/>
              <a:gd name="connsiteY63" fmla="*/ 227531 h 918356"/>
              <a:gd name="connsiteX64" fmla="*/ 7358195 w 9517857"/>
              <a:gd name="connsiteY64" fmla="*/ 251740 h 918356"/>
              <a:gd name="connsiteX65" fmla="*/ 7565449 w 9517857"/>
              <a:gd name="connsiteY65" fmla="*/ 258950 h 918356"/>
              <a:gd name="connsiteX66" fmla="*/ 7599285 w 9517857"/>
              <a:gd name="connsiteY66" fmla="*/ 266021 h 918356"/>
              <a:gd name="connsiteX67" fmla="*/ 7644411 w 9517857"/>
              <a:gd name="connsiteY67" fmla="*/ 258986 h 918356"/>
              <a:gd name="connsiteX68" fmla="*/ 7825110 w 9517857"/>
              <a:gd name="connsiteY68" fmla="*/ 229109 h 918356"/>
              <a:gd name="connsiteX69" fmla="*/ 7965805 w 9517857"/>
              <a:gd name="connsiteY69" fmla="*/ 200355 h 918356"/>
              <a:gd name="connsiteX70" fmla="*/ 8147401 w 9517857"/>
              <a:gd name="connsiteY70" fmla="*/ 205617 h 918356"/>
              <a:gd name="connsiteX71" fmla="*/ 8256033 w 9517857"/>
              <a:gd name="connsiteY71" fmla="*/ 193713 h 918356"/>
              <a:gd name="connsiteX72" fmla="*/ 8410677 w 9517857"/>
              <a:gd name="connsiteY72" fmla="*/ 172167 h 918356"/>
              <a:gd name="connsiteX73" fmla="*/ 8614948 w 9517857"/>
              <a:gd name="connsiteY73" fmla="*/ 168247 h 918356"/>
              <a:gd name="connsiteX74" fmla="*/ 8715976 w 9517857"/>
              <a:gd name="connsiteY74" fmla="*/ 178374 h 918356"/>
              <a:gd name="connsiteX75" fmla="*/ 8778827 w 9517857"/>
              <a:gd name="connsiteY75" fmla="*/ 172936 h 918356"/>
              <a:gd name="connsiteX76" fmla="*/ 8855248 w 9517857"/>
              <a:gd name="connsiteY76" fmla="*/ 143149 h 918356"/>
              <a:gd name="connsiteX77" fmla="*/ 9010380 w 9517857"/>
              <a:gd name="connsiteY77" fmla="*/ 91891 h 918356"/>
              <a:gd name="connsiteX78" fmla="*/ 9110856 w 9517857"/>
              <a:gd name="connsiteY78" fmla="*/ 70997 h 918356"/>
              <a:gd name="connsiteX79" fmla="*/ 9268817 w 9517857"/>
              <a:gd name="connsiteY79" fmla="*/ 53082 h 918356"/>
              <a:gd name="connsiteX80" fmla="*/ 9316667 w 9517857"/>
              <a:gd name="connsiteY80" fmla="*/ 45047 h 918356"/>
              <a:gd name="connsiteX81" fmla="*/ 9428209 w 9517857"/>
              <a:gd name="connsiteY81" fmla="*/ 29923 h 918356"/>
              <a:gd name="connsiteX82" fmla="*/ 9488916 w 9517857"/>
              <a:gd name="connsiteY8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3073635 w 9517857"/>
              <a:gd name="connsiteY28" fmla="*/ 491294 h 918356"/>
              <a:gd name="connsiteX29" fmla="*/ 3222071 w 9517857"/>
              <a:gd name="connsiteY29" fmla="*/ 470559 h 918356"/>
              <a:gd name="connsiteX30" fmla="*/ 3274069 w 9517857"/>
              <a:gd name="connsiteY30" fmla="*/ 451605 h 918356"/>
              <a:gd name="connsiteX31" fmla="*/ 3349632 w 9517857"/>
              <a:gd name="connsiteY31" fmla="*/ 432583 h 918356"/>
              <a:gd name="connsiteX32" fmla="*/ 3479593 w 9517857"/>
              <a:gd name="connsiteY32" fmla="*/ 390437 h 918356"/>
              <a:gd name="connsiteX33" fmla="*/ 3651428 w 9517857"/>
              <a:gd name="connsiteY33" fmla="*/ 361807 h 918356"/>
              <a:gd name="connsiteX34" fmla="*/ 3844133 w 9517857"/>
              <a:gd name="connsiteY34" fmla="*/ 360648 h 918356"/>
              <a:gd name="connsiteX35" fmla="*/ 3933803 w 9517857"/>
              <a:gd name="connsiteY35" fmla="*/ 357315 h 918356"/>
              <a:gd name="connsiteX36" fmla="*/ 4266740 w 9517857"/>
              <a:gd name="connsiteY36" fmla="*/ 361454 h 918356"/>
              <a:gd name="connsiteX37" fmla="*/ 4430770 w 9517857"/>
              <a:gd name="connsiteY37" fmla="*/ 342643 h 918356"/>
              <a:gd name="connsiteX38" fmla="*/ 4512664 w 9517857"/>
              <a:gd name="connsiteY38" fmla="*/ 319948 h 918356"/>
              <a:gd name="connsiteX39" fmla="*/ 4616423 w 9517857"/>
              <a:gd name="connsiteY39" fmla="*/ 290914 h 918356"/>
              <a:gd name="connsiteX40" fmla="*/ 4689163 w 9517857"/>
              <a:gd name="connsiteY40" fmla="*/ 272812 h 918356"/>
              <a:gd name="connsiteX41" fmla="*/ 4783273 w 9517857"/>
              <a:gd name="connsiteY41" fmla="*/ 248463 h 918356"/>
              <a:gd name="connsiteX42" fmla="*/ 4836507 w 9517857"/>
              <a:gd name="connsiteY42" fmla="*/ 256788 h 918356"/>
              <a:gd name="connsiteX43" fmla="*/ 4892569 w 9517857"/>
              <a:gd name="connsiteY43" fmla="*/ 249933 h 918356"/>
              <a:gd name="connsiteX44" fmla="*/ 4896611 w 9517857"/>
              <a:gd name="connsiteY44" fmla="*/ 240448 h 918356"/>
              <a:gd name="connsiteX45" fmla="*/ 4917286 w 9517857"/>
              <a:gd name="connsiteY45" fmla="*/ 243659 h 918356"/>
              <a:gd name="connsiteX46" fmla="*/ 4981173 w 9517857"/>
              <a:gd name="connsiteY46" fmla="*/ 247103 h 918356"/>
              <a:gd name="connsiteX47" fmla="*/ 5060397 w 9517857"/>
              <a:gd name="connsiteY47" fmla="*/ 263688 h 918356"/>
              <a:gd name="connsiteX48" fmla="*/ 5252996 w 9517857"/>
              <a:gd name="connsiteY48" fmla="*/ 270655 h 918356"/>
              <a:gd name="connsiteX49" fmla="*/ 5358056 w 9517857"/>
              <a:gd name="connsiteY49" fmla="*/ 247248 h 918356"/>
              <a:gd name="connsiteX50" fmla="*/ 5426496 w 9517857"/>
              <a:gd name="connsiteY50" fmla="*/ 235142 h 918356"/>
              <a:gd name="connsiteX51" fmla="*/ 5497161 w 9517857"/>
              <a:gd name="connsiteY51" fmla="*/ 228808 h 918356"/>
              <a:gd name="connsiteX52" fmla="*/ 5826043 w 9517857"/>
              <a:gd name="connsiteY52" fmla="*/ 148073 h 918356"/>
              <a:gd name="connsiteX53" fmla="*/ 6007627 w 9517857"/>
              <a:gd name="connsiteY53" fmla="*/ 147126 h 918356"/>
              <a:gd name="connsiteX54" fmla="*/ 6080994 w 9517857"/>
              <a:gd name="connsiteY54" fmla="*/ 142938 h 918356"/>
              <a:gd name="connsiteX55" fmla="*/ 6194152 w 9517857"/>
              <a:gd name="connsiteY55" fmla="*/ 151772 h 918356"/>
              <a:gd name="connsiteX56" fmla="*/ 6281379 w 9517857"/>
              <a:gd name="connsiteY56" fmla="*/ 181626 h 918356"/>
              <a:gd name="connsiteX57" fmla="*/ 6489033 w 9517857"/>
              <a:gd name="connsiteY57" fmla="*/ 167648 h 918356"/>
              <a:gd name="connsiteX58" fmla="*/ 6544700 w 9517857"/>
              <a:gd name="connsiteY58" fmla="*/ 167161 h 918356"/>
              <a:gd name="connsiteX59" fmla="*/ 6648353 w 9517857"/>
              <a:gd name="connsiteY59" fmla="*/ 172250 h 918356"/>
              <a:gd name="connsiteX60" fmla="*/ 6736227 w 9517857"/>
              <a:gd name="connsiteY60" fmla="*/ 173216 h 918356"/>
              <a:gd name="connsiteX61" fmla="*/ 6977218 w 9517857"/>
              <a:gd name="connsiteY61" fmla="*/ 184289 h 918356"/>
              <a:gd name="connsiteX62" fmla="*/ 7065221 w 9517857"/>
              <a:gd name="connsiteY62" fmla="*/ 227531 h 918356"/>
              <a:gd name="connsiteX63" fmla="*/ 7358195 w 9517857"/>
              <a:gd name="connsiteY63" fmla="*/ 251740 h 918356"/>
              <a:gd name="connsiteX64" fmla="*/ 7565449 w 9517857"/>
              <a:gd name="connsiteY64" fmla="*/ 258950 h 918356"/>
              <a:gd name="connsiteX65" fmla="*/ 7599285 w 9517857"/>
              <a:gd name="connsiteY65" fmla="*/ 266021 h 918356"/>
              <a:gd name="connsiteX66" fmla="*/ 7644411 w 9517857"/>
              <a:gd name="connsiteY66" fmla="*/ 258986 h 918356"/>
              <a:gd name="connsiteX67" fmla="*/ 7825110 w 9517857"/>
              <a:gd name="connsiteY67" fmla="*/ 229109 h 918356"/>
              <a:gd name="connsiteX68" fmla="*/ 7965805 w 9517857"/>
              <a:gd name="connsiteY68" fmla="*/ 200355 h 918356"/>
              <a:gd name="connsiteX69" fmla="*/ 8147401 w 9517857"/>
              <a:gd name="connsiteY69" fmla="*/ 205617 h 918356"/>
              <a:gd name="connsiteX70" fmla="*/ 8256033 w 9517857"/>
              <a:gd name="connsiteY70" fmla="*/ 193713 h 918356"/>
              <a:gd name="connsiteX71" fmla="*/ 8410677 w 9517857"/>
              <a:gd name="connsiteY71" fmla="*/ 172167 h 918356"/>
              <a:gd name="connsiteX72" fmla="*/ 8614948 w 9517857"/>
              <a:gd name="connsiteY72" fmla="*/ 168247 h 918356"/>
              <a:gd name="connsiteX73" fmla="*/ 8715976 w 9517857"/>
              <a:gd name="connsiteY73" fmla="*/ 178374 h 918356"/>
              <a:gd name="connsiteX74" fmla="*/ 8778827 w 9517857"/>
              <a:gd name="connsiteY74" fmla="*/ 172936 h 918356"/>
              <a:gd name="connsiteX75" fmla="*/ 8855248 w 9517857"/>
              <a:gd name="connsiteY75" fmla="*/ 143149 h 918356"/>
              <a:gd name="connsiteX76" fmla="*/ 9010380 w 9517857"/>
              <a:gd name="connsiteY76" fmla="*/ 91891 h 918356"/>
              <a:gd name="connsiteX77" fmla="*/ 9110856 w 9517857"/>
              <a:gd name="connsiteY77" fmla="*/ 70997 h 918356"/>
              <a:gd name="connsiteX78" fmla="*/ 9268817 w 9517857"/>
              <a:gd name="connsiteY78" fmla="*/ 53082 h 918356"/>
              <a:gd name="connsiteX79" fmla="*/ 9316667 w 9517857"/>
              <a:gd name="connsiteY79" fmla="*/ 45047 h 918356"/>
              <a:gd name="connsiteX80" fmla="*/ 9428209 w 9517857"/>
              <a:gd name="connsiteY80" fmla="*/ 29923 h 918356"/>
              <a:gd name="connsiteX81" fmla="*/ 9488916 w 9517857"/>
              <a:gd name="connsiteY8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3073635 w 9517857"/>
              <a:gd name="connsiteY28" fmla="*/ 491294 h 918356"/>
              <a:gd name="connsiteX29" fmla="*/ 3222071 w 9517857"/>
              <a:gd name="connsiteY29" fmla="*/ 470559 h 918356"/>
              <a:gd name="connsiteX30" fmla="*/ 3274069 w 9517857"/>
              <a:gd name="connsiteY30" fmla="*/ 451605 h 918356"/>
              <a:gd name="connsiteX31" fmla="*/ 3349632 w 9517857"/>
              <a:gd name="connsiteY31" fmla="*/ 432583 h 918356"/>
              <a:gd name="connsiteX32" fmla="*/ 3479593 w 9517857"/>
              <a:gd name="connsiteY32" fmla="*/ 390437 h 918356"/>
              <a:gd name="connsiteX33" fmla="*/ 3651428 w 9517857"/>
              <a:gd name="connsiteY33" fmla="*/ 361807 h 918356"/>
              <a:gd name="connsiteX34" fmla="*/ 3844133 w 9517857"/>
              <a:gd name="connsiteY34" fmla="*/ 360648 h 918356"/>
              <a:gd name="connsiteX35" fmla="*/ 3933803 w 9517857"/>
              <a:gd name="connsiteY35" fmla="*/ 357315 h 918356"/>
              <a:gd name="connsiteX36" fmla="*/ 4266740 w 9517857"/>
              <a:gd name="connsiteY36" fmla="*/ 361454 h 918356"/>
              <a:gd name="connsiteX37" fmla="*/ 4430770 w 9517857"/>
              <a:gd name="connsiteY37" fmla="*/ 342643 h 918356"/>
              <a:gd name="connsiteX38" fmla="*/ 4512664 w 9517857"/>
              <a:gd name="connsiteY38" fmla="*/ 319948 h 918356"/>
              <a:gd name="connsiteX39" fmla="*/ 4616423 w 9517857"/>
              <a:gd name="connsiteY39" fmla="*/ 290914 h 918356"/>
              <a:gd name="connsiteX40" fmla="*/ 4689163 w 9517857"/>
              <a:gd name="connsiteY40" fmla="*/ 272812 h 918356"/>
              <a:gd name="connsiteX41" fmla="*/ 4783273 w 9517857"/>
              <a:gd name="connsiteY41" fmla="*/ 248463 h 918356"/>
              <a:gd name="connsiteX42" fmla="*/ 4836507 w 9517857"/>
              <a:gd name="connsiteY42" fmla="*/ 256788 h 918356"/>
              <a:gd name="connsiteX43" fmla="*/ 4892569 w 9517857"/>
              <a:gd name="connsiteY43" fmla="*/ 249933 h 918356"/>
              <a:gd name="connsiteX44" fmla="*/ 4896611 w 9517857"/>
              <a:gd name="connsiteY44" fmla="*/ 240448 h 918356"/>
              <a:gd name="connsiteX45" fmla="*/ 4917286 w 9517857"/>
              <a:gd name="connsiteY45" fmla="*/ 243659 h 918356"/>
              <a:gd name="connsiteX46" fmla="*/ 4981173 w 9517857"/>
              <a:gd name="connsiteY46" fmla="*/ 247103 h 918356"/>
              <a:gd name="connsiteX47" fmla="*/ 5060397 w 9517857"/>
              <a:gd name="connsiteY47" fmla="*/ 263688 h 918356"/>
              <a:gd name="connsiteX48" fmla="*/ 5252996 w 9517857"/>
              <a:gd name="connsiteY48" fmla="*/ 270655 h 918356"/>
              <a:gd name="connsiteX49" fmla="*/ 5358056 w 9517857"/>
              <a:gd name="connsiteY49" fmla="*/ 247248 h 918356"/>
              <a:gd name="connsiteX50" fmla="*/ 5426496 w 9517857"/>
              <a:gd name="connsiteY50" fmla="*/ 235142 h 918356"/>
              <a:gd name="connsiteX51" fmla="*/ 5497161 w 9517857"/>
              <a:gd name="connsiteY51" fmla="*/ 228808 h 918356"/>
              <a:gd name="connsiteX52" fmla="*/ 5826043 w 9517857"/>
              <a:gd name="connsiteY52" fmla="*/ 148073 h 918356"/>
              <a:gd name="connsiteX53" fmla="*/ 6007627 w 9517857"/>
              <a:gd name="connsiteY53" fmla="*/ 147126 h 918356"/>
              <a:gd name="connsiteX54" fmla="*/ 6080994 w 9517857"/>
              <a:gd name="connsiteY54" fmla="*/ 142938 h 918356"/>
              <a:gd name="connsiteX55" fmla="*/ 6194152 w 9517857"/>
              <a:gd name="connsiteY55" fmla="*/ 151772 h 918356"/>
              <a:gd name="connsiteX56" fmla="*/ 6281379 w 9517857"/>
              <a:gd name="connsiteY56" fmla="*/ 181626 h 918356"/>
              <a:gd name="connsiteX57" fmla="*/ 6489033 w 9517857"/>
              <a:gd name="connsiteY57" fmla="*/ 167648 h 918356"/>
              <a:gd name="connsiteX58" fmla="*/ 6544700 w 9517857"/>
              <a:gd name="connsiteY58" fmla="*/ 167161 h 918356"/>
              <a:gd name="connsiteX59" fmla="*/ 6648353 w 9517857"/>
              <a:gd name="connsiteY59" fmla="*/ 172250 h 918356"/>
              <a:gd name="connsiteX60" fmla="*/ 6736227 w 9517857"/>
              <a:gd name="connsiteY60" fmla="*/ 173216 h 918356"/>
              <a:gd name="connsiteX61" fmla="*/ 6977218 w 9517857"/>
              <a:gd name="connsiteY61" fmla="*/ 184289 h 918356"/>
              <a:gd name="connsiteX62" fmla="*/ 7065221 w 9517857"/>
              <a:gd name="connsiteY62" fmla="*/ 227531 h 918356"/>
              <a:gd name="connsiteX63" fmla="*/ 7358195 w 9517857"/>
              <a:gd name="connsiteY63" fmla="*/ 251740 h 918356"/>
              <a:gd name="connsiteX64" fmla="*/ 7565449 w 9517857"/>
              <a:gd name="connsiteY64" fmla="*/ 258950 h 918356"/>
              <a:gd name="connsiteX65" fmla="*/ 7599285 w 9517857"/>
              <a:gd name="connsiteY65" fmla="*/ 266021 h 918356"/>
              <a:gd name="connsiteX66" fmla="*/ 7644411 w 9517857"/>
              <a:gd name="connsiteY66" fmla="*/ 258986 h 918356"/>
              <a:gd name="connsiteX67" fmla="*/ 7825110 w 9517857"/>
              <a:gd name="connsiteY67" fmla="*/ 229109 h 918356"/>
              <a:gd name="connsiteX68" fmla="*/ 7965805 w 9517857"/>
              <a:gd name="connsiteY68" fmla="*/ 200355 h 918356"/>
              <a:gd name="connsiteX69" fmla="*/ 8147401 w 9517857"/>
              <a:gd name="connsiteY69" fmla="*/ 205617 h 918356"/>
              <a:gd name="connsiteX70" fmla="*/ 8256033 w 9517857"/>
              <a:gd name="connsiteY70" fmla="*/ 193713 h 918356"/>
              <a:gd name="connsiteX71" fmla="*/ 8410677 w 9517857"/>
              <a:gd name="connsiteY71" fmla="*/ 172167 h 918356"/>
              <a:gd name="connsiteX72" fmla="*/ 8614948 w 9517857"/>
              <a:gd name="connsiteY72" fmla="*/ 168247 h 918356"/>
              <a:gd name="connsiteX73" fmla="*/ 8715976 w 9517857"/>
              <a:gd name="connsiteY73" fmla="*/ 178374 h 918356"/>
              <a:gd name="connsiteX74" fmla="*/ 8778827 w 9517857"/>
              <a:gd name="connsiteY74" fmla="*/ 172936 h 918356"/>
              <a:gd name="connsiteX75" fmla="*/ 8855248 w 9517857"/>
              <a:gd name="connsiteY75" fmla="*/ 143149 h 918356"/>
              <a:gd name="connsiteX76" fmla="*/ 9010380 w 9517857"/>
              <a:gd name="connsiteY76" fmla="*/ 91891 h 918356"/>
              <a:gd name="connsiteX77" fmla="*/ 9110856 w 9517857"/>
              <a:gd name="connsiteY77" fmla="*/ 70997 h 918356"/>
              <a:gd name="connsiteX78" fmla="*/ 9268817 w 9517857"/>
              <a:gd name="connsiteY78" fmla="*/ 53082 h 918356"/>
              <a:gd name="connsiteX79" fmla="*/ 9316667 w 9517857"/>
              <a:gd name="connsiteY79" fmla="*/ 45047 h 918356"/>
              <a:gd name="connsiteX80" fmla="*/ 9428209 w 9517857"/>
              <a:gd name="connsiteY80" fmla="*/ 29923 h 918356"/>
              <a:gd name="connsiteX81" fmla="*/ 9488916 w 9517857"/>
              <a:gd name="connsiteY8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727306 w 9517857"/>
              <a:gd name="connsiteY26" fmla="*/ 550698 h 918356"/>
              <a:gd name="connsiteX27" fmla="*/ 3073635 w 9517857"/>
              <a:gd name="connsiteY27" fmla="*/ 491294 h 918356"/>
              <a:gd name="connsiteX28" fmla="*/ 3222071 w 9517857"/>
              <a:gd name="connsiteY28" fmla="*/ 470559 h 918356"/>
              <a:gd name="connsiteX29" fmla="*/ 3274069 w 9517857"/>
              <a:gd name="connsiteY29" fmla="*/ 451605 h 918356"/>
              <a:gd name="connsiteX30" fmla="*/ 3349632 w 9517857"/>
              <a:gd name="connsiteY30" fmla="*/ 432583 h 918356"/>
              <a:gd name="connsiteX31" fmla="*/ 3479593 w 9517857"/>
              <a:gd name="connsiteY31" fmla="*/ 390437 h 918356"/>
              <a:gd name="connsiteX32" fmla="*/ 3651428 w 9517857"/>
              <a:gd name="connsiteY32" fmla="*/ 361807 h 918356"/>
              <a:gd name="connsiteX33" fmla="*/ 3844133 w 9517857"/>
              <a:gd name="connsiteY33" fmla="*/ 360648 h 918356"/>
              <a:gd name="connsiteX34" fmla="*/ 3933803 w 9517857"/>
              <a:gd name="connsiteY34" fmla="*/ 357315 h 918356"/>
              <a:gd name="connsiteX35" fmla="*/ 4266740 w 9517857"/>
              <a:gd name="connsiteY35" fmla="*/ 361454 h 918356"/>
              <a:gd name="connsiteX36" fmla="*/ 4430770 w 9517857"/>
              <a:gd name="connsiteY36" fmla="*/ 342643 h 918356"/>
              <a:gd name="connsiteX37" fmla="*/ 4512664 w 9517857"/>
              <a:gd name="connsiteY37" fmla="*/ 319948 h 918356"/>
              <a:gd name="connsiteX38" fmla="*/ 4616423 w 9517857"/>
              <a:gd name="connsiteY38" fmla="*/ 290914 h 918356"/>
              <a:gd name="connsiteX39" fmla="*/ 4689163 w 9517857"/>
              <a:gd name="connsiteY39" fmla="*/ 272812 h 918356"/>
              <a:gd name="connsiteX40" fmla="*/ 4783273 w 9517857"/>
              <a:gd name="connsiteY40" fmla="*/ 248463 h 918356"/>
              <a:gd name="connsiteX41" fmla="*/ 4836507 w 9517857"/>
              <a:gd name="connsiteY41" fmla="*/ 256788 h 918356"/>
              <a:gd name="connsiteX42" fmla="*/ 4892569 w 9517857"/>
              <a:gd name="connsiteY42" fmla="*/ 249933 h 918356"/>
              <a:gd name="connsiteX43" fmla="*/ 4896611 w 9517857"/>
              <a:gd name="connsiteY43" fmla="*/ 240448 h 918356"/>
              <a:gd name="connsiteX44" fmla="*/ 4917286 w 9517857"/>
              <a:gd name="connsiteY44" fmla="*/ 243659 h 918356"/>
              <a:gd name="connsiteX45" fmla="*/ 4981173 w 9517857"/>
              <a:gd name="connsiteY45" fmla="*/ 247103 h 918356"/>
              <a:gd name="connsiteX46" fmla="*/ 5060397 w 9517857"/>
              <a:gd name="connsiteY46" fmla="*/ 263688 h 918356"/>
              <a:gd name="connsiteX47" fmla="*/ 5252996 w 9517857"/>
              <a:gd name="connsiteY47" fmla="*/ 270655 h 918356"/>
              <a:gd name="connsiteX48" fmla="*/ 5358056 w 9517857"/>
              <a:gd name="connsiteY48" fmla="*/ 247248 h 918356"/>
              <a:gd name="connsiteX49" fmla="*/ 5426496 w 9517857"/>
              <a:gd name="connsiteY49" fmla="*/ 235142 h 918356"/>
              <a:gd name="connsiteX50" fmla="*/ 5497161 w 9517857"/>
              <a:gd name="connsiteY50" fmla="*/ 228808 h 918356"/>
              <a:gd name="connsiteX51" fmla="*/ 5826043 w 9517857"/>
              <a:gd name="connsiteY51" fmla="*/ 148073 h 918356"/>
              <a:gd name="connsiteX52" fmla="*/ 6007627 w 9517857"/>
              <a:gd name="connsiteY52" fmla="*/ 147126 h 918356"/>
              <a:gd name="connsiteX53" fmla="*/ 6080994 w 9517857"/>
              <a:gd name="connsiteY53" fmla="*/ 142938 h 918356"/>
              <a:gd name="connsiteX54" fmla="*/ 6194152 w 9517857"/>
              <a:gd name="connsiteY54" fmla="*/ 151772 h 918356"/>
              <a:gd name="connsiteX55" fmla="*/ 6281379 w 9517857"/>
              <a:gd name="connsiteY55" fmla="*/ 181626 h 918356"/>
              <a:gd name="connsiteX56" fmla="*/ 6489033 w 9517857"/>
              <a:gd name="connsiteY56" fmla="*/ 167648 h 918356"/>
              <a:gd name="connsiteX57" fmla="*/ 6544700 w 9517857"/>
              <a:gd name="connsiteY57" fmla="*/ 167161 h 918356"/>
              <a:gd name="connsiteX58" fmla="*/ 6648353 w 9517857"/>
              <a:gd name="connsiteY58" fmla="*/ 172250 h 918356"/>
              <a:gd name="connsiteX59" fmla="*/ 6736227 w 9517857"/>
              <a:gd name="connsiteY59" fmla="*/ 173216 h 918356"/>
              <a:gd name="connsiteX60" fmla="*/ 6977218 w 9517857"/>
              <a:gd name="connsiteY60" fmla="*/ 184289 h 918356"/>
              <a:gd name="connsiteX61" fmla="*/ 7065221 w 9517857"/>
              <a:gd name="connsiteY61" fmla="*/ 227531 h 918356"/>
              <a:gd name="connsiteX62" fmla="*/ 7358195 w 9517857"/>
              <a:gd name="connsiteY62" fmla="*/ 251740 h 918356"/>
              <a:gd name="connsiteX63" fmla="*/ 7565449 w 9517857"/>
              <a:gd name="connsiteY63" fmla="*/ 258950 h 918356"/>
              <a:gd name="connsiteX64" fmla="*/ 7599285 w 9517857"/>
              <a:gd name="connsiteY64" fmla="*/ 266021 h 918356"/>
              <a:gd name="connsiteX65" fmla="*/ 7644411 w 9517857"/>
              <a:gd name="connsiteY65" fmla="*/ 258986 h 918356"/>
              <a:gd name="connsiteX66" fmla="*/ 7825110 w 9517857"/>
              <a:gd name="connsiteY66" fmla="*/ 229109 h 918356"/>
              <a:gd name="connsiteX67" fmla="*/ 7965805 w 9517857"/>
              <a:gd name="connsiteY67" fmla="*/ 200355 h 918356"/>
              <a:gd name="connsiteX68" fmla="*/ 8147401 w 9517857"/>
              <a:gd name="connsiteY68" fmla="*/ 205617 h 918356"/>
              <a:gd name="connsiteX69" fmla="*/ 8256033 w 9517857"/>
              <a:gd name="connsiteY69" fmla="*/ 193713 h 918356"/>
              <a:gd name="connsiteX70" fmla="*/ 8410677 w 9517857"/>
              <a:gd name="connsiteY70" fmla="*/ 172167 h 918356"/>
              <a:gd name="connsiteX71" fmla="*/ 8614948 w 9517857"/>
              <a:gd name="connsiteY71" fmla="*/ 168247 h 918356"/>
              <a:gd name="connsiteX72" fmla="*/ 8715976 w 9517857"/>
              <a:gd name="connsiteY72" fmla="*/ 178374 h 918356"/>
              <a:gd name="connsiteX73" fmla="*/ 8778827 w 9517857"/>
              <a:gd name="connsiteY73" fmla="*/ 172936 h 918356"/>
              <a:gd name="connsiteX74" fmla="*/ 8855248 w 9517857"/>
              <a:gd name="connsiteY74" fmla="*/ 143149 h 918356"/>
              <a:gd name="connsiteX75" fmla="*/ 9010380 w 9517857"/>
              <a:gd name="connsiteY75" fmla="*/ 91891 h 918356"/>
              <a:gd name="connsiteX76" fmla="*/ 9110856 w 9517857"/>
              <a:gd name="connsiteY76" fmla="*/ 70997 h 918356"/>
              <a:gd name="connsiteX77" fmla="*/ 9268817 w 9517857"/>
              <a:gd name="connsiteY77" fmla="*/ 53082 h 918356"/>
              <a:gd name="connsiteX78" fmla="*/ 9316667 w 9517857"/>
              <a:gd name="connsiteY78" fmla="*/ 45047 h 918356"/>
              <a:gd name="connsiteX79" fmla="*/ 9428209 w 9517857"/>
              <a:gd name="connsiteY79" fmla="*/ 29923 h 918356"/>
              <a:gd name="connsiteX80" fmla="*/ 9488916 w 9517857"/>
              <a:gd name="connsiteY8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080994 w 9517857"/>
              <a:gd name="connsiteY52" fmla="*/ 142938 h 918356"/>
              <a:gd name="connsiteX53" fmla="*/ 6194152 w 9517857"/>
              <a:gd name="connsiteY53" fmla="*/ 151772 h 918356"/>
              <a:gd name="connsiteX54" fmla="*/ 6281379 w 9517857"/>
              <a:gd name="connsiteY54" fmla="*/ 181626 h 918356"/>
              <a:gd name="connsiteX55" fmla="*/ 6489033 w 9517857"/>
              <a:gd name="connsiteY55" fmla="*/ 167648 h 918356"/>
              <a:gd name="connsiteX56" fmla="*/ 6544700 w 9517857"/>
              <a:gd name="connsiteY56" fmla="*/ 167161 h 918356"/>
              <a:gd name="connsiteX57" fmla="*/ 6648353 w 9517857"/>
              <a:gd name="connsiteY57" fmla="*/ 172250 h 918356"/>
              <a:gd name="connsiteX58" fmla="*/ 6736227 w 9517857"/>
              <a:gd name="connsiteY58" fmla="*/ 173216 h 918356"/>
              <a:gd name="connsiteX59" fmla="*/ 6977218 w 9517857"/>
              <a:gd name="connsiteY59" fmla="*/ 184289 h 918356"/>
              <a:gd name="connsiteX60" fmla="*/ 7065221 w 9517857"/>
              <a:gd name="connsiteY60" fmla="*/ 227531 h 918356"/>
              <a:gd name="connsiteX61" fmla="*/ 7358195 w 9517857"/>
              <a:gd name="connsiteY61" fmla="*/ 251740 h 918356"/>
              <a:gd name="connsiteX62" fmla="*/ 7565449 w 9517857"/>
              <a:gd name="connsiteY62" fmla="*/ 258950 h 918356"/>
              <a:gd name="connsiteX63" fmla="*/ 7599285 w 9517857"/>
              <a:gd name="connsiteY63" fmla="*/ 266021 h 918356"/>
              <a:gd name="connsiteX64" fmla="*/ 7644411 w 9517857"/>
              <a:gd name="connsiteY64" fmla="*/ 258986 h 918356"/>
              <a:gd name="connsiteX65" fmla="*/ 7825110 w 9517857"/>
              <a:gd name="connsiteY65" fmla="*/ 229109 h 918356"/>
              <a:gd name="connsiteX66" fmla="*/ 7965805 w 9517857"/>
              <a:gd name="connsiteY66" fmla="*/ 200355 h 918356"/>
              <a:gd name="connsiteX67" fmla="*/ 8147401 w 9517857"/>
              <a:gd name="connsiteY67" fmla="*/ 205617 h 918356"/>
              <a:gd name="connsiteX68" fmla="*/ 8256033 w 9517857"/>
              <a:gd name="connsiteY68" fmla="*/ 193713 h 918356"/>
              <a:gd name="connsiteX69" fmla="*/ 8410677 w 9517857"/>
              <a:gd name="connsiteY69" fmla="*/ 172167 h 918356"/>
              <a:gd name="connsiteX70" fmla="*/ 8614948 w 9517857"/>
              <a:gd name="connsiteY70" fmla="*/ 168247 h 918356"/>
              <a:gd name="connsiteX71" fmla="*/ 8715976 w 9517857"/>
              <a:gd name="connsiteY71" fmla="*/ 178374 h 918356"/>
              <a:gd name="connsiteX72" fmla="*/ 8778827 w 9517857"/>
              <a:gd name="connsiteY72" fmla="*/ 172936 h 918356"/>
              <a:gd name="connsiteX73" fmla="*/ 8855248 w 9517857"/>
              <a:gd name="connsiteY73" fmla="*/ 143149 h 918356"/>
              <a:gd name="connsiteX74" fmla="*/ 9010380 w 9517857"/>
              <a:gd name="connsiteY74" fmla="*/ 91891 h 918356"/>
              <a:gd name="connsiteX75" fmla="*/ 9110856 w 9517857"/>
              <a:gd name="connsiteY75" fmla="*/ 70997 h 918356"/>
              <a:gd name="connsiteX76" fmla="*/ 9268817 w 9517857"/>
              <a:gd name="connsiteY76" fmla="*/ 53082 h 918356"/>
              <a:gd name="connsiteX77" fmla="*/ 9316667 w 9517857"/>
              <a:gd name="connsiteY77" fmla="*/ 45047 h 918356"/>
              <a:gd name="connsiteX78" fmla="*/ 9428209 w 9517857"/>
              <a:gd name="connsiteY78" fmla="*/ 29923 h 918356"/>
              <a:gd name="connsiteX79" fmla="*/ 9488916 w 9517857"/>
              <a:gd name="connsiteY7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410677 w 9517857"/>
              <a:gd name="connsiteY68" fmla="*/ 172167 h 918356"/>
              <a:gd name="connsiteX69" fmla="*/ 8614948 w 9517857"/>
              <a:gd name="connsiteY69" fmla="*/ 168247 h 918356"/>
              <a:gd name="connsiteX70" fmla="*/ 8715976 w 9517857"/>
              <a:gd name="connsiteY70" fmla="*/ 178374 h 918356"/>
              <a:gd name="connsiteX71" fmla="*/ 8778827 w 9517857"/>
              <a:gd name="connsiteY71" fmla="*/ 172936 h 918356"/>
              <a:gd name="connsiteX72" fmla="*/ 8855248 w 9517857"/>
              <a:gd name="connsiteY72" fmla="*/ 143149 h 918356"/>
              <a:gd name="connsiteX73" fmla="*/ 9010380 w 9517857"/>
              <a:gd name="connsiteY73" fmla="*/ 91891 h 918356"/>
              <a:gd name="connsiteX74" fmla="*/ 9110856 w 9517857"/>
              <a:gd name="connsiteY74" fmla="*/ 70997 h 918356"/>
              <a:gd name="connsiteX75" fmla="*/ 9268817 w 9517857"/>
              <a:gd name="connsiteY75" fmla="*/ 53082 h 918356"/>
              <a:gd name="connsiteX76" fmla="*/ 9316667 w 9517857"/>
              <a:gd name="connsiteY76" fmla="*/ 45047 h 918356"/>
              <a:gd name="connsiteX77" fmla="*/ 9428209 w 9517857"/>
              <a:gd name="connsiteY77" fmla="*/ 29923 h 918356"/>
              <a:gd name="connsiteX78" fmla="*/ 9488916 w 9517857"/>
              <a:gd name="connsiteY7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614948 w 9517857"/>
              <a:gd name="connsiteY68" fmla="*/ 168247 h 918356"/>
              <a:gd name="connsiteX69" fmla="*/ 8715976 w 9517857"/>
              <a:gd name="connsiteY69" fmla="*/ 178374 h 918356"/>
              <a:gd name="connsiteX70" fmla="*/ 8778827 w 9517857"/>
              <a:gd name="connsiteY70" fmla="*/ 172936 h 918356"/>
              <a:gd name="connsiteX71" fmla="*/ 8855248 w 9517857"/>
              <a:gd name="connsiteY71" fmla="*/ 143149 h 918356"/>
              <a:gd name="connsiteX72" fmla="*/ 9010380 w 9517857"/>
              <a:gd name="connsiteY72" fmla="*/ 91891 h 918356"/>
              <a:gd name="connsiteX73" fmla="*/ 9110856 w 9517857"/>
              <a:gd name="connsiteY73" fmla="*/ 70997 h 918356"/>
              <a:gd name="connsiteX74" fmla="*/ 9268817 w 9517857"/>
              <a:gd name="connsiteY74" fmla="*/ 53082 h 918356"/>
              <a:gd name="connsiteX75" fmla="*/ 9316667 w 9517857"/>
              <a:gd name="connsiteY75" fmla="*/ 45047 h 918356"/>
              <a:gd name="connsiteX76" fmla="*/ 9428209 w 9517857"/>
              <a:gd name="connsiteY76" fmla="*/ 29923 h 918356"/>
              <a:gd name="connsiteX77" fmla="*/ 9488916 w 9517857"/>
              <a:gd name="connsiteY7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614948 w 9517857"/>
              <a:gd name="connsiteY68" fmla="*/ 168247 h 918356"/>
              <a:gd name="connsiteX69" fmla="*/ 8715976 w 9517857"/>
              <a:gd name="connsiteY69" fmla="*/ 178374 h 918356"/>
              <a:gd name="connsiteX70" fmla="*/ 8778827 w 9517857"/>
              <a:gd name="connsiteY70" fmla="*/ 172936 h 918356"/>
              <a:gd name="connsiteX71" fmla="*/ 8855248 w 9517857"/>
              <a:gd name="connsiteY71" fmla="*/ 143149 h 918356"/>
              <a:gd name="connsiteX72" fmla="*/ 9010380 w 9517857"/>
              <a:gd name="connsiteY72" fmla="*/ 91891 h 918356"/>
              <a:gd name="connsiteX73" fmla="*/ 9110856 w 9517857"/>
              <a:gd name="connsiteY73" fmla="*/ 70997 h 918356"/>
              <a:gd name="connsiteX74" fmla="*/ 9268817 w 9517857"/>
              <a:gd name="connsiteY74" fmla="*/ 53082 h 918356"/>
              <a:gd name="connsiteX75" fmla="*/ 9316667 w 9517857"/>
              <a:gd name="connsiteY75" fmla="*/ 45047 h 918356"/>
              <a:gd name="connsiteX76" fmla="*/ 9428209 w 9517857"/>
              <a:gd name="connsiteY76" fmla="*/ 29923 h 918356"/>
              <a:gd name="connsiteX77" fmla="*/ 9488916 w 9517857"/>
              <a:gd name="connsiteY7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965805 w 9517857"/>
              <a:gd name="connsiteY64" fmla="*/ 200355 h 918356"/>
              <a:gd name="connsiteX65" fmla="*/ 8147401 w 9517857"/>
              <a:gd name="connsiteY65" fmla="*/ 205617 h 918356"/>
              <a:gd name="connsiteX66" fmla="*/ 8256033 w 9517857"/>
              <a:gd name="connsiteY66" fmla="*/ 193713 h 918356"/>
              <a:gd name="connsiteX67" fmla="*/ 8614948 w 9517857"/>
              <a:gd name="connsiteY67" fmla="*/ 168247 h 918356"/>
              <a:gd name="connsiteX68" fmla="*/ 8715976 w 9517857"/>
              <a:gd name="connsiteY68" fmla="*/ 178374 h 918356"/>
              <a:gd name="connsiteX69" fmla="*/ 8778827 w 9517857"/>
              <a:gd name="connsiteY69" fmla="*/ 172936 h 918356"/>
              <a:gd name="connsiteX70" fmla="*/ 8855248 w 9517857"/>
              <a:gd name="connsiteY70" fmla="*/ 143149 h 918356"/>
              <a:gd name="connsiteX71" fmla="*/ 9010380 w 9517857"/>
              <a:gd name="connsiteY71" fmla="*/ 91891 h 918356"/>
              <a:gd name="connsiteX72" fmla="*/ 9110856 w 9517857"/>
              <a:gd name="connsiteY72" fmla="*/ 70997 h 918356"/>
              <a:gd name="connsiteX73" fmla="*/ 9268817 w 9517857"/>
              <a:gd name="connsiteY73" fmla="*/ 53082 h 918356"/>
              <a:gd name="connsiteX74" fmla="*/ 9316667 w 9517857"/>
              <a:gd name="connsiteY74" fmla="*/ 45047 h 918356"/>
              <a:gd name="connsiteX75" fmla="*/ 9428209 w 9517857"/>
              <a:gd name="connsiteY75" fmla="*/ 29923 h 918356"/>
              <a:gd name="connsiteX76" fmla="*/ 9488916 w 9517857"/>
              <a:gd name="connsiteY7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965805 w 9517857"/>
              <a:gd name="connsiteY64" fmla="*/ 200355 h 918356"/>
              <a:gd name="connsiteX65" fmla="*/ 8147401 w 9517857"/>
              <a:gd name="connsiteY65" fmla="*/ 205617 h 918356"/>
              <a:gd name="connsiteX66" fmla="*/ 8256033 w 9517857"/>
              <a:gd name="connsiteY66" fmla="*/ 193713 h 918356"/>
              <a:gd name="connsiteX67" fmla="*/ 8614948 w 9517857"/>
              <a:gd name="connsiteY67" fmla="*/ 168247 h 918356"/>
              <a:gd name="connsiteX68" fmla="*/ 8715976 w 9517857"/>
              <a:gd name="connsiteY68" fmla="*/ 178374 h 918356"/>
              <a:gd name="connsiteX69" fmla="*/ 8778827 w 9517857"/>
              <a:gd name="connsiteY69" fmla="*/ 172936 h 918356"/>
              <a:gd name="connsiteX70" fmla="*/ 8855248 w 9517857"/>
              <a:gd name="connsiteY70" fmla="*/ 143149 h 918356"/>
              <a:gd name="connsiteX71" fmla="*/ 9010380 w 9517857"/>
              <a:gd name="connsiteY71" fmla="*/ 91891 h 918356"/>
              <a:gd name="connsiteX72" fmla="*/ 9110856 w 9517857"/>
              <a:gd name="connsiteY72" fmla="*/ 70997 h 918356"/>
              <a:gd name="connsiteX73" fmla="*/ 9268817 w 9517857"/>
              <a:gd name="connsiteY73" fmla="*/ 53082 h 918356"/>
              <a:gd name="connsiteX74" fmla="*/ 9316667 w 9517857"/>
              <a:gd name="connsiteY74" fmla="*/ 45047 h 918356"/>
              <a:gd name="connsiteX75" fmla="*/ 9428209 w 9517857"/>
              <a:gd name="connsiteY75" fmla="*/ 29923 h 918356"/>
              <a:gd name="connsiteX76" fmla="*/ 9488916 w 9517857"/>
              <a:gd name="connsiteY7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36507 w 9517857"/>
              <a:gd name="connsiteY39" fmla="*/ 256788 h 918356"/>
              <a:gd name="connsiteX40" fmla="*/ 4892569 w 9517857"/>
              <a:gd name="connsiteY40" fmla="*/ 249933 h 918356"/>
              <a:gd name="connsiteX41" fmla="*/ 4896611 w 9517857"/>
              <a:gd name="connsiteY41" fmla="*/ 240448 h 918356"/>
              <a:gd name="connsiteX42" fmla="*/ 4917286 w 9517857"/>
              <a:gd name="connsiteY42" fmla="*/ 243659 h 918356"/>
              <a:gd name="connsiteX43" fmla="*/ 4981173 w 9517857"/>
              <a:gd name="connsiteY43" fmla="*/ 247103 h 918356"/>
              <a:gd name="connsiteX44" fmla="*/ 5060397 w 9517857"/>
              <a:gd name="connsiteY44" fmla="*/ 263688 h 918356"/>
              <a:gd name="connsiteX45" fmla="*/ 5252996 w 9517857"/>
              <a:gd name="connsiteY45" fmla="*/ 270655 h 918356"/>
              <a:gd name="connsiteX46" fmla="*/ 5358056 w 9517857"/>
              <a:gd name="connsiteY46" fmla="*/ 247248 h 918356"/>
              <a:gd name="connsiteX47" fmla="*/ 5426496 w 9517857"/>
              <a:gd name="connsiteY47" fmla="*/ 235142 h 918356"/>
              <a:gd name="connsiteX48" fmla="*/ 5497161 w 9517857"/>
              <a:gd name="connsiteY48" fmla="*/ 228808 h 918356"/>
              <a:gd name="connsiteX49" fmla="*/ 5826043 w 9517857"/>
              <a:gd name="connsiteY49" fmla="*/ 148073 h 918356"/>
              <a:gd name="connsiteX50" fmla="*/ 6007627 w 9517857"/>
              <a:gd name="connsiteY50" fmla="*/ 147126 h 918356"/>
              <a:gd name="connsiteX51" fmla="*/ 6194152 w 9517857"/>
              <a:gd name="connsiteY51" fmla="*/ 151772 h 918356"/>
              <a:gd name="connsiteX52" fmla="*/ 6281379 w 9517857"/>
              <a:gd name="connsiteY52" fmla="*/ 181626 h 918356"/>
              <a:gd name="connsiteX53" fmla="*/ 6489033 w 9517857"/>
              <a:gd name="connsiteY53" fmla="*/ 167648 h 918356"/>
              <a:gd name="connsiteX54" fmla="*/ 6544700 w 9517857"/>
              <a:gd name="connsiteY54" fmla="*/ 167161 h 918356"/>
              <a:gd name="connsiteX55" fmla="*/ 6648353 w 9517857"/>
              <a:gd name="connsiteY55" fmla="*/ 172250 h 918356"/>
              <a:gd name="connsiteX56" fmla="*/ 6736227 w 9517857"/>
              <a:gd name="connsiteY56" fmla="*/ 173216 h 918356"/>
              <a:gd name="connsiteX57" fmla="*/ 6977218 w 9517857"/>
              <a:gd name="connsiteY57" fmla="*/ 184289 h 918356"/>
              <a:gd name="connsiteX58" fmla="*/ 7065221 w 9517857"/>
              <a:gd name="connsiteY58" fmla="*/ 227531 h 918356"/>
              <a:gd name="connsiteX59" fmla="*/ 7358195 w 9517857"/>
              <a:gd name="connsiteY59" fmla="*/ 251740 h 918356"/>
              <a:gd name="connsiteX60" fmla="*/ 7565449 w 9517857"/>
              <a:gd name="connsiteY60" fmla="*/ 258950 h 918356"/>
              <a:gd name="connsiteX61" fmla="*/ 7599285 w 9517857"/>
              <a:gd name="connsiteY61" fmla="*/ 266021 h 918356"/>
              <a:gd name="connsiteX62" fmla="*/ 7644411 w 9517857"/>
              <a:gd name="connsiteY62" fmla="*/ 258986 h 918356"/>
              <a:gd name="connsiteX63" fmla="*/ 7965805 w 9517857"/>
              <a:gd name="connsiteY63" fmla="*/ 200355 h 918356"/>
              <a:gd name="connsiteX64" fmla="*/ 8147401 w 9517857"/>
              <a:gd name="connsiteY64" fmla="*/ 205617 h 918356"/>
              <a:gd name="connsiteX65" fmla="*/ 8256033 w 9517857"/>
              <a:gd name="connsiteY65" fmla="*/ 193713 h 918356"/>
              <a:gd name="connsiteX66" fmla="*/ 8614948 w 9517857"/>
              <a:gd name="connsiteY66" fmla="*/ 168247 h 918356"/>
              <a:gd name="connsiteX67" fmla="*/ 8715976 w 9517857"/>
              <a:gd name="connsiteY67" fmla="*/ 178374 h 918356"/>
              <a:gd name="connsiteX68" fmla="*/ 8778827 w 9517857"/>
              <a:gd name="connsiteY68" fmla="*/ 172936 h 918356"/>
              <a:gd name="connsiteX69" fmla="*/ 8855248 w 9517857"/>
              <a:gd name="connsiteY69" fmla="*/ 143149 h 918356"/>
              <a:gd name="connsiteX70" fmla="*/ 9010380 w 9517857"/>
              <a:gd name="connsiteY70" fmla="*/ 91891 h 918356"/>
              <a:gd name="connsiteX71" fmla="*/ 9110856 w 9517857"/>
              <a:gd name="connsiteY71" fmla="*/ 70997 h 918356"/>
              <a:gd name="connsiteX72" fmla="*/ 9268817 w 9517857"/>
              <a:gd name="connsiteY72" fmla="*/ 53082 h 918356"/>
              <a:gd name="connsiteX73" fmla="*/ 9316667 w 9517857"/>
              <a:gd name="connsiteY73" fmla="*/ 45047 h 918356"/>
              <a:gd name="connsiteX74" fmla="*/ 9428209 w 9517857"/>
              <a:gd name="connsiteY74" fmla="*/ 29923 h 918356"/>
              <a:gd name="connsiteX75" fmla="*/ 9488916 w 9517857"/>
              <a:gd name="connsiteY7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36507 w 9517857"/>
              <a:gd name="connsiteY39" fmla="*/ 256788 h 918356"/>
              <a:gd name="connsiteX40" fmla="*/ 4892569 w 9517857"/>
              <a:gd name="connsiteY40" fmla="*/ 249933 h 918356"/>
              <a:gd name="connsiteX41" fmla="*/ 4896611 w 9517857"/>
              <a:gd name="connsiteY41" fmla="*/ 240448 h 918356"/>
              <a:gd name="connsiteX42" fmla="*/ 4917286 w 9517857"/>
              <a:gd name="connsiteY42" fmla="*/ 243659 h 918356"/>
              <a:gd name="connsiteX43" fmla="*/ 4981173 w 9517857"/>
              <a:gd name="connsiteY43" fmla="*/ 247103 h 918356"/>
              <a:gd name="connsiteX44" fmla="*/ 5060397 w 9517857"/>
              <a:gd name="connsiteY44" fmla="*/ 263688 h 918356"/>
              <a:gd name="connsiteX45" fmla="*/ 5252996 w 9517857"/>
              <a:gd name="connsiteY45" fmla="*/ 270655 h 918356"/>
              <a:gd name="connsiteX46" fmla="*/ 5358056 w 9517857"/>
              <a:gd name="connsiteY46" fmla="*/ 247248 h 918356"/>
              <a:gd name="connsiteX47" fmla="*/ 5426496 w 9517857"/>
              <a:gd name="connsiteY47" fmla="*/ 235142 h 918356"/>
              <a:gd name="connsiteX48" fmla="*/ 5497161 w 9517857"/>
              <a:gd name="connsiteY48" fmla="*/ 228808 h 918356"/>
              <a:gd name="connsiteX49" fmla="*/ 5826043 w 9517857"/>
              <a:gd name="connsiteY49" fmla="*/ 148073 h 918356"/>
              <a:gd name="connsiteX50" fmla="*/ 6007627 w 9517857"/>
              <a:gd name="connsiteY50" fmla="*/ 147126 h 918356"/>
              <a:gd name="connsiteX51" fmla="*/ 6194152 w 9517857"/>
              <a:gd name="connsiteY51" fmla="*/ 151772 h 918356"/>
              <a:gd name="connsiteX52" fmla="*/ 6281379 w 9517857"/>
              <a:gd name="connsiteY52" fmla="*/ 181626 h 918356"/>
              <a:gd name="connsiteX53" fmla="*/ 6489033 w 9517857"/>
              <a:gd name="connsiteY53" fmla="*/ 167648 h 918356"/>
              <a:gd name="connsiteX54" fmla="*/ 6544700 w 9517857"/>
              <a:gd name="connsiteY54" fmla="*/ 167161 h 918356"/>
              <a:gd name="connsiteX55" fmla="*/ 6648353 w 9517857"/>
              <a:gd name="connsiteY55" fmla="*/ 172250 h 918356"/>
              <a:gd name="connsiteX56" fmla="*/ 6736227 w 9517857"/>
              <a:gd name="connsiteY56" fmla="*/ 173216 h 918356"/>
              <a:gd name="connsiteX57" fmla="*/ 6977218 w 9517857"/>
              <a:gd name="connsiteY57" fmla="*/ 184289 h 918356"/>
              <a:gd name="connsiteX58" fmla="*/ 7065221 w 9517857"/>
              <a:gd name="connsiteY58" fmla="*/ 227531 h 918356"/>
              <a:gd name="connsiteX59" fmla="*/ 7358195 w 9517857"/>
              <a:gd name="connsiteY59" fmla="*/ 251740 h 918356"/>
              <a:gd name="connsiteX60" fmla="*/ 7565449 w 9517857"/>
              <a:gd name="connsiteY60" fmla="*/ 258950 h 918356"/>
              <a:gd name="connsiteX61" fmla="*/ 7599285 w 9517857"/>
              <a:gd name="connsiteY61" fmla="*/ 266021 h 918356"/>
              <a:gd name="connsiteX62" fmla="*/ 7644411 w 9517857"/>
              <a:gd name="connsiteY62" fmla="*/ 258986 h 918356"/>
              <a:gd name="connsiteX63" fmla="*/ 7965805 w 9517857"/>
              <a:gd name="connsiteY63" fmla="*/ 200355 h 918356"/>
              <a:gd name="connsiteX64" fmla="*/ 8147401 w 9517857"/>
              <a:gd name="connsiteY64" fmla="*/ 205617 h 918356"/>
              <a:gd name="connsiteX65" fmla="*/ 8256033 w 9517857"/>
              <a:gd name="connsiteY65" fmla="*/ 193713 h 918356"/>
              <a:gd name="connsiteX66" fmla="*/ 8614948 w 9517857"/>
              <a:gd name="connsiteY66" fmla="*/ 168247 h 918356"/>
              <a:gd name="connsiteX67" fmla="*/ 8715976 w 9517857"/>
              <a:gd name="connsiteY67" fmla="*/ 178374 h 918356"/>
              <a:gd name="connsiteX68" fmla="*/ 8778827 w 9517857"/>
              <a:gd name="connsiteY68" fmla="*/ 172936 h 918356"/>
              <a:gd name="connsiteX69" fmla="*/ 8855248 w 9517857"/>
              <a:gd name="connsiteY69" fmla="*/ 143149 h 918356"/>
              <a:gd name="connsiteX70" fmla="*/ 9010380 w 9517857"/>
              <a:gd name="connsiteY70" fmla="*/ 91891 h 918356"/>
              <a:gd name="connsiteX71" fmla="*/ 9110856 w 9517857"/>
              <a:gd name="connsiteY71" fmla="*/ 70997 h 918356"/>
              <a:gd name="connsiteX72" fmla="*/ 9268817 w 9517857"/>
              <a:gd name="connsiteY72" fmla="*/ 53082 h 918356"/>
              <a:gd name="connsiteX73" fmla="*/ 9316667 w 9517857"/>
              <a:gd name="connsiteY73" fmla="*/ 45047 h 918356"/>
              <a:gd name="connsiteX74" fmla="*/ 9428209 w 9517857"/>
              <a:gd name="connsiteY74" fmla="*/ 29923 h 918356"/>
              <a:gd name="connsiteX75" fmla="*/ 9488916 w 9517857"/>
              <a:gd name="connsiteY7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92569 w 9517857"/>
              <a:gd name="connsiteY39" fmla="*/ 249933 h 918356"/>
              <a:gd name="connsiteX40" fmla="*/ 4896611 w 9517857"/>
              <a:gd name="connsiteY40" fmla="*/ 240448 h 918356"/>
              <a:gd name="connsiteX41" fmla="*/ 4917286 w 9517857"/>
              <a:gd name="connsiteY41" fmla="*/ 243659 h 918356"/>
              <a:gd name="connsiteX42" fmla="*/ 4981173 w 9517857"/>
              <a:gd name="connsiteY42" fmla="*/ 247103 h 918356"/>
              <a:gd name="connsiteX43" fmla="*/ 5060397 w 9517857"/>
              <a:gd name="connsiteY43" fmla="*/ 263688 h 918356"/>
              <a:gd name="connsiteX44" fmla="*/ 5252996 w 9517857"/>
              <a:gd name="connsiteY44" fmla="*/ 270655 h 918356"/>
              <a:gd name="connsiteX45" fmla="*/ 5358056 w 9517857"/>
              <a:gd name="connsiteY45" fmla="*/ 247248 h 918356"/>
              <a:gd name="connsiteX46" fmla="*/ 5426496 w 9517857"/>
              <a:gd name="connsiteY46" fmla="*/ 235142 h 918356"/>
              <a:gd name="connsiteX47" fmla="*/ 5497161 w 9517857"/>
              <a:gd name="connsiteY47" fmla="*/ 228808 h 918356"/>
              <a:gd name="connsiteX48" fmla="*/ 5826043 w 9517857"/>
              <a:gd name="connsiteY48" fmla="*/ 148073 h 918356"/>
              <a:gd name="connsiteX49" fmla="*/ 6007627 w 9517857"/>
              <a:gd name="connsiteY49" fmla="*/ 147126 h 918356"/>
              <a:gd name="connsiteX50" fmla="*/ 6194152 w 9517857"/>
              <a:gd name="connsiteY50" fmla="*/ 151772 h 918356"/>
              <a:gd name="connsiteX51" fmla="*/ 6281379 w 9517857"/>
              <a:gd name="connsiteY51" fmla="*/ 181626 h 918356"/>
              <a:gd name="connsiteX52" fmla="*/ 6489033 w 9517857"/>
              <a:gd name="connsiteY52" fmla="*/ 167648 h 918356"/>
              <a:gd name="connsiteX53" fmla="*/ 6544700 w 9517857"/>
              <a:gd name="connsiteY53" fmla="*/ 167161 h 918356"/>
              <a:gd name="connsiteX54" fmla="*/ 6648353 w 9517857"/>
              <a:gd name="connsiteY54" fmla="*/ 172250 h 918356"/>
              <a:gd name="connsiteX55" fmla="*/ 6736227 w 9517857"/>
              <a:gd name="connsiteY55" fmla="*/ 173216 h 918356"/>
              <a:gd name="connsiteX56" fmla="*/ 6977218 w 9517857"/>
              <a:gd name="connsiteY56" fmla="*/ 184289 h 918356"/>
              <a:gd name="connsiteX57" fmla="*/ 7065221 w 9517857"/>
              <a:gd name="connsiteY57" fmla="*/ 227531 h 918356"/>
              <a:gd name="connsiteX58" fmla="*/ 7358195 w 9517857"/>
              <a:gd name="connsiteY58" fmla="*/ 251740 h 918356"/>
              <a:gd name="connsiteX59" fmla="*/ 7565449 w 9517857"/>
              <a:gd name="connsiteY59" fmla="*/ 258950 h 918356"/>
              <a:gd name="connsiteX60" fmla="*/ 7599285 w 9517857"/>
              <a:gd name="connsiteY60" fmla="*/ 266021 h 918356"/>
              <a:gd name="connsiteX61" fmla="*/ 7644411 w 9517857"/>
              <a:gd name="connsiteY61" fmla="*/ 258986 h 918356"/>
              <a:gd name="connsiteX62" fmla="*/ 7965805 w 9517857"/>
              <a:gd name="connsiteY62" fmla="*/ 200355 h 918356"/>
              <a:gd name="connsiteX63" fmla="*/ 8147401 w 9517857"/>
              <a:gd name="connsiteY63" fmla="*/ 205617 h 918356"/>
              <a:gd name="connsiteX64" fmla="*/ 8256033 w 9517857"/>
              <a:gd name="connsiteY64" fmla="*/ 193713 h 918356"/>
              <a:gd name="connsiteX65" fmla="*/ 8614948 w 9517857"/>
              <a:gd name="connsiteY65" fmla="*/ 168247 h 918356"/>
              <a:gd name="connsiteX66" fmla="*/ 8715976 w 9517857"/>
              <a:gd name="connsiteY66" fmla="*/ 178374 h 918356"/>
              <a:gd name="connsiteX67" fmla="*/ 8778827 w 9517857"/>
              <a:gd name="connsiteY67" fmla="*/ 172936 h 918356"/>
              <a:gd name="connsiteX68" fmla="*/ 8855248 w 9517857"/>
              <a:gd name="connsiteY68" fmla="*/ 143149 h 918356"/>
              <a:gd name="connsiteX69" fmla="*/ 9010380 w 9517857"/>
              <a:gd name="connsiteY69" fmla="*/ 91891 h 918356"/>
              <a:gd name="connsiteX70" fmla="*/ 9110856 w 9517857"/>
              <a:gd name="connsiteY70" fmla="*/ 70997 h 918356"/>
              <a:gd name="connsiteX71" fmla="*/ 9268817 w 9517857"/>
              <a:gd name="connsiteY71" fmla="*/ 53082 h 918356"/>
              <a:gd name="connsiteX72" fmla="*/ 9316667 w 9517857"/>
              <a:gd name="connsiteY72" fmla="*/ 45047 h 918356"/>
              <a:gd name="connsiteX73" fmla="*/ 9428209 w 9517857"/>
              <a:gd name="connsiteY73" fmla="*/ 29923 h 918356"/>
              <a:gd name="connsiteX74" fmla="*/ 9488916 w 9517857"/>
              <a:gd name="connsiteY7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92569 w 9517857"/>
              <a:gd name="connsiteY39" fmla="*/ 249933 h 918356"/>
              <a:gd name="connsiteX40" fmla="*/ 4917286 w 9517857"/>
              <a:gd name="connsiteY40" fmla="*/ 243659 h 918356"/>
              <a:gd name="connsiteX41" fmla="*/ 4981173 w 9517857"/>
              <a:gd name="connsiteY41" fmla="*/ 247103 h 918356"/>
              <a:gd name="connsiteX42" fmla="*/ 5060397 w 9517857"/>
              <a:gd name="connsiteY42" fmla="*/ 263688 h 918356"/>
              <a:gd name="connsiteX43" fmla="*/ 5252996 w 9517857"/>
              <a:gd name="connsiteY43" fmla="*/ 270655 h 918356"/>
              <a:gd name="connsiteX44" fmla="*/ 5358056 w 9517857"/>
              <a:gd name="connsiteY44" fmla="*/ 247248 h 918356"/>
              <a:gd name="connsiteX45" fmla="*/ 5426496 w 9517857"/>
              <a:gd name="connsiteY45" fmla="*/ 235142 h 918356"/>
              <a:gd name="connsiteX46" fmla="*/ 5497161 w 9517857"/>
              <a:gd name="connsiteY46" fmla="*/ 228808 h 918356"/>
              <a:gd name="connsiteX47" fmla="*/ 5826043 w 9517857"/>
              <a:gd name="connsiteY47" fmla="*/ 148073 h 918356"/>
              <a:gd name="connsiteX48" fmla="*/ 6007627 w 9517857"/>
              <a:gd name="connsiteY48" fmla="*/ 147126 h 918356"/>
              <a:gd name="connsiteX49" fmla="*/ 6194152 w 9517857"/>
              <a:gd name="connsiteY49" fmla="*/ 151772 h 918356"/>
              <a:gd name="connsiteX50" fmla="*/ 6281379 w 9517857"/>
              <a:gd name="connsiteY50" fmla="*/ 181626 h 918356"/>
              <a:gd name="connsiteX51" fmla="*/ 6489033 w 9517857"/>
              <a:gd name="connsiteY51" fmla="*/ 167648 h 918356"/>
              <a:gd name="connsiteX52" fmla="*/ 6544700 w 9517857"/>
              <a:gd name="connsiteY52" fmla="*/ 167161 h 918356"/>
              <a:gd name="connsiteX53" fmla="*/ 6648353 w 9517857"/>
              <a:gd name="connsiteY53" fmla="*/ 172250 h 918356"/>
              <a:gd name="connsiteX54" fmla="*/ 6736227 w 9517857"/>
              <a:gd name="connsiteY54" fmla="*/ 173216 h 918356"/>
              <a:gd name="connsiteX55" fmla="*/ 6977218 w 9517857"/>
              <a:gd name="connsiteY55" fmla="*/ 184289 h 918356"/>
              <a:gd name="connsiteX56" fmla="*/ 7065221 w 9517857"/>
              <a:gd name="connsiteY56" fmla="*/ 227531 h 918356"/>
              <a:gd name="connsiteX57" fmla="*/ 7358195 w 9517857"/>
              <a:gd name="connsiteY57" fmla="*/ 251740 h 918356"/>
              <a:gd name="connsiteX58" fmla="*/ 7565449 w 9517857"/>
              <a:gd name="connsiteY58" fmla="*/ 258950 h 918356"/>
              <a:gd name="connsiteX59" fmla="*/ 7599285 w 9517857"/>
              <a:gd name="connsiteY59" fmla="*/ 266021 h 918356"/>
              <a:gd name="connsiteX60" fmla="*/ 7644411 w 9517857"/>
              <a:gd name="connsiteY60" fmla="*/ 258986 h 918356"/>
              <a:gd name="connsiteX61" fmla="*/ 7965805 w 9517857"/>
              <a:gd name="connsiteY61" fmla="*/ 200355 h 918356"/>
              <a:gd name="connsiteX62" fmla="*/ 8147401 w 9517857"/>
              <a:gd name="connsiteY62" fmla="*/ 205617 h 918356"/>
              <a:gd name="connsiteX63" fmla="*/ 8256033 w 9517857"/>
              <a:gd name="connsiteY63" fmla="*/ 193713 h 918356"/>
              <a:gd name="connsiteX64" fmla="*/ 8614948 w 9517857"/>
              <a:gd name="connsiteY64" fmla="*/ 168247 h 918356"/>
              <a:gd name="connsiteX65" fmla="*/ 8715976 w 9517857"/>
              <a:gd name="connsiteY65" fmla="*/ 178374 h 918356"/>
              <a:gd name="connsiteX66" fmla="*/ 8778827 w 9517857"/>
              <a:gd name="connsiteY66" fmla="*/ 172936 h 918356"/>
              <a:gd name="connsiteX67" fmla="*/ 8855248 w 9517857"/>
              <a:gd name="connsiteY67" fmla="*/ 143149 h 918356"/>
              <a:gd name="connsiteX68" fmla="*/ 9010380 w 9517857"/>
              <a:gd name="connsiteY68" fmla="*/ 91891 h 918356"/>
              <a:gd name="connsiteX69" fmla="*/ 9110856 w 9517857"/>
              <a:gd name="connsiteY69" fmla="*/ 70997 h 918356"/>
              <a:gd name="connsiteX70" fmla="*/ 9268817 w 9517857"/>
              <a:gd name="connsiteY70" fmla="*/ 53082 h 918356"/>
              <a:gd name="connsiteX71" fmla="*/ 9316667 w 9517857"/>
              <a:gd name="connsiteY71" fmla="*/ 45047 h 918356"/>
              <a:gd name="connsiteX72" fmla="*/ 9428209 w 9517857"/>
              <a:gd name="connsiteY72" fmla="*/ 29923 h 918356"/>
              <a:gd name="connsiteX73" fmla="*/ 9488916 w 9517857"/>
              <a:gd name="connsiteY7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917286 w 9517857"/>
              <a:gd name="connsiteY39" fmla="*/ 243659 h 918356"/>
              <a:gd name="connsiteX40" fmla="*/ 4981173 w 9517857"/>
              <a:gd name="connsiteY40" fmla="*/ 247103 h 918356"/>
              <a:gd name="connsiteX41" fmla="*/ 5060397 w 9517857"/>
              <a:gd name="connsiteY41" fmla="*/ 263688 h 918356"/>
              <a:gd name="connsiteX42" fmla="*/ 5252996 w 9517857"/>
              <a:gd name="connsiteY42" fmla="*/ 270655 h 918356"/>
              <a:gd name="connsiteX43" fmla="*/ 5358056 w 9517857"/>
              <a:gd name="connsiteY43" fmla="*/ 247248 h 918356"/>
              <a:gd name="connsiteX44" fmla="*/ 5426496 w 9517857"/>
              <a:gd name="connsiteY44" fmla="*/ 235142 h 918356"/>
              <a:gd name="connsiteX45" fmla="*/ 5497161 w 9517857"/>
              <a:gd name="connsiteY45" fmla="*/ 228808 h 918356"/>
              <a:gd name="connsiteX46" fmla="*/ 5826043 w 9517857"/>
              <a:gd name="connsiteY46" fmla="*/ 148073 h 918356"/>
              <a:gd name="connsiteX47" fmla="*/ 6007627 w 9517857"/>
              <a:gd name="connsiteY47" fmla="*/ 147126 h 918356"/>
              <a:gd name="connsiteX48" fmla="*/ 6194152 w 9517857"/>
              <a:gd name="connsiteY48" fmla="*/ 151772 h 918356"/>
              <a:gd name="connsiteX49" fmla="*/ 6281379 w 9517857"/>
              <a:gd name="connsiteY49" fmla="*/ 181626 h 918356"/>
              <a:gd name="connsiteX50" fmla="*/ 6489033 w 9517857"/>
              <a:gd name="connsiteY50" fmla="*/ 167648 h 918356"/>
              <a:gd name="connsiteX51" fmla="*/ 6544700 w 9517857"/>
              <a:gd name="connsiteY51" fmla="*/ 167161 h 918356"/>
              <a:gd name="connsiteX52" fmla="*/ 6648353 w 9517857"/>
              <a:gd name="connsiteY52" fmla="*/ 172250 h 918356"/>
              <a:gd name="connsiteX53" fmla="*/ 6736227 w 9517857"/>
              <a:gd name="connsiteY53" fmla="*/ 173216 h 918356"/>
              <a:gd name="connsiteX54" fmla="*/ 6977218 w 9517857"/>
              <a:gd name="connsiteY54" fmla="*/ 184289 h 918356"/>
              <a:gd name="connsiteX55" fmla="*/ 7065221 w 9517857"/>
              <a:gd name="connsiteY55" fmla="*/ 227531 h 918356"/>
              <a:gd name="connsiteX56" fmla="*/ 7358195 w 9517857"/>
              <a:gd name="connsiteY56" fmla="*/ 251740 h 918356"/>
              <a:gd name="connsiteX57" fmla="*/ 7565449 w 9517857"/>
              <a:gd name="connsiteY57" fmla="*/ 258950 h 918356"/>
              <a:gd name="connsiteX58" fmla="*/ 7599285 w 9517857"/>
              <a:gd name="connsiteY58" fmla="*/ 266021 h 918356"/>
              <a:gd name="connsiteX59" fmla="*/ 7644411 w 9517857"/>
              <a:gd name="connsiteY59" fmla="*/ 258986 h 918356"/>
              <a:gd name="connsiteX60" fmla="*/ 7965805 w 9517857"/>
              <a:gd name="connsiteY60" fmla="*/ 200355 h 918356"/>
              <a:gd name="connsiteX61" fmla="*/ 8147401 w 9517857"/>
              <a:gd name="connsiteY61" fmla="*/ 205617 h 918356"/>
              <a:gd name="connsiteX62" fmla="*/ 8256033 w 9517857"/>
              <a:gd name="connsiteY62" fmla="*/ 193713 h 918356"/>
              <a:gd name="connsiteX63" fmla="*/ 8614948 w 9517857"/>
              <a:gd name="connsiteY63" fmla="*/ 168247 h 918356"/>
              <a:gd name="connsiteX64" fmla="*/ 8715976 w 9517857"/>
              <a:gd name="connsiteY64" fmla="*/ 178374 h 918356"/>
              <a:gd name="connsiteX65" fmla="*/ 8778827 w 9517857"/>
              <a:gd name="connsiteY65" fmla="*/ 172936 h 918356"/>
              <a:gd name="connsiteX66" fmla="*/ 8855248 w 9517857"/>
              <a:gd name="connsiteY66" fmla="*/ 143149 h 918356"/>
              <a:gd name="connsiteX67" fmla="*/ 9010380 w 9517857"/>
              <a:gd name="connsiteY67" fmla="*/ 91891 h 918356"/>
              <a:gd name="connsiteX68" fmla="*/ 9110856 w 9517857"/>
              <a:gd name="connsiteY68" fmla="*/ 70997 h 918356"/>
              <a:gd name="connsiteX69" fmla="*/ 9268817 w 9517857"/>
              <a:gd name="connsiteY69" fmla="*/ 53082 h 918356"/>
              <a:gd name="connsiteX70" fmla="*/ 9316667 w 9517857"/>
              <a:gd name="connsiteY70" fmla="*/ 45047 h 918356"/>
              <a:gd name="connsiteX71" fmla="*/ 9428209 w 9517857"/>
              <a:gd name="connsiteY71" fmla="*/ 29923 h 918356"/>
              <a:gd name="connsiteX72" fmla="*/ 9488916 w 9517857"/>
              <a:gd name="connsiteY7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908371 w 9517857"/>
              <a:gd name="connsiteY39" fmla="*/ 243659 h 918356"/>
              <a:gd name="connsiteX40" fmla="*/ 4981173 w 9517857"/>
              <a:gd name="connsiteY40" fmla="*/ 247103 h 918356"/>
              <a:gd name="connsiteX41" fmla="*/ 5060397 w 9517857"/>
              <a:gd name="connsiteY41" fmla="*/ 263688 h 918356"/>
              <a:gd name="connsiteX42" fmla="*/ 5252996 w 9517857"/>
              <a:gd name="connsiteY42" fmla="*/ 270655 h 918356"/>
              <a:gd name="connsiteX43" fmla="*/ 5358056 w 9517857"/>
              <a:gd name="connsiteY43" fmla="*/ 247248 h 918356"/>
              <a:gd name="connsiteX44" fmla="*/ 5426496 w 9517857"/>
              <a:gd name="connsiteY44" fmla="*/ 235142 h 918356"/>
              <a:gd name="connsiteX45" fmla="*/ 5497161 w 9517857"/>
              <a:gd name="connsiteY45" fmla="*/ 228808 h 918356"/>
              <a:gd name="connsiteX46" fmla="*/ 5826043 w 9517857"/>
              <a:gd name="connsiteY46" fmla="*/ 148073 h 918356"/>
              <a:gd name="connsiteX47" fmla="*/ 6007627 w 9517857"/>
              <a:gd name="connsiteY47" fmla="*/ 147126 h 918356"/>
              <a:gd name="connsiteX48" fmla="*/ 6194152 w 9517857"/>
              <a:gd name="connsiteY48" fmla="*/ 151772 h 918356"/>
              <a:gd name="connsiteX49" fmla="*/ 6281379 w 9517857"/>
              <a:gd name="connsiteY49" fmla="*/ 181626 h 918356"/>
              <a:gd name="connsiteX50" fmla="*/ 6489033 w 9517857"/>
              <a:gd name="connsiteY50" fmla="*/ 167648 h 918356"/>
              <a:gd name="connsiteX51" fmla="*/ 6544700 w 9517857"/>
              <a:gd name="connsiteY51" fmla="*/ 167161 h 918356"/>
              <a:gd name="connsiteX52" fmla="*/ 6648353 w 9517857"/>
              <a:gd name="connsiteY52" fmla="*/ 172250 h 918356"/>
              <a:gd name="connsiteX53" fmla="*/ 6736227 w 9517857"/>
              <a:gd name="connsiteY53" fmla="*/ 173216 h 918356"/>
              <a:gd name="connsiteX54" fmla="*/ 6977218 w 9517857"/>
              <a:gd name="connsiteY54" fmla="*/ 184289 h 918356"/>
              <a:gd name="connsiteX55" fmla="*/ 7065221 w 9517857"/>
              <a:gd name="connsiteY55" fmla="*/ 227531 h 918356"/>
              <a:gd name="connsiteX56" fmla="*/ 7358195 w 9517857"/>
              <a:gd name="connsiteY56" fmla="*/ 251740 h 918356"/>
              <a:gd name="connsiteX57" fmla="*/ 7565449 w 9517857"/>
              <a:gd name="connsiteY57" fmla="*/ 258950 h 918356"/>
              <a:gd name="connsiteX58" fmla="*/ 7599285 w 9517857"/>
              <a:gd name="connsiteY58" fmla="*/ 266021 h 918356"/>
              <a:gd name="connsiteX59" fmla="*/ 7644411 w 9517857"/>
              <a:gd name="connsiteY59" fmla="*/ 258986 h 918356"/>
              <a:gd name="connsiteX60" fmla="*/ 7965805 w 9517857"/>
              <a:gd name="connsiteY60" fmla="*/ 200355 h 918356"/>
              <a:gd name="connsiteX61" fmla="*/ 8147401 w 9517857"/>
              <a:gd name="connsiteY61" fmla="*/ 205617 h 918356"/>
              <a:gd name="connsiteX62" fmla="*/ 8256033 w 9517857"/>
              <a:gd name="connsiteY62" fmla="*/ 193713 h 918356"/>
              <a:gd name="connsiteX63" fmla="*/ 8614948 w 9517857"/>
              <a:gd name="connsiteY63" fmla="*/ 168247 h 918356"/>
              <a:gd name="connsiteX64" fmla="*/ 8715976 w 9517857"/>
              <a:gd name="connsiteY64" fmla="*/ 178374 h 918356"/>
              <a:gd name="connsiteX65" fmla="*/ 8778827 w 9517857"/>
              <a:gd name="connsiteY65" fmla="*/ 172936 h 918356"/>
              <a:gd name="connsiteX66" fmla="*/ 8855248 w 9517857"/>
              <a:gd name="connsiteY66" fmla="*/ 143149 h 918356"/>
              <a:gd name="connsiteX67" fmla="*/ 9010380 w 9517857"/>
              <a:gd name="connsiteY67" fmla="*/ 91891 h 918356"/>
              <a:gd name="connsiteX68" fmla="*/ 9110856 w 9517857"/>
              <a:gd name="connsiteY68" fmla="*/ 70997 h 918356"/>
              <a:gd name="connsiteX69" fmla="*/ 9268817 w 9517857"/>
              <a:gd name="connsiteY69" fmla="*/ 53082 h 918356"/>
              <a:gd name="connsiteX70" fmla="*/ 9316667 w 9517857"/>
              <a:gd name="connsiteY70" fmla="*/ 45047 h 918356"/>
              <a:gd name="connsiteX71" fmla="*/ 9428209 w 9517857"/>
              <a:gd name="connsiteY71" fmla="*/ 29923 h 918356"/>
              <a:gd name="connsiteX72" fmla="*/ 9488916 w 9517857"/>
              <a:gd name="connsiteY7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349632 w 9517857"/>
              <a:gd name="connsiteY28" fmla="*/ 432583 h 918356"/>
              <a:gd name="connsiteX29" fmla="*/ 3479593 w 9517857"/>
              <a:gd name="connsiteY29" fmla="*/ 390437 h 918356"/>
              <a:gd name="connsiteX30" fmla="*/ 3651428 w 9517857"/>
              <a:gd name="connsiteY30" fmla="*/ 361807 h 918356"/>
              <a:gd name="connsiteX31" fmla="*/ 3844133 w 9517857"/>
              <a:gd name="connsiteY31" fmla="*/ 360648 h 918356"/>
              <a:gd name="connsiteX32" fmla="*/ 3933803 w 9517857"/>
              <a:gd name="connsiteY32" fmla="*/ 357315 h 918356"/>
              <a:gd name="connsiteX33" fmla="*/ 4266740 w 9517857"/>
              <a:gd name="connsiteY33" fmla="*/ 361454 h 918356"/>
              <a:gd name="connsiteX34" fmla="*/ 4512664 w 9517857"/>
              <a:gd name="connsiteY34" fmla="*/ 319948 h 918356"/>
              <a:gd name="connsiteX35" fmla="*/ 4616423 w 9517857"/>
              <a:gd name="connsiteY35" fmla="*/ 290914 h 918356"/>
              <a:gd name="connsiteX36" fmla="*/ 4689163 w 9517857"/>
              <a:gd name="connsiteY36" fmla="*/ 272812 h 918356"/>
              <a:gd name="connsiteX37" fmla="*/ 4783273 w 9517857"/>
              <a:gd name="connsiteY37" fmla="*/ 248463 h 918356"/>
              <a:gd name="connsiteX38" fmla="*/ 4908371 w 9517857"/>
              <a:gd name="connsiteY38" fmla="*/ 243659 h 918356"/>
              <a:gd name="connsiteX39" fmla="*/ 4981173 w 9517857"/>
              <a:gd name="connsiteY39" fmla="*/ 247103 h 918356"/>
              <a:gd name="connsiteX40" fmla="*/ 5060397 w 9517857"/>
              <a:gd name="connsiteY40" fmla="*/ 263688 h 918356"/>
              <a:gd name="connsiteX41" fmla="*/ 5252996 w 9517857"/>
              <a:gd name="connsiteY41" fmla="*/ 270655 h 918356"/>
              <a:gd name="connsiteX42" fmla="*/ 5358056 w 9517857"/>
              <a:gd name="connsiteY42" fmla="*/ 247248 h 918356"/>
              <a:gd name="connsiteX43" fmla="*/ 5426496 w 9517857"/>
              <a:gd name="connsiteY43" fmla="*/ 235142 h 918356"/>
              <a:gd name="connsiteX44" fmla="*/ 5497161 w 9517857"/>
              <a:gd name="connsiteY44" fmla="*/ 228808 h 918356"/>
              <a:gd name="connsiteX45" fmla="*/ 5826043 w 9517857"/>
              <a:gd name="connsiteY45" fmla="*/ 148073 h 918356"/>
              <a:gd name="connsiteX46" fmla="*/ 6007627 w 9517857"/>
              <a:gd name="connsiteY46" fmla="*/ 147126 h 918356"/>
              <a:gd name="connsiteX47" fmla="*/ 6194152 w 9517857"/>
              <a:gd name="connsiteY47" fmla="*/ 151772 h 918356"/>
              <a:gd name="connsiteX48" fmla="*/ 6281379 w 9517857"/>
              <a:gd name="connsiteY48" fmla="*/ 181626 h 918356"/>
              <a:gd name="connsiteX49" fmla="*/ 6489033 w 9517857"/>
              <a:gd name="connsiteY49" fmla="*/ 167648 h 918356"/>
              <a:gd name="connsiteX50" fmla="*/ 6544700 w 9517857"/>
              <a:gd name="connsiteY50" fmla="*/ 167161 h 918356"/>
              <a:gd name="connsiteX51" fmla="*/ 6648353 w 9517857"/>
              <a:gd name="connsiteY51" fmla="*/ 172250 h 918356"/>
              <a:gd name="connsiteX52" fmla="*/ 6736227 w 9517857"/>
              <a:gd name="connsiteY52" fmla="*/ 173216 h 918356"/>
              <a:gd name="connsiteX53" fmla="*/ 6977218 w 9517857"/>
              <a:gd name="connsiteY53" fmla="*/ 184289 h 918356"/>
              <a:gd name="connsiteX54" fmla="*/ 7065221 w 9517857"/>
              <a:gd name="connsiteY54" fmla="*/ 227531 h 918356"/>
              <a:gd name="connsiteX55" fmla="*/ 7358195 w 9517857"/>
              <a:gd name="connsiteY55" fmla="*/ 251740 h 918356"/>
              <a:gd name="connsiteX56" fmla="*/ 7565449 w 9517857"/>
              <a:gd name="connsiteY56" fmla="*/ 258950 h 918356"/>
              <a:gd name="connsiteX57" fmla="*/ 7599285 w 9517857"/>
              <a:gd name="connsiteY57" fmla="*/ 266021 h 918356"/>
              <a:gd name="connsiteX58" fmla="*/ 7644411 w 9517857"/>
              <a:gd name="connsiteY58" fmla="*/ 258986 h 918356"/>
              <a:gd name="connsiteX59" fmla="*/ 7965805 w 9517857"/>
              <a:gd name="connsiteY59" fmla="*/ 200355 h 918356"/>
              <a:gd name="connsiteX60" fmla="*/ 8147401 w 9517857"/>
              <a:gd name="connsiteY60" fmla="*/ 205617 h 918356"/>
              <a:gd name="connsiteX61" fmla="*/ 8256033 w 9517857"/>
              <a:gd name="connsiteY61" fmla="*/ 193713 h 918356"/>
              <a:gd name="connsiteX62" fmla="*/ 8614948 w 9517857"/>
              <a:gd name="connsiteY62" fmla="*/ 168247 h 918356"/>
              <a:gd name="connsiteX63" fmla="*/ 8715976 w 9517857"/>
              <a:gd name="connsiteY63" fmla="*/ 178374 h 918356"/>
              <a:gd name="connsiteX64" fmla="*/ 8778827 w 9517857"/>
              <a:gd name="connsiteY64" fmla="*/ 172936 h 918356"/>
              <a:gd name="connsiteX65" fmla="*/ 8855248 w 9517857"/>
              <a:gd name="connsiteY65" fmla="*/ 143149 h 918356"/>
              <a:gd name="connsiteX66" fmla="*/ 9010380 w 9517857"/>
              <a:gd name="connsiteY66" fmla="*/ 91891 h 918356"/>
              <a:gd name="connsiteX67" fmla="*/ 9110856 w 9517857"/>
              <a:gd name="connsiteY67" fmla="*/ 70997 h 918356"/>
              <a:gd name="connsiteX68" fmla="*/ 9268817 w 9517857"/>
              <a:gd name="connsiteY68" fmla="*/ 53082 h 918356"/>
              <a:gd name="connsiteX69" fmla="*/ 9316667 w 9517857"/>
              <a:gd name="connsiteY69" fmla="*/ 45047 h 918356"/>
              <a:gd name="connsiteX70" fmla="*/ 9428209 w 9517857"/>
              <a:gd name="connsiteY70" fmla="*/ 29923 h 918356"/>
              <a:gd name="connsiteX71" fmla="*/ 9488916 w 9517857"/>
              <a:gd name="connsiteY7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580688 w 9517857"/>
              <a:gd name="connsiteY18" fmla="*/ 693697 h 918356"/>
              <a:gd name="connsiteX19" fmla="*/ 2054652 w 9517857"/>
              <a:gd name="connsiteY19" fmla="*/ 656648 h 918356"/>
              <a:gd name="connsiteX20" fmla="*/ 2135144 w 9517857"/>
              <a:gd name="connsiteY20" fmla="*/ 636501 h 918356"/>
              <a:gd name="connsiteX21" fmla="*/ 2440292 w 9517857"/>
              <a:gd name="connsiteY21" fmla="*/ 593862 h 918356"/>
              <a:gd name="connsiteX22" fmla="*/ 2547829 w 9517857"/>
              <a:gd name="connsiteY22" fmla="*/ 566150 h 918356"/>
              <a:gd name="connsiteX23" fmla="*/ 2693698 w 9517857"/>
              <a:gd name="connsiteY23" fmla="*/ 560029 h 918356"/>
              <a:gd name="connsiteX24" fmla="*/ 2727306 w 9517857"/>
              <a:gd name="connsiteY24" fmla="*/ 550698 h 918356"/>
              <a:gd name="connsiteX25" fmla="*/ 3073635 w 9517857"/>
              <a:gd name="connsiteY25" fmla="*/ 491294 h 918356"/>
              <a:gd name="connsiteX26" fmla="*/ 3222071 w 9517857"/>
              <a:gd name="connsiteY26" fmla="*/ 470559 h 918356"/>
              <a:gd name="connsiteX27" fmla="*/ 3349632 w 9517857"/>
              <a:gd name="connsiteY27" fmla="*/ 432583 h 918356"/>
              <a:gd name="connsiteX28" fmla="*/ 3479593 w 9517857"/>
              <a:gd name="connsiteY28" fmla="*/ 390437 h 918356"/>
              <a:gd name="connsiteX29" fmla="*/ 3651428 w 9517857"/>
              <a:gd name="connsiteY29" fmla="*/ 361807 h 918356"/>
              <a:gd name="connsiteX30" fmla="*/ 3844133 w 9517857"/>
              <a:gd name="connsiteY30" fmla="*/ 360648 h 918356"/>
              <a:gd name="connsiteX31" fmla="*/ 3933803 w 9517857"/>
              <a:gd name="connsiteY31" fmla="*/ 357315 h 918356"/>
              <a:gd name="connsiteX32" fmla="*/ 4266740 w 9517857"/>
              <a:gd name="connsiteY32" fmla="*/ 361454 h 918356"/>
              <a:gd name="connsiteX33" fmla="*/ 4512664 w 9517857"/>
              <a:gd name="connsiteY33" fmla="*/ 319948 h 918356"/>
              <a:gd name="connsiteX34" fmla="*/ 4616423 w 9517857"/>
              <a:gd name="connsiteY34" fmla="*/ 290914 h 918356"/>
              <a:gd name="connsiteX35" fmla="*/ 4689163 w 9517857"/>
              <a:gd name="connsiteY35" fmla="*/ 272812 h 918356"/>
              <a:gd name="connsiteX36" fmla="*/ 4783273 w 9517857"/>
              <a:gd name="connsiteY36" fmla="*/ 248463 h 918356"/>
              <a:gd name="connsiteX37" fmla="*/ 4908371 w 9517857"/>
              <a:gd name="connsiteY37" fmla="*/ 243659 h 918356"/>
              <a:gd name="connsiteX38" fmla="*/ 4981173 w 9517857"/>
              <a:gd name="connsiteY38" fmla="*/ 247103 h 918356"/>
              <a:gd name="connsiteX39" fmla="*/ 5060397 w 9517857"/>
              <a:gd name="connsiteY39" fmla="*/ 263688 h 918356"/>
              <a:gd name="connsiteX40" fmla="*/ 5252996 w 9517857"/>
              <a:gd name="connsiteY40" fmla="*/ 270655 h 918356"/>
              <a:gd name="connsiteX41" fmla="*/ 5358056 w 9517857"/>
              <a:gd name="connsiteY41" fmla="*/ 247248 h 918356"/>
              <a:gd name="connsiteX42" fmla="*/ 5426496 w 9517857"/>
              <a:gd name="connsiteY42" fmla="*/ 235142 h 918356"/>
              <a:gd name="connsiteX43" fmla="*/ 5497161 w 9517857"/>
              <a:gd name="connsiteY43" fmla="*/ 228808 h 918356"/>
              <a:gd name="connsiteX44" fmla="*/ 5826043 w 9517857"/>
              <a:gd name="connsiteY44" fmla="*/ 148073 h 918356"/>
              <a:gd name="connsiteX45" fmla="*/ 6007627 w 9517857"/>
              <a:gd name="connsiteY45" fmla="*/ 147126 h 918356"/>
              <a:gd name="connsiteX46" fmla="*/ 6194152 w 9517857"/>
              <a:gd name="connsiteY46" fmla="*/ 151772 h 918356"/>
              <a:gd name="connsiteX47" fmla="*/ 6281379 w 9517857"/>
              <a:gd name="connsiteY47" fmla="*/ 181626 h 918356"/>
              <a:gd name="connsiteX48" fmla="*/ 6489033 w 9517857"/>
              <a:gd name="connsiteY48" fmla="*/ 167648 h 918356"/>
              <a:gd name="connsiteX49" fmla="*/ 6544700 w 9517857"/>
              <a:gd name="connsiteY49" fmla="*/ 167161 h 918356"/>
              <a:gd name="connsiteX50" fmla="*/ 6648353 w 9517857"/>
              <a:gd name="connsiteY50" fmla="*/ 172250 h 918356"/>
              <a:gd name="connsiteX51" fmla="*/ 6736227 w 9517857"/>
              <a:gd name="connsiteY51" fmla="*/ 173216 h 918356"/>
              <a:gd name="connsiteX52" fmla="*/ 6977218 w 9517857"/>
              <a:gd name="connsiteY52" fmla="*/ 184289 h 918356"/>
              <a:gd name="connsiteX53" fmla="*/ 7065221 w 9517857"/>
              <a:gd name="connsiteY53" fmla="*/ 227531 h 918356"/>
              <a:gd name="connsiteX54" fmla="*/ 7358195 w 9517857"/>
              <a:gd name="connsiteY54" fmla="*/ 251740 h 918356"/>
              <a:gd name="connsiteX55" fmla="*/ 7565449 w 9517857"/>
              <a:gd name="connsiteY55" fmla="*/ 258950 h 918356"/>
              <a:gd name="connsiteX56" fmla="*/ 7599285 w 9517857"/>
              <a:gd name="connsiteY56" fmla="*/ 266021 h 918356"/>
              <a:gd name="connsiteX57" fmla="*/ 7644411 w 9517857"/>
              <a:gd name="connsiteY57" fmla="*/ 258986 h 918356"/>
              <a:gd name="connsiteX58" fmla="*/ 7965805 w 9517857"/>
              <a:gd name="connsiteY58" fmla="*/ 200355 h 918356"/>
              <a:gd name="connsiteX59" fmla="*/ 8147401 w 9517857"/>
              <a:gd name="connsiteY59" fmla="*/ 205617 h 918356"/>
              <a:gd name="connsiteX60" fmla="*/ 8256033 w 9517857"/>
              <a:gd name="connsiteY60" fmla="*/ 193713 h 918356"/>
              <a:gd name="connsiteX61" fmla="*/ 8614948 w 9517857"/>
              <a:gd name="connsiteY61" fmla="*/ 168247 h 918356"/>
              <a:gd name="connsiteX62" fmla="*/ 8715976 w 9517857"/>
              <a:gd name="connsiteY62" fmla="*/ 178374 h 918356"/>
              <a:gd name="connsiteX63" fmla="*/ 8778827 w 9517857"/>
              <a:gd name="connsiteY63" fmla="*/ 172936 h 918356"/>
              <a:gd name="connsiteX64" fmla="*/ 8855248 w 9517857"/>
              <a:gd name="connsiteY64" fmla="*/ 143149 h 918356"/>
              <a:gd name="connsiteX65" fmla="*/ 9010380 w 9517857"/>
              <a:gd name="connsiteY65" fmla="*/ 91891 h 918356"/>
              <a:gd name="connsiteX66" fmla="*/ 9110856 w 9517857"/>
              <a:gd name="connsiteY66" fmla="*/ 70997 h 918356"/>
              <a:gd name="connsiteX67" fmla="*/ 9268817 w 9517857"/>
              <a:gd name="connsiteY67" fmla="*/ 53082 h 918356"/>
              <a:gd name="connsiteX68" fmla="*/ 9316667 w 9517857"/>
              <a:gd name="connsiteY68" fmla="*/ 45047 h 918356"/>
              <a:gd name="connsiteX69" fmla="*/ 9428209 w 9517857"/>
              <a:gd name="connsiteY69" fmla="*/ 29923 h 918356"/>
              <a:gd name="connsiteX70" fmla="*/ 9488916 w 9517857"/>
              <a:gd name="connsiteY7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580688 w 9517857"/>
              <a:gd name="connsiteY18" fmla="*/ 693697 h 918356"/>
              <a:gd name="connsiteX19" fmla="*/ 2054652 w 9517857"/>
              <a:gd name="connsiteY19" fmla="*/ 656648 h 918356"/>
              <a:gd name="connsiteX20" fmla="*/ 2135144 w 9517857"/>
              <a:gd name="connsiteY20" fmla="*/ 636501 h 918356"/>
              <a:gd name="connsiteX21" fmla="*/ 2440292 w 9517857"/>
              <a:gd name="connsiteY21" fmla="*/ 593862 h 918356"/>
              <a:gd name="connsiteX22" fmla="*/ 2547829 w 9517857"/>
              <a:gd name="connsiteY22" fmla="*/ 566150 h 918356"/>
              <a:gd name="connsiteX23" fmla="*/ 2693698 w 9517857"/>
              <a:gd name="connsiteY23" fmla="*/ 560029 h 918356"/>
              <a:gd name="connsiteX24" fmla="*/ 2727306 w 9517857"/>
              <a:gd name="connsiteY24" fmla="*/ 550698 h 918356"/>
              <a:gd name="connsiteX25" fmla="*/ 3073635 w 9517857"/>
              <a:gd name="connsiteY25" fmla="*/ 491294 h 918356"/>
              <a:gd name="connsiteX26" fmla="*/ 3222071 w 9517857"/>
              <a:gd name="connsiteY26" fmla="*/ 470559 h 918356"/>
              <a:gd name="connsiteX27" fmla="*/ 3349632 w 9517857"/>
              <a:gd name="connsiteY27" fmla="*/ 432583 h 918356"/>
              <a:gd name="connsiteX28" fmla="*/ 3479593 w 9517857"/>
              <a:gd name="connsiteY28" fmla="*/ 390437 h 918356"/>
              <a:gd name="connsiteX29" fmla="*/ 3651428 w 9517857"/>
              <a:gd name="connsiteY29" fmla="*/ 361807 h 918356"/>
              <a:gd name="connsiteX30" fmla="*/ 3844133 w 9517857"/>
              <a:gd name="connsiteY30" fmla="*/ 360648 h 918356"/>
              <a:gd name="connsiteX31" fmla="*/ 3933803 w 9517857"/>
              <a:gd name="connsiteY31" fmla="*/ 357315 h 918356"/>
              <a:gd name="connsiteX32" fmla="*/ 4266740 w 9517857"/>
              <a:gd name="connsiteY32" fmla="*/ 361454 h 918356"/>
              <a:gd name="connsiteX33" fmla="*/ 4512664 w 9517857"/>
              <a:gd name="connsiteY33" fmla="*/ 319948 h 918356"/>
              <a:gd name="connsiteX34" fmla="*/ 4616423 w 9517857"/>
              <a:gd name="connsiteY34" fmla="*/ 290914 h 918356"/>
              <a:gd name="connsiteX35" fmla="*/ 4689163 w 9517857"/>
              <a:gd name="connsiteY35" fmla="*/ 272812 h 918356"/>
              <a:gd name="connsiteX36" fmla="*/ 4783273 w 9517857"/>
              <a:gd name="connsiteY36" fmla="*/ 248463 h 918356"/>
              <a:gd name="connsiteX37" fmla="*/ 4908371 w 9517857"/>
              <a:gd name="connsiteY37" fmla="*/ 243659 h 918356"/>
              <a:gd name="connsiteX38" fmla="*/ 4981173 w 9517857"/>
              <a:gd name="connsiteY38" fmla="*/ 247103 h 918356"/>
              <a:gd name="connsiteX39" fmla="*/ 5060397 w 9517857"/>
              <a:gd name="connsiteY39" fmla="*/ 263688 h 918356"/>
              <a:gd name="connsiteX40" fmla="*/ 5252996 w 9517857"/>
              <a:gd name="connsiteY40" fmla="*/ 270655 h 918356"/>
              <a:gd name="connsiteX41" fmla="*/ 5358056 w 9517857"/>
              <a:gd name="connsiteY41" fmla="*/ 247248 h 918356"/>
              <a:gd name="connsiteX42" fmla="*/ 5426496 w 9517857"/>
              <a:gd name="connsiteY42" fmla="*/ 235142 h 918356"/>
              <a:gd name="connsiteX43" fmla="*/ 5497161 w 9517857"/>
              <a:gd name="connsiteY43" fmla="*/ 228808 h 918356"/>
              <a:gd name="connsiteX44" fmla="*/ 5826043 w 9517857"/>
              <a:gd name="connsiteY44" fmla="*/ 148073 h 918356"/>
              <a:gd name="connsiteX45" fmla="*/ 6007627 w 9517857"/>
              <a:gd name="connsiteY45" fmla="*/ 147126 h 918356"/>
              <a:gd name="connsiteX46" fmla="*/ 6194152 w 9517857"/>
              <a:gd name="connsiteY46" fmla="*/ 151772 h 918356"/>
              <a:gd name="connsiteX47" fmla="*/ 6281379 w 9517857"/>
              <a:gd name="connsiteY47" fmla="*/ 181626 h 918356"/>
              <a:gd name="connsiteX48" fmla="*/ 6489033 w 9517857"/>
              <a:gd name="connsiteY48" fmla="*/ 167648 h 918356"/>
              <a:gd name="connsiteX49" fmla="*/ 6544700 w 9517857"/>
              <a:gd name="connsiteY49" fmla="*/ 167161 h 918356"/>
              <a:gd name="connsiteX50" fmla="*/ 6648353 w 9517857"/>
              <a:gd name="connsiteY50" fmla="*/ 172250 h 918356"/>
              <a:gd name="connsiteX51" fmla="*/ 6736227 w 9517857"/>
              <a:gd name="connsiteY51" fmla="*/ 173216 h 918356"/>
              <a:gd name="connsiteX52" fmla="*/ 6977218 w 9517857"/>
              <a:gd name="connsiteY52" fmla="*/ 184289 h 918356"/>
              <a:gd name="connsiteX53" fmla="*/ 7065221 w 9517857"/>
              <a:gd name="connsiteY53" fmla="*/ 227531 h 918356"/>
              <a:gd name="connsiteX54" fmla="*/ 7358195 w 9517857"/>
              <a:gd name="connsiteY54" fmla="*/ 251740 h 918356"/>
              <a:gd name="connsiteX55" fmla="*/ 7565449 w 9517857"/>
              <a:gd name="connsiteY55" fmla="*/ 258950 h 918356"/>
              <a:gd name="connsiteX56" fmla="*/ 7599285 w 9517857"/>
              <a:gd name="connsiteY56" fmla="*/ 266021 h 918356"/>
              <a:gd name="connsiteX57" fmla="*/ 7644411 w 9517857"/>
              <a:gd name="connsiteY57" fmla="*/ 258986 h 918356"/>
              <a:gd name="connsiteX58" fmla="*/ 7965805 w 9517857"/>
              <a:gd name="connsiteY58" fmla="*/ 200355 h 918356"/>
              <a:gd name="connsiteX59" fmla="*/ 8147401 w 9517857"/>
              <a:gd name="connsiteY59" fmla="*/ 205617 h 918356"/>
              <a:gd name="connsiteX60" fmla="*/ 8256033 w 9517857"/>
              <a:gd name="connsiteY60" fmla="*/ 193713 h 918356"/>
              <a:gd name="connsiteX61" fmla="*/ 8614948 w 9517857"/>
              <a:gd name="connsiteY61" fmla="*/ 168247 h 918356"/>
              <a:gd name="connsiteX62" fmla="*/ 8715976 w 9517857"/>
              <a:gd name="connsiteY62" fmla="*/ 178374 h 918356"/>
              <a:gd name="connsiteX63" fmla="*/ 8778827 w 9517857"/>
              <a:gd name="connsiteY63" fmla="*/ 172936 h 918356"/>
              <a:gd name="connsiteX64" fmla="*/ 8855248 w 9517857"/>
              <a:gd name="connsiteY64" fmla="*/ 143149 h 918356"/>
              <a:gd name="connsiteX65" fmla="*/ 9010380 w 9517857"/>
              <a:gd name="connsiteY65" fmla="*/ 91891 h 918356"/>
              <a:gd name="connsiteX66" fmla="*/ 9110856 w 9517857"/>
              <a:gd name="connsiteY66" fmla="*/ 70997 h 918356"/>
              <a:gd name="connsiteX67" fmla="*/ 9268817 w 9517857"/>
              <a:gd name="connsiteY67" fmla="*/ 53082 h 918356"/>
              <a:gd name="connsiteX68" fmla="*/ 9316667 w 9517857"/>
              <a:gd name="connsiteY68" fmla="*/ 45047 h 918356"/>
              <a:gd name="connsiteX69" fmla="*/ 9428209 w 9517857"/>
              <a:gd name="connsiteY69" fmla="*/ 29923 h 918356"/>
              <a:gd name="connsiteX70" fmla="*/ 9488916 w 9517857"/>
              <a:gd name="connsiteY7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142754 w 9517857"/>
              <a:gd name="connsiteY15" fmla="*/ 725374 h 918356"/>
              <a:gd name="connsiteX16" fmla="*/ 1218120 w 9517857"/>
              <a:gd name="connsiteY16" fmla="*/ 713280 h 918356"/>
              <a:gd name="connsiteX17" fmla="*/ 1580688 w 9517857"/>
              <a:gd name="connsiteY17" fmla="*/ 693697 h 918356"/>
              <a:gd name="connsiteX18" fmla="*/ 2054652 w 9517857"/>
              <a:gd name="connsiteY18" fmla="*/ 656648 h 918356"/>
              <a:gd name="connsiteX19" fmla="*/ 2135144 w 9517857"/>
              <a:gd name="connsiteY19" fmla="*/ 636501 h 918356"/>
              <a:gd name="connsiteX20" fmla="*/ 2440292 w 9517857"/>
              <a:gd name="connsiteY20" fmla="*/ 593862 h 918356"/>
              <a:gd name="connsiteX21" fmla="*/ 2547829 w 9517857"/>
              <a:gd name="connsiteY21" fmla="*/ 566150 h 918356"/>
              <a:gd name="connsiteX22" fmla="*/ 2693698 w 9517857"/>
              <a:gd name="connsiteY22" fmla="*/ 560029 h 918356"/>
              <a:gd name="connsiteX23" fmla="*/ 2727306 w 9517857"/>
              <a:gd name="connsiteY23" fmla="*/ 550698 h 918356"/>
              <a:gd name="connsiteX24" fmla="*/ 3073635 w 9517857"/>
              <a:gd name="connsiteY24" fmla="*/ 491294 h 918356"/>
              <a:gd name="connsiteX25" fmla="*/ 3222071 w 9517857"/>
              <a:gd name="connsiteY25" fmla="*/ 470559 h 918356"/>
              <a:gd name="connsiteX26" fmla="*/ 3349632 w 9517857"/>
              <a:gd name="connsiteY26" fmla="*/ 432583 h 918356"/>
              <a:gd name="connsiteX27" fmla="*/ 3479593 w 9517857"/>
              <a:gd name="connsiteY27" fmla="*/ 390437 h 918356"/>
              <a:gd name="connsiteX28" fmla="*/ 3651428 w 9517857"/>
              <a:gd name="connsiteY28" fmla="*/ 361807 h 918356"/>
              <a:gd name="connsiteX29" fmla="*/ 3844133 w 9517857"/>
              <a:gd name="connsiteY29" fmla="*/ 360648 h 918356"/>
              <a:gd name="connsiteX30" fmla="*/ 3933803 w 9517857"/>
              <a:gd name="connsiteY30" fmla="*/ 357315 h 918356"/>
              <a:gd name="connsiteX31" fmla="*/ 4266740 w 9517857"/>
              <a:gd name="connsiteY31" fmla="*/ 361454 h 918356"/>
              <a:gd name="connsiteX32" fmla="*/ 4512664 w 9517857"/>
              <a:gd name="connsiteY32" fmla="*/ 319948 h 918356"/>
              <a:gd name="connsiteX33" fmla="*/ 4616423 w 9517857"/>
              <a:gd name="connsiteY33" fmla="*/ 290914 h 918356"/>
              <a:gd name="connsiteX34" fmla="*/ 4689163 w 9517857"/>
              <a:gd name="connsiteY34" fmla="*/ 272812 h 918356"/>
              <a:gd name="connsiteX35" fmla="*/ 4783273 w 9517857"/>
              <a:gd name="connsiteY35" fmla="*/ 248463 h 918356"/>
              <a:gd name="connsiteX36" fmla="*/ 4908371 w 9517857"/>
              <a:gd name="connsiteY36" fmla="*/ 243659 h 918356"/>
              <a:gd name="connsiteX37" fmla="*/ 4981173 w 9517857"/>
              <a:gd name="connsiteY37" fmla="*/ 247103 h 918356"/>
              <a:gd name="connsiteX38" fmla="*/ 5060397 w 9517857"/>
              <a:gd name="connsiteY38" fmla="*/ 263688 h 918356"/>
              <a:gd name="connsiteX39" fmla="*/ 5252996 w 9517857"/>
              <a:gd name="connsiteY39" fmla="*/ 270655 h 918356"/>
              <a:gd name="connsiteX40" fmla="*/ 5358056 w 9517857"/>
              <a:gd name="connsiteY40" fmla="*/ 247248 h 918356"/>
              <a:gd name="connsiteX41" fmla="*/ 5426496 w 9517857"/>
              <a:gd name="connsiteY41" fmla="*/ 235142 h 918356"/>
              <a:gd name="connsiteX42" fmla="*/ 5497161 w 9517857"/>
              <a:gd name="connsiteY42" fmla="*/ 228808 h 918356"/>
              <a:gd name="connsiteX43" fmla="*/ 5826043 w 9517857"/>
              <a:gd name="connsiteY43" fmla="*/ 148073 h 918356"/>
              <a:gd name="connsiteX44" fmla="*/ 6007627 w 9517857"/>
              <a:gd name="connsiteY44" fmla="*/ 147126 h 918356"/>
              <a:gd name="connsiteX45" fmla="*/ 6194152 w 9517857"/>
              <a:gd name="connsiteY45" fmla="*/ 151772 h 918356"/>
              <a:gd name="connsiteX46" fmla="*/ 6281379 w 9517857"/>
              <a:gd name="connsiteY46" fmla="*/ 181626 h 918356"/>
              <a:gd name="connsiteX47" fmla="*/ 6489033 w 9517857"/>
              <a:gd name="connsiteY47" fmla="*/ 167648 h 918356"/>
              <a:gd name="connsiteX48" fmla="*/ 6544700 w 9517857"/>
              <a:gd name="connsiteY48" fmla="*/ 167161 h 918356"/>
              <a:gd name="connsiteX49" fmla="*/ 6648353 w 9517857"/>
              <a:gd name="connsiteY49" fmla="*/ 172250 h 918356"/>
              <a:gd name="connsiteX50" fmla="*/ 6736227 w 9517857"/>
              <a:gd name="connsiteY50" fmla="*/ 173216 h 918356"/>
              <a:gd name="connsiteX51" fmla="*/ 6977218 w 9517857"/>
              <a:gd name="connsiteY51" fmla="*/ 184289 h 918356"/>
              <a:gd name="connsiteX52" fmla="*/ 7065221 w 9517857"/>
              <a:gd name="connsiteY52" fmla="*/ 227531 h 918356"/>
              <a:gd name="connsiteX53" fmla="*/ 7358195 w 9517857"/>
              <a:gd name="connsiteY53" fmla="*/ 251740 h 918356"/>
              <a:gd name="connsiteX54" fmla="*/ 7565449 w 9517857"/>
              <a:gd name="connsiteY54" fmla="*/ 258950 h 918356"/>
              <a:gd name="connsiteX55" fmla="*/ 7599285 w 9517857"/>
              <a:gd name="connsiteY55" fmla="*/ 266021 h 918356"/>
              <a:gd name="connsiteX56" fmla="*/ 7644411 w 9517857"/>
              <a:gd name="connsiteY56" fmla="*/ 258986 h 918356"/>
              <a:gd name="connsiteX57" fmla="*/ 7965805 w 9517857"/>
              <a:gd name="connsiteY57" fmla="*/ 200355 h 918356"/>
              <a:gd name="connsiteX58" fmla="*/ 8147401 w 9517857"/>
              <a:gd name="connsiteY58" fmla="*/ 205617 h 918356"/>
              <a:gd name="connsiteX59" fmla="*/ 8256033 w 9517857"/>
              <a:gd name="connsiteY59" fmla="*/ 193713 h 918356"/>
              <a:gd name="connsiteX60" fmla="*/ 8614948 w 9517857"/>
              <a:gd name="connsiteY60" fmla="*/ 168247 h 918356"/>
              <a:gd name="connsiteX61" fmla="*/ 8715976 w 9517857"/>
              <a:gd name="connsiteY61" fmla="*/ 178374 h 918356"/>
              <a:gd name="connsiteX62" fmla="*/ 8778827 w 9517857"/>
              <a:gd name="connsiteY62" fmla="*/ 172936 h 918356"/>
              <a:gd name="connsiteX63" fmla="*/ 8855248 w 9517857"/>
              <a:gd name="connsiteY63" fmla="*/ 143149 h 918356"/>
              <a:gd name="connsiteX64" fmla="*/ 9010380 w 9517857"/>
              <a:gd name="connsiteY64" fmla="*/ 91891 h 918356"/>
              <a:gd name="connsiteX65" fmla="*/ 9110856 w 9517857"/>
              <a:gd name="connsiteY65" fmla="*/ 70997 h 918356"/>
              <a:gd name="connsiteX66" fmla="*/ 9268817 w 9517857"/>
              <a:gd name="connsiteY66" fmla="*/ 53082 h 918356"/>
              <a:gd name="connsiteX67" fmla="*/ 9316667 w 9517857"/>
              <a:gd name="connsiteY67" fmla="*/ 45047 h 918356"/>
              <a:gd name="connsiteX68" fmla="*/ 9428209 w 9517857"/>
              <a:gd name="connsiteY68" fmla="*/ 29923 h 918356"/>
              <a:gd name="connsiteX69" fmla="*/ 9488916 w 9517857"/>
              <a:gd name="connsiteY6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142754 w 9517857"/>
              <a:gd name="connsiteY15" fmla="*/ 725374 h 918356"/>
              <a:gd name="connsiteX16" fmla="*/ 1218120 w 9517857"/>
              <a:gd name="connsiteY16" fmla="*/ 713280 h 918356"/>
              <a:gd name="connsiteX17" fmla="*/ 1580688 w 9517857"/>
              <a:gd name="connsiteY17" fmla="*/ 693697 h 918356"/>
              <a:gd name="connsiteX18" fmla="*/ 2054652 w 9517857"/>
              <a:gd name="connsiteY18" fmla="*/ 656648 h 918356"/>
              <a:gd name="connsiteX19" fmla="*/ 2135144 w 9517857"/>
              <a:gd name="connsiteY19" fmla="*/ 636501 h 918356"/>
              <a:gd name="connsiteX20" fmla="*/ 2440292 w 9517857"/>
              <a:gd name="connsiteY20" fmla="*/ 593862 h 918356"/>
              <a:gd name="connsiteX21" fmla="*/ 2547829 w 9517857"/>
              <a:gd name="connsiteY21" fmla="*/ 566150 h 918356"/>
              <a:gd name="connsiteX22" fmla="*/ 2693698 w 9517857"/>
              <a:gd name="connsiteY22" fmla="*/ 560029 h 918356"/>
              <a:gd name="connsiteX23" fmla="*/ 2727306 w 9517857"/>
              <a:gd name="connsiteY23" fmla="*/ 550698 h 918356"/>
              <a:gd name="connsiteX24" fmla="*/ 3073635 w 9517857"/>
              <a:gd name="connsiteY24" fmla="*/ 491294 h 918356"/>
              <a:gd name="connsiteX25" fmla="*/ 3222071 w 9517857"/>
              <a:gd name="connsiteY25" fmla="*/ 470559 h 918356"/>
              <a:gd name="connsiteX26" fmla="*/ 3349632 w 9517857"/>
              <a:gd name="connsiteY26" fmla="*/ 432583 h 918356"/>
              <a:gd name="connsiteX27" fmla="*/ 3479593 w 9517857"/>
              <a:gd name="connsiteY27" fmla="*/ 390437 h 918356"/>
              <a:gd name="connsiteX28" fmla="*/ 3651428 w 9517857"/>
              <a:gd name="connsiteY28" fmla="*/ 361807 h 918356"/>
              <a:gd name="connsiteX29" fmla="*/ 3844133 w 9517857"/>
              <a:gd name="connsiteY29" fmla="*/ 360648 h 918356"/>
              <a:gd name="connsiteX30" fmla="*/ 3933803 w 9517857"/>
              <a:gd name="connsiteY30" fmla="*/ 357315 h 918356"/>
              <a:gd name="connsiteX31" fmla="*/ 4266740 w 9517857"/>
              <a:gd name="connsiteY31" fmla="*/ 361454 h 918356"/>
              <a:gd name="connsiteX32" fmla="*/ 4512664 w 9517857"/>
              <a:gd name="connsiteY32" fmla="*/ 319948 h 918356"/>
              <a:gd name="connsiteX33" fmla="*/ 4616423 w 9517857"/>
              <a:gd name="connsiteY33" fmla="*/ 290914 h 918356"/>
              <a:gd name="connsiteX34" fmla="*/ 4689163 w 9517857"/>
              <a:gd name="connsiteY34" fmla="*/ 272812 h 918356"/>
              <a:gd name="connsiteX35" fmla="*/ 4783273 w 9517857"/>
              <a:gd name="connsiteY35" fmla="*/ 248463 h 918356"/>
              <a:gd name="connsiteX36" fmla="*/ 4908371 w 9517857"/>
              <a:gd name="connsiteY36" fmla="*/ 243659 h 918356"/>
              <a:gd name="connsiteX37" fmla="*/ 4981173 w 9517857"/>
              <a:gd name="connsiteY37" fmla="*/ 247103 h 918356"/>
              <a:gd name="connsiteX38" fmla="*/ 5060397 w 9517857"/>
              <a:gd name="connsiteY38" fmla="*/ 263688 h 918356"/>
              <a:gd name="connsiteX39" fmla="*/ 5252996 w 9517857"/>
              <a:gd name="connsiteY39" fmla="*/ 270655 h 918356"/>
              <a:gd name="connsiteX40" fmla="*/ 5358056 w 9517857"/>
              <a:gd name="connsiteY40" fmla="*/ 247248 h 918356"/>
              <a:gd name="connsiteX41" fmla="*/ 5426496 w 9517857"/>
              <a:gd name="connsiteY41" fmla="*/ 235142 h 918356"/>
              <a:gd name="connsiteX42" fmla="*/ 5497161 w 9517857"/>
              <a:gd name="connsiteY42" fmla="*/ 228808 h 918356"/>
              <a:gd name="connsiteX43" fmla="*/ 5826043 w 9517857"/>
              <a:gd name="connsiteY43" fmla="*/ 148073 h 918356"/>
              <a:gd name="connsiteX44" fmla="*/ 6007627 w 9517857"/>
              <a:gd name="connsiteY44" fmla="*/ 147126 h 918356"/>
              <a:gd name="connsiteX45" fmla="*/ 6194152 w 9517857"/>
              <a:gd name="connsiteY45" fmla="*/ 151772 h 918356"/>
              <a:gd name="connsiteX46" fmla="*/ 6281379 w 9517857"/>
              <a:gd name="connsiteY46" fmla="*/ 181626 h 918356"/>
              <a:gd name="connsiteX47" fmla="*/ 6489033 w 9517857"/>
              <a:gd name="connsiteY47" fmla="*/ 167648 h 918356"/>
              <a:gd name="connsiteX48" fmla="*/ 6544700 w 9517857"/>
              <a:gd name="connsiteY48" fmla="*/ 167161 h 918356"/>
              <a:gd name="connsiteX49" fmla="*/ 6648353 w 9517857"/>
              <a:gd name="connsiteY49" fmla="*/ 172250 h 918356"/>
              <a:gd name="connsiteX50" fmla="*/ 6736227 w 9517857"/>
              <a:gd name="connsiteY50" fmla="*/ 173216 h 918356"/>
              <a:gd name="connsiteX51" fmla="*/ 6977218 w 9517857"/>
              <a:gd name="connsiteY51" fmla="*/ 184289 h 918356"/>
              <a:gd name="connsiteX52" fmla="*/ 7065221 w 9517857"/>
              <a:gd name="connsiteY52" fmla="*/ 227531 h 918356"/>
              <a:gd name="connsiteX53" fmla="*/ 7358195 w 9517857"/>
              <a:gd name="connsiteY53" fmla="*/ 251740 h 918356"/>
              <a:gd name="connsiteX54" fmla="*/ 7565449 w 9517857"/>
              <a:gd name="connsiteY54" fmla="*/ 258950 h 918356"/>
              <a:gd name="connsiteX55" fmla="*/ 7599285 w 9517857"/>
              <a:gd name="connsiteY55" fmla="*/ 266021 h 918356"/>
              <a:gd name="connsiteX56" fmla="*/ 7644411 w 9517857"/>
              <a:gd name="connsiteY56" fmla="*/ 258986 h 918356"/>
              <a:gd name="connsiteX57" fmla="*/ 7965805 w 9517857"/>
              <a:gd name="connsiteY57" fmla="*/ 200355 h 918356"/>
              <a:gd name="connsiteX58" fmla="*/ 8147401 w 9517857"/>
              <a:gd name="connsiteY58" fmla="*/ 205617 h 918356"/>
              <a:gd name="connsiteX59" fmla="*/ 8256033 w 9517857"/>
              <a:gd name="connsiteY59" fmla="*/ 193713 h 918356"/>
              <a:gd name="connsiteX60" fmla="*/ 8614948 w 9517857"/>
              <a:gd name="connsiteY60" fmla="*/ 168247 h 918356"/>
              <a:gd name="connsiteX61" fmla="*/ 8715976 w 9517857"/>
              <a:gd name="connsiteY61" fmla="*/ 178374 h 918356"/>
              <a:gd name="connsiteX62" fmla="*/ 8778827 w 9517857"/>
              <a:gd name="connsiteY62" fmla="*/ 172936 h 918356"/>
              <a:gd name="connsiteX63" fmla="*/ 8855248 w 9517857"/>
              <a:gd name="connsiteY63" fmla="*/ 143149 h 918356"/>
              <a:gd name="connsiteX64" fmla="*/ 9010380 w 9517857"/>
              <a:gd name="connsiteY64" fmla="*/ 91891 h 918356"/>
              <a:gd name="connsiteX65" fmla="*/ 9110856 w 9517857"/>
              <a:gd name="connsiteY65" fmla="*/ 70997 h 918356"/>
              <a:gd name="connsiteX66" fmla="*/ 9268817 w 9517857"/>
              <a:gd name="connsiteY66" fmla="*/ 53082 h 918356"/>
              <a:gd name="connsiteX67" fmla="*/ 9316667 w 9517857"/>
              <a:gd name="connsiteY67" fmla="*/ 45047 h 918356"/>
              <a:gd name="connsiteX68" fmla="*/ 9428209 w 9517857"/>
              <a:gd name="connsiteY68" fmla="*/ 29923 h 918356"/>
              <a:gd name="connsiteX69" fmla="*/ 9488916 w 9517857"/>
              <a:gd name="connsiteY6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5060397 w 9517857"/>
              <a:gd name="connsiteY35" fmla="*/ 263688 h 918356"/>
              <a:gd name="connsiteX36" fmla="*/ 5252996 w 9517857"/>
              <a:gd name="connsiteY36" fmla="*/ 270655 h 918356"/>
              <a:gd name="connsiteX37" fmla="*/ 5358056 w 9517857"/>
              <a:gd name="connsiteY37" fmla="*/ 247248 h 918356"/>
              <a:gd name="connsiteX38" fmla="*/ 5426496 w 9517857"/>
              <a:gd name="connsiteY38" fmla="*/ 235142 h 918356"/>
              <a:gd name="connsiteX39" fmla="*/ 5497161 w 9517857"/>
              <a:gd name="connsiteY39" fmla="*/ 228808 h 918356"/>
              <a:gd name="connsiteX40" fmla="*/ 5826043 w 9517857"/>
              <a:gd name="connsiteY40" fmla="*/ 148073 h 918356"/>
              <a:gd name="connsiteX41" fmla="*/ 6007627 w 9517857"/>
              <a:gd name="connsiteY41" fmla="*/ 147126 h 918356"/>
              <a:gd name="connsiteX42" fmla="*/ 6194152 w 9517857"/>
              <a:gd name="connsiteY42" fmla="*/ 151772 h 918356"/>
              <a:gd name="connsiteX43" fmla="*/ 6281379 w 9517857"/>
              <a:gd name="connsiteY43" fmla="*/ 181626 h 918356"/>
              <a:gd name="connsiteX44" fmla="*/ 6489033 w 9517857"/>
              <a:gd name="connsiteY44" fmla="*/ 167648 h 918356"/>
              <a:gd name="connsiteX45" fmla="*/ 6544700 w 9517857"/>
              <a:gd name="connsiteY45" fmla="*/ 167161 h 918356"/>
              <a:gd name="connsiteX46" fmla="*/ 6648353 w 9517857"/>
              <a:gd name="connsiteY46" fmla="*/ 172250 h 918356"/>
              <a:gd name="connsiteX47" fmla="*/ 6736227 w 9517857"/>
              <a:gd name="connsiteY47" fmla="*/ 173216 h 918356"/>
              <a:gd name="connsiteX48" fmla="*/ 6977218 w 9517857"/>
              <a:gd name="connsiteY48" fmla="*/ 184289 h 918356"/>
              <a:gd name="connsiteX49" fmla="*/ 7065221 w 9517857"/>
              <a:gd name="connsiteY49" fmla="*/ 227531 h 918356"/>
              <a:gd name="connsiteX50" fmla="*/ 7358195 w 9517857"/>
              <a:gd name="connsiteY50" fmla="*/ 251740 h 918356"/>
              <a:gd name="connsiteX51" fmla="*/ 7565449 w 9517857"/>
              <a:gd name="connsiteY51" fmla="*/ 258950 h 918356"/>
              <a:gd name="connsiteX52" fmla="*/ 7599285 w 9517857"/>
              <a:gd name="connsiteY52" fmla="*/ 266021 h 918356"/>
              <a:gd name="connsiteX53" fmla="*/ 7644411 w 9517857"/>
              <a:gd name="connsiteY53" fmla="*/ 258986 h 918356"/>
              <a:gd name="connsiteX54" fmla="*/ 7965805 w 9517857"/>
              <a:gd name="connsiteY54" fmla="*/ 200355 h 918356"/>
              <a:gd name="connsiteX55" fmla="*/ 8147401 w 9517857"/>
              <a:gd name="connsiteY55" fmla="*/ 205617 h 918356"/>
              <a:gd name="connsiteX56" fmla="*/ 8256033 w 9517857"/>
              <a:gd name="connsiteY56" fmla="*/ 193713 h 918356"/>
              <a:gd name="connsiteX57" fmla="*/ 8614948 w 9517857"/>
              <a:gd name="connsiteY57" fmla="*/ 168247 h 918356"/>
              <a:gd name="connsiteX58" fmla="*/ 8715976 w 9517857"/>
              <a:gd name="connsiteY58" fmla="*/ 178374 h 918356"/>
              <a:gd name="connsiteX59" fmla="*/ 8778827 w 9517857"/>
              <a:gd name="connsiteY59" fmla="*/ 172936 h 918356"/>
              <a:gd name="connsiteX60" fmla="*/ 8855248 w 9517857"/>
              <a:gd name="connsiteY60" fmla="*/ 143149 h 918356"/>
              <a:gd name="connsiteX61" fmla="*/ 9010380 w 9517857"/>
              <a:gd name="connsiteY61" fmla="*/ 91891 h 918356"/>
              <a:gd name="connsiteX62" fmla="*/ 9110856 w 9517857"/>
              <a:gd name="connsiteY62" fmla="*/ 70997 h 918356"/>
              <a:gd name="connsiteX63" fmla="*/ 9268817 w 9517857"/>
              <a:gd name="connsiteY63" fmla="*/ 53082 h 918356"/>
              <a:gd name="connsiteX64" fmla="*/ 9316667 w 9517857"/>
              <a:gd name="connsiteY64" fmla="*/ 45047 h 918356"/>
              <a:gd name="connsiteX65" fmla="*/ 9428209 w 9517857"/>
              <a:gd name="connsiteY65" fmla="*/ 29923 h 918356"/>
              <a:gd name="connsiteX66" fmla="*/ 9488916 w 9517857"/>
              <a:gd name="connsiteY6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65449 w 9517857"/>
              <a:gd name="connsiteY50" fmla="*/ 258950 h 918356"/>
              <a:gd name="connsiteX51" fmla="*/ 7599285 w 9517857"/>
              <a:gd name="connsiteY51" fmla="*/ 266021 h 918356"/>
              <a:gd name="connsiteX52" fmla="*/ 7644411 w 9517857"/>
              <a:gd name="connsiteY52" fmla="*/ 258986 h 918356"/>
              <a:gd name="connsiteX53" fmla="*/ 7965805 w 9517857"/>
              <a:gd name="connsiteY53" fmla="*/ 200355 h 918356"/>
              <a:gd name="connsiteX54" fmla="*/ 8147401 w 9517857"/>
              <a:gd name="connsiteY54" fmla="*/ 205617 h 918356"/>
              <a:gd name="connsiteX55" fmla="*/ 8256033 w 9517857"/>
              <a:gd name="connsiteY55" fmla="*/ 193713 h 918356"/>
              <a:gd name="connsiteX56" fmla="*/ 8614948 w 9517857"/>
              <a:gd name="connsiteY56" fmla="*/ 168247 h 918356"/>
              <a:gd name="connsiteX57" fmla="*/ 8715976 w 9517857"/>
              <a:gd name="connsiteY57" fmla="*/ 178374 h 918356"/>
              <a:gd name="connsiteX58" fmla="*/ 8778827 w 9517857"/>
              <a:gd name="connsiteY58" fmla="*/ 172936 h 918356"/>
              <a:gd name="connsiteX59" fmla="*/ 8855248 w 9517857"/>
              <a:gd name="connsiteY59" fmla="*/ 143149 h 918356"/>
              <a:gd name="connsiteX60" fmla="*/ 9010380 w 9517857"/>
              <a:gd name="connsiteY60" fmla="*/ 91891 h 918356"/>
              <a:gd name="connsiteX61" fmla="*/ 9110856 w 9517857"/>
              <a:gd name="connsiteY61" fmla="*/ 70997 h 918356"/>
              <a:gd name="connsiteX62" fmla="*/ 9268817 w 9517857"/>
              <a:gd name="connsiteY62" fmla="*/ 53082 h 918356"/>
              <a:gd name="connsiteX63" fmla="*/ 9316667 w 9517857"/>
              <a:gd name="connsiteY63" fmla="*/ 45047 h 918356"/>
              <a:gd name="connsiteX64" fmla="*/ 9428209 w 9517857"/>
              <a:gd name="connsiteY64" fmla="*/ 29923 h 918356"/>
              <a:gd name="connsiteX65" fmla="*/ 9488916 w 9517857"/>
              <a:gd name="connsiteY6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33497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736227 w 9517857"/>
              <a:gd name="connsiteY45" fmla="*/ 173216 h 918356"/>
              <a:gd name="connsiteX46" fmla="*/ 6977218 w 9517857"/>
              <a:gd name="connsiteY46" fmla="*/ 184289 h 918356"/>
              <a:gd name="connsiteX47" fmla="*/ 7065221 w 9517857"/>
              <a:gd name="connsiteY47" fmla="*/ 227531 h 918356"/>
              <a:gd name="connsiteX48" fmla="*/ 7358195 w 9517857"/>
              <a:gd name="connsiteY48" fmla="*/ 251740 h 918356"/>
              <a:gd name="connsiteX49" fmla="*/ 7599285 w 9517857"/>
              <a:gd name="connsiteY49" fmla="*/ 266021 h 918356"/>
              <a:gd name="connsiteX50" fmla="*/ 7644411 w 9517857"/>
              <a:gd name="connsiteY50" fmla="*/ 258986 h 918356"/>
              <a:gd name="connsiteX51" fmla="*/ 7965805 w 9517857"/>
              <a:gd name="connsiteY51" fmla="*/ 200355 h 918356"/>
              <a:gd name="connsiteX52" fmla="*/ 8147401 w 9517857"/>
              <a:gd name="connsiteY52" fmla="*/ 205617 h 918356"/>
              <a:gd name="connsiteX53" fmla="*/ 8256033 w 9517857"/>
              <a:gd name="connsiteY53" fmla="*/ 193713 h 918356"/>
              <a:gd name="connsiteX54" fmla="*/ 8614948 w 9517857"/>
              <a:gd name="connsiteY54" fmla="*/ 168247 h 918356"/>
              <a:gd name="connsiteX55" fmla="*/ 8715976 w 9517857"/>
              <a:gd name="connsiteY55" fmla="*/ 178374 h 918356"/>
              <a:gd name="connsiteX56" fmla="*/ 8778827 w 9517857"/>
              <a:gd name="connsiteY56" fmla="*/ 172936 h 918356"/>
              <a:gd name="connsiteX57" fmla="*/ 8855248 w 9517857"/>
              <a:gd name="connsiteY57" fmla="*/ 143149 h 918356"/>
              <a:gd name="connsiteX58" fmla="*/ 9010380 w 9517857"/>
              <a:gd name="connsiteY58" fmla="*/ 91891 h 918356"/>
              <a:gd name="connsiteX59" fmla="*/ 9110856 w 9517857"/>
              <a:gd name="connsiteY59" fmla="*/ 70997 h 918356"/>
              <a:gd name="connsiteX60" fmla="*/ 9268817 w 9517857"/>
              <a:gd name="connsiteY60" fmla="*/ 53082 h 918356"/>
              <a:gd name="connsiteX61" fmla="*/ 9316667 w 9517857"/>
              <a:gd name="connsiteY61" fmla="*/ 45047 h 918356"/>
              <a:gd name="connsiteX62" fmla="*/ 9428209 w 9517857"/>
              <a:gd name="connsiteY62" fmla="*/ 29923 h 918356"/>
              <a:gd name="connsiteX63" fmla="*/ 9488916 w 9517857"/>
              <a:gd name="connsiteY6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736227 w 9517857"/>
              <a:gd name="connsiteY45" fmla="*/ 173216 h 918356"/>
              <a:gd name="connsiteX46" fmla="*/ 6977218 w 9517857"/>
              <a:gd name="connsiteY46" fmla="*/ 184289 h 918356"/>
              <a:gd name="connsiteX47" fmla="*/ 7065221 w 9517857"/>
              <a:gd name="connsiteY47" fmla="*/ 227531 h 918356"/>
              <a:gd name="connsiteX48" fmla="*/ 7358195 w 9517857"/>
              <a:gd name="connsiteY48" fmla="*/ 251740 h 918356"/>
              <a:gd name="connsiteX49" fmla="*/ 7599285 w 9517857"/>
              <a:gd name="connsiteY49" fmla="*/ 266021 h 918356"/>
              <a:gd name="connsiteX50" fmla="*/ 7644411 w 9517857"/>
              <a:gd name="connsiteY50" fmla="*/ 258986 h 918356"/>
              <a:gd name="connsiteX51" fmla="*/ 7965805 w 9517857"/>
              <a:gd name="connsiteY51" fmla="*/ 200355 h 918356"/>
              <a:gd name="connsiteX52" fmla="*/ 8147401 w 9517857"/>
              <a:gd name="connsiteY52" fmla="*/ 205617 h 918356"/>
              <a:gd name="connsiteX53" fmla="*/ 8256033 w 9517857"/>
              <a:gd name="connsiteY53" fmla="*/ 193713 h 918356"/>
              <a:gd name="connsiteX54" fmla="*/ 8614948 w 9517857"/>
              <a:gd name="connsiteY54" fmla="*/ 168247 h 918356"/>
              <a:gd name="connsiteX55" fmla="*/ 8715976 w 9517857"/>
              <a:gd name="connsiteY55" fmla="*/ 178374 h 918356"/>
              <a:gd name="connsiteX56" fmla="*/ 8778827 w 9517857"/>
              <a:gd name="connsiteY56" fmla="*/ 172936 h 918356"/>
              <a:gd name="connsiteX57" fmla="*/ 8855248 w 9517857"/>
              <a:gd name="connsiteY57" fmla="*/ 143149 h 918356"/>
              <a:gd name="connsiteX58" fmla="*/ 9010380 w 9517857"/>
              <a:gd name="connsiteY58" fmla="*/ 91891 h 918356"/>
              <a:gd name="connsiteX59" fmla="*/ 9110856 w 9517857"/>
              <a:gd name="connsiteY59" fmla="*/ 70997 h 918356"/>
              <a:gd name="connsiteX60" fmla="*/ 9268817 w 9517857"/>
              <a:gd name="connsiteY60" fmla="*/ 53082 h 918356"/>
              <a:gd name="connsiteX61" fmla="*/ 9316667 w 9517857"/>
              <a:gd name="connsiteY61" fmla="*/ 45047 h 918356"/>
              <a:gd name="connsiteX62" fmla="*/ 9428209 w 9517857"/>
              <a:gd name="connsiteY62" fmla="*/ 29923 h 918356"/>
              <a:gd name="connsiteX63" fmla="*/ 9488916 w 9517857"/>
              <a:gd name="connsiteY6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82756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5350 w 9517857"/>
              <a:gd name="connsiteY25" fmla="*/ 403530 h 918356"/>
              <a:gd name="connsiteX26" fmla="*/ 3651428 w 9517857"/>
              <a:gd name="connsiteY26" fmla="*/ 382756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5350 w 9517857"/>
              <a:gd name="connsiteY25" fmla="*/ 403530 h 918356"/>
              <a:gd name="connsiteX26" fmla="*/ 3651428 w 9517857"/>
              <a:gd name="connsiteY26" fmla="*/ 382756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83605 w 9517857"/>
              <a:gd name="connsiteY38" fmla="*/ 195207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4284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56648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507341 w 9536165"/>
              <a:gd name="connsiteY42" fmla="*/ 167648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56648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507341 w 9536165"/>
              <a:gd name="connsiteY42" fmla="*/ 167648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43555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507341 w 9536165"/>
              <a:gd name="connsiteY42" fmla="*/ 167648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43555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452173 w 9536165"/>
              <a:gd name="connsiteY42" fmla="*/ 178123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43555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452173 w 9536165"/>
              <a:gd name="connsiteY42" fmla="*/ 178123 h 918773"/>
              <a:gd name="connsiteX43" fmla="*/ 6596957 w 9536165"/>
              <a:gd name="connsiteY43" fmla="*/ 18549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536165" h="918773">
                <a:moveTo>
                  <a:pt x="9507224" y="0"/>
                </a:moveTo>
                <a:cubicBezTo>
                  <a:pt x="9507224" y="4"/>
                  <a:pt x="9536165" y="8"/>
                  <a:pt x="9536165" y="12"/>
                </a:cubicBezTo>
                <a:lnTo>
                  <a:pt x="9536165" y="918356"/>
                </a:lnTo>
                <a:lnTo>
                  <a:pt x="32912" y="918356"/>
                </a:lnTo>
                <a:lnTo>
                  <a:pt x="31149" y="917763"/>
                </a:lnTo>
                <a:cubicBezTo>
                  <a:pt x="22840" y="914864"/>
                  <a:pt x="-26000" y="924677"/>
                  <a:pt x="18401" y="912471"/>
                </a:cubicBezTo>
                <a:cubicBezTo>
                  <a:pt x="62802" y="900265"/>
                  <a:pt x="187716" y="897149"/>
                  <a:pt x="297557" y="844528"/>
                </a:cubicBezTo>
                <a:cubicBezTo>
                  <a:pt x="326535" y="843386"/>
                  <a:pt x="481670" y="797521"/>
                  <a:pt x="606132" y="798195"/>
                </a:cubicBezTo>
                <a:cubicBezTo>
                  <a:pt x="690128" y="782014"/>
                  <a:pt x="727557" y="774541"/>
                  <a:pt x="771244" y="761173"/>
                </a:cubicBezTo>
                <a:cubicBezTo>
                  <a:pt x="771451" y="760438"/>
                  <a:pt x="873832" y="731802"/>
                  <a:pt x="874040" y="731068"/>
                </a:cubicBezTo>
                <a:lnTo>
                  <a:pt x="919710" y="729045"/>
                </a:lnTo>
                <a:lnTo>
                  <a:pt x="949254" y="734046"/>
                </a:lnTo>
                <a:lnTo>
                  <a:pt x="1004558" y="713530"/>
                </a:lnTo>
                <a:lnTo>
                  <a:pt x="1032060" y="713361"/>
                </a:lnTo>
                <a:lnTo>
                  <a:pt x="1161062" y="725374"/>
                </a:lnTo>
                <a:cubicBezTo>
                  <a:pt x="1180242" y="741488"/>
                  <a:pt x="1211306" y="730741"/>
                  <a:pt x="1236428" y="713280"/>
                </a:cubicBezTo>
                <a:cubicBezTo>
                  <a:pt x="1306445" y="728145"/>
                  <a:pt x="1459574" y="705318"/>
                  <a:pt x="1598996" y="693697"/>
                </a:cubicBezTo>
                <a:cubicBezTo>
                  <a:pt x="1738418" y="682076"/>
                  <a:pt x="1971637" y="673234"/>
                  <a:pt x="2072960" y="643555"/>
                </a:cubicBezTo>
                <a:cubicBezTo>
                  <a:pt x="2216227" y="626916"/>
                  <a:pt x="2260521" y="602231"/>
                  <a:pt x="2458600" y="593862"/>
                </a:cubicBezTo>
                <a:cubicBezTo>
                  <a:pt x="2516362" y="570795"/>
                  <a:pt x="2506122" y="582373"/>
                  <a:pt x="2566137" y="566150"/>
                </a:cubicBezTo>
                <a:cubicBezTo>
                  <a:pt x="2608371" y="560511"/>
                  <a:pt x="2682093" y="562604"/>
                  <a:pt x="2712006" y="560029"/>
                </a:cubicBezTo>
                <a:lnTo>
                  <a:pt x="2745614" y="550698"/>
                </a:lnTo>
                <a:cubicBezTo>
                  <a:pt x="2867000" y="554400"/>
                  <a:pt x="2976500" y="511095"/>
                  <a:pt x="3091943" y="491294"/>
                </a:cubicBezTo>
                <a:cubicBezTo>
                  <a:pt x="3125180" y="496624"/>
                  <a:pt x="3224093" y="487718"/>
                  <a:pt x="3240379" y="470559"/>
                </a:cubicBezTo>
                <a:cubicBezTo>
                  <a:pt x="3286379" y="460774"/>
                  <a:pt x="3325020" y="445937"/>
                  <a:pt x="3367940" y="432583"/>
                </a:cubicBezTo>
                <a:cubicBezTo>
                  <a:pt x="3414154" y="408723"/>
                  <a:pt x="3427186" y="437201"/>
                  <a:pt x="3493658" y="403530"/>
                </a:cubicBezTo>
                <a:cubicBezTo>
                  <a:pt x="3543093" y="408416"/>
                  <a:pt x="3576653" y="395584"/>
                  <a:pt x="3669736" y="382756"/>
                </a:cubicBezTo>
                <a:cubicBezTo>
                  <a:pt x="3730493" y="377791"/>
                  <a:pt x="3802648" y="369253"/>
                  <a:pt x="3849710" y="368504"/>
                </a:cubicBezTo>
                <a:cubicBezTo>
                  <a:pt x="3880340" y="366277"/>
                  <a:pt x="3912732" y="355381"/>
                  <a:pt x="3952111" y="357315"/>
                </a:cubicBezTo>
                <a:cubicBezTo>
                  <a:pt x="4088821" y="389944"/>
                  <a:pt x="4182475" y="339623"/>
                  <a:pt x="4285048" y="337887"/>
                </a:cubicBezTo>
                <a:cubicBezTo>
                  <a:pt x="4381525" y="331659"/>
                  <a:pt x="4437035" y="331705"/>
                  <a:pt x="4530972" y="319948"/>
                </a:cubicBezTo>
                <a:cubicBezTo>
                  <a:pt x="4588319" y="315138"/>
                  <a:pt x="4580320" y="325856"/>
                  <a:pt x="4638975" y="301389"/>
                </a:cubicBezTo>
                <a:cubicBezTo>
                  <a:pt x="4684076" y="289475"/>
                  <a:pt x="4744435" y="300857"/>
                  <a:pt x="4793093" y="292981"/>
                </a:cubicBezTo>
                <a:cubicBezTo>
                  <a:pt x="4831113" y="288122"/>
                  <a:pt x="4863128" y="293978"/>
                  <a:pt x="4943653" y="280320"/>
                </a:cubicBezTo>
                <a:cubicBezTo>
                  <a:pt x="5021940" y="284019"/>
                  <a:pt x="5196357" y="283488"/>
                  <a:pt x="5271304" y="270655"/>
                </a:cubicBezTo>
                <a:cubicBezTo>
                  <a:pt x="5307148" y="241872"/>
                  <a:pt x="5305313" y="287921"/>
                  <a:pt x="5376364" y="247248"/>
                </a:cubicBezTo>
                <a:cubicBezTo>
                  <a:pt x="5380060" y="250257"/>
                  <a:pt x="5421620" y="238215"/>
                  <a:pt x="5444804" y="235142"/>
                </a:cubicBezTo>
                <a:cubicBezTo>
                  <a:pt x="5467987" y="232069"/>
                  <a:pt x="5491857" y="245611"/>
                  <a:pt x="5515469" y="228808"/>
                </a:cubicBezTo>
                <a:cubicBezTo>
                  <a:pt x="5627276" y="179307"/>
                  <a:pt x="5699081" y="212994"/>
                  <a:pt x="5801913" y="195207"/>
                </a:cubicBezTo>
                <a:cubicBezTo>
                  <a:pt x="5918997" y="180300"/>
                  <a:pt x="5926656" y="206172"/>
                  <a:pt x="6034423" y="175931"/>
                </a:cubicBezTo>
                <a:cubicBezTo>
                  <a:pt x="6095774" y="176547"/>
                  <a:pt x="6171079" y="169589"/>
                  <a:pt x="6216704" y="175339"/>
                </a:cubicBezTo>
                <a:cubicBezTo>
                  <a:pt x="6244561" y="191539"/>
                  <a:pt x="6282014" y="156680"/>
                  <a:pt x="6299687" y="181626"/>
                </a:cubicBezTo>
                <a:cubicBezTo>
                  <a:pt x="6342081" y="183727"/>
                  <a:pt x="6402628" y="177479"/>
                  <a:pt x="6452173" y="178123"/>
                </a:cubicBezTo>
                <a:cubicBezTo>
                  <a:pt x="6501718" y="178767"/>
                  <a:pt x="6545695" y="175313"/>
                  <a:pt x="6596957" y="185491"/>
                </a:cubicBezTo>
                <a:cubicBezTo>
                  <a:pt x="6660799" y="187509"/>
                  <a:pt x="6652066" y="182074"/>
                  <a:pt x="6754535" y="194165"/>
                </a:cubicBezTo>
                <a:cubicBezTo>
                  <a:pt x="6832271" y="185233"/>
                  <a:pt x="6897964" y="204864"/>
                  <a:pt x="6987039" y="207857"/>
                </a:cubicBezTo>
                <a:cubicBezTo>
                  <a:pt x="7050245" y="211886"/>
                  <a:pt x="7018618" y="220217"/>
                  <a:pt x="7083529" y="227531"/>
                </a:cubicBezTo>
                <a:cubicBezTo>
                  <a:pt x="7148440" y="234845"/>
                  <a:pt x="7301505" y="241480"/>
                  <a:pt x="7376503" y="251740"/>
                </a:cubicBezTo>
                <a:cubicBezTo>
                  <a:pt x="7501171" y="251440"/>
                  <a:pt x="7501549" y="278242"/>
                  <a:pt x="7617593" y="266021"/>
                </a:cubicBezTo>
                <a:cubicBezTo>
                  <a:pt x="7629924" y="262940"/>
                  <a:pt x="7620633" y="281791"/>
                  <a:pt x="7662719" y="258986"/>
                </a:cubicBezTo>
                <a:cubicBezTo>
                  <a:pt x="7726778" y="261472"/>
                  <a:pt x="7900282" y="219724"/>
                  <a:pt x="7984113" y="210829"/>
                </a:cubicBezTo>
                <a:cubicBezTo>
                  <a:pt x="8057748" y="234162"/>
                  <a:pt x="8081959" y="191475"/>
                  <a:pt x="8165709" y="205617"/>
                </a:cubicBezTo>
                <a:cubicBezTo>
                  <a:pt x="8184761" y="196610"/>
                  <a:pt x="8243356" y="207099"/>
                  <a:pt x="8274341" y="193713"/>
                </a:cubicBezTo>
                <a:cubicBezTo>
                  <a:pt x="8352265" y="187485"/>
                  <a:pt x="8428830" y="174161"/>
                  <a:pt x="8633256" y="168247"/>
                </a:cubicBezTo>
                <a:cubicBezTo>
                  <a:pt x="8661465" y="173528"/>
                  <a:pt x="8670526" y="162682"/>
                  <a:pt x="8721553" y="157425"/>
                </a:cubicBezTo>
                <a:cubicBezTo>
                  <a:pt x="8742771" y="167267"/>
                  <a:pt x="8756317" y="165943"/>
                  <a:pt x="8797135" y="149368"/>
                </a:cubicBezTo>
                <a:cubicBezTo>
                  <a:pt x="8824617" y="142425"/>
                  <a:pt x="8834964" y="152728"/>
                  <a:pt x="8873556" y="143149"/>
                </a:cubicBezTo>
                <a:cubicBezTo>
                  <a:pt x="8912148" y="133570"/>
                  <a:pt x="9008335" y="124198"/>
                  <a:pt x="9028688" y="91891"/>
                </a:cubicBezTo>
                <a:cubicBezTo>
                  <a:pt x="9045411" y="89553"/>
                  <a:pt x="9110574" y="72386"/>
                  <a:pt x="9129164" y="70997"/>
                </a:cubicBezTo>
                <a:cubicBezTo>
                  <a:pt x="9172286" y="71359"/>
                  <a:pt x="9228117" y="53285"/>
                  <a:pt x="9287125" y="53082"/>
                </a:cubicBezTo>
                <a:cubicBezTo>
                  <a:pt x="9297444" y="58888"/>
                  <a:pt x="9311044" y="36520"/>
                  <a:pt x="9334975" y="45047"/>
                </a:cubicBezTo>
                <a:cubicBezTo>
                  <a:pt x="9370494" y="45862"/>
                  <a:pt x="9408316" y="39799"/>
                  <a:pt x="9446517" y="29923"/>
                </a:cubicBezTo>
                <a:lnTo>
                  <a:pt x="9507224" y="0"/>
                </a:lnTo>
                <a:close/>
              </a:path>
            </a:pathLst>
          </a:custGeom>
          <a:blipFill>
            <a:blip r:embed="rId3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D0E688-E23E-43B0-9C68-AE7A863430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48316">
            <a:off x="7444320" y="638361"/>
            <a:ext cx="3886968" cy="4530885"/>
          </a:xfrm>
          <a:custGeom>
            <a:avLst/>
            <a:gdLst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476455 w 4534331"/>
              <a:gd name="connsiteY20" fmla="*/ 1116310 h 5270897"/>
              <a:gd name="connsiteX21" fmla="*/ 846131 w 4534331"/>
              <a:gd name="connsiteY21" fmla="*/ 513049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374006 w 4534331"/>
              <a:gd name="connsiteY20" fmla="*/ 1313892 h 5270897"/>
              <a:gd name="connsiteX21" fmla="*/ 846131 w 4534331"/>
              <a:gd name="connsiteY21" fmla="*/ 513049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43" fmla="*/ 4488693 w 4534331"/>
              <a:gd name="connsiteY43" fmla="*/ 246796 h 5270897"/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436394 w 4534331"/>
              <a:gd name="connsiteY20" fmla="*/ 1115065 h 5270897"/>
              <a:gd name="connsiteX21" fmla="*/ 846131 w 4534331"/>
              <a:gd name="connsiteY21" fmla="*/ 513049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43" fmla="*/ 4488693 w 4534331"/>
              <a:gd name="connsiteY43" fmla="*/ 246796 h 5270897"/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436394 w 4534331"/>
              <a:gd name="connsiteY20" fmla="*/ 1115065 h 5270897"/>
              <a:gd name="connsiteX21" fmla="*/ 846855 w 4534331"/>
              <a:gd name="connsiteY21" fmla="*/ 534277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43" fmla="*/ 4488693 w 4534331"/>
              <a:gd name="connsiteY43" fmla="*/ 246796 h 5270897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8638 w 4534331"/>
              <a:gd name="connsiteY32" fmla="*/ 5184267 h 5262724"/>
              <a:gd name="connsiteX33" fmla="*/ 8057 w 4534331"/>
              <a:gd name="connsiteY33" fmla="*/ 5181119 h 5262724"/>
              <a:gd name="connsiteX34" fmla="*/ 7430 w 4534331"/>
              <a:gd name="connsiteY34" fmla="*/ 5169338 h 5262724"/>
              <a:gd name="connsiteX35" fmla="*/ 6848 w 4534331"/>
              <a:gd name="connsiteY35" fmla="*/ 5166190 h 5262724"/>
              <a:gd name="connsiteX36" fmla="*/ 7115 w 4534331"/>
              <a:gd name="connsiteY36" fmla="*/ 5163448 h 5262724"/>
              <a:gd name="connsiteX37" fmla="*/ 5686 w 4534331"/>
              <a:gd name="connsiteY37" fmla="*/ 5159891 h 5262724"/>
              <a:gd name="connsiteX38" fmla="*/ 11075 w 4534331"/>
              <a:gd name="connsiteY38" fmla="*/ 5096442 h 5262724"/>
              <a:gd name="connsiteX39" fmla="*/ 78405 w 4534331"/>
              <a:gd name="connsiteY39" fmla="*/ 3822170 h 5262724"/>
              <a:gd name="connsiteX40" fmla="*/ 300639 w 4534331"/>
              <a:gd name="connsiteY40" fmla="*/ 0 h 5262724"/>
              <a:gd name="connsiteX41" fmla="*/ 3291735 w 4534331"/>
              <a:gd name="connsiteY41" fmla="*/ 163268 h 5262724"/>
              <a:gd name="connsiteX42" fmla="*/ 4117066 w 4534331"/>
              <a:gd name="connsiteY42" fmla="*/ 218247 h 5262724"/>
              <a:gd name="connsiteX43" fmla="*/ 4488693 w 4534331"/>
              <a:gd name="connsiteY43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8057 w 4534331"/>
              <a:gd name="connsiteY32" fmla="*/ 5181119 h 5262724"/>
              <a:gd name="connsiteX33" fmla="*/ 7430 w 4534331"/>
              <a:gd name="connsiteY33" fmla="*/ 5169338 h 5262724"/>
              <a:gd name="connsiteX34" fmla="*/ 6848 w 4534331"/>
              <a:gd name="connsiteY34" fmla="*/ 5166190 h 5262724"/>
              <a:gd name="connsiteX35" fmla="*/ 7115 w 4534331"/>
              <a:gd name="connsiteY35" fmla="*/ 5163448 h 5262724"/>
              <a:gd name="connsiteX36" fmla="*/ 5686 w 4534331"/>
              <a:gd name="connsiteY36" fmla="*/ 5159891 h 5262724"/>
              <a:gd name="connsiteX37" fmla="*/ 11075 w 4534331"/>
              <a:gd name="connsiteY37" fmla="*/ 5096442 h 5262724"/>
              <a:gd name="connsiteX38" fmla="*/ 78405 w 4534331"/>
              <a:gd name="connsiteY38" fmla="*/ 3822170 h 5262724"/>
              <a:gd name="connsiteX39" fmla="*/ 300639 w 4534331"/>
              <a:gd name="connsiteY39" fmla="*/ 0 h 5262724"/>
              <a:gd name="connsiteX40" fmla="*/ 3291735 w 4534331"/>
              <a:gd name="connsiteY40" fmla="*/ 163268 h 5262724"/>
              <a:gd name="connsiteX41" fmla="*/ 4117066 w 4534331"/>
              <a:gd name="connsiteY41" fmla="*/ 218247 h 5262724"/>
              <a:gd name="connsiteX42" fmla="*/ 4488693 w 4534331"/>
              <a:gd name="connsiteY42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7430 w 4534331"/>
              <a:gd name="connsiteY32" fmla="*/ 5169338 h 5262724"/>
              <a:gd name="connsiteX33" fmla="*/ 6848 w 4534331"/>
              <a:gd name="connsiteY33" fmla="*/ 5166190 h 5262724"/>
              <a:gd name="connsiteX34" fmla="*/ 7115 w 4534331"/>
              <a:gd name="connsiteY34" fmla="*/ 5163448 h 5262724"/>
              <a:gd name="connsiteX35" fmla="*/ 5686 w 4534331"/>
              <a:gd name="connsiteY35" fmla="*/ 5159891 h 5262724"/>
              <a:gd name="connsiteX36" fmla="*/ 11075 w 4534331"/>
              <a:gd name="connsiteY36" fmla="*/ 5096442 h 5262724"/>
              <a:gd name="connsiteX37" fmla="*/ 78405 w 4534331"/>
              <a:gd name="connsiteY37" fmla="*/ 3822170 h 5262724"/>
              <a:gd name="connsiteX38" fmla="*/ 300639 w 4534331"/>
              <a:gd name="connsiteY38" fmla="*/ 0 h 5262724"/>
              <a:gd name="connsiteX39" fmla="*/ 3291735 w 4534331"/>
              <a:gd name="connsiteY39" fmla="*/ 163268 h 5262724"/>
              <a:gd name="connsiteX40" fmla="*/ 4117066 w 4534331"/>
              <a:gd name="connsiteY40" fmla="*/ 218247 h 5262724"/>
              <a:gd name="connsiteX41" fmla="*/ 4488693 w 4534331"/>
              <a:gd name="connsiteY41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7430 w 4534331"/>
              <a:gd name="connsiteY32" fmla="*/ 5169338 h 5262724"/>
              <a:gd name="connsiteX33" fmla="*/ 6848 w 4534331"/>
              <a:gd name="connsiteY33" fmla="*/ 5166190 h 5262724"/>
              <a:gd name="connsiteX34" fmla="*/ 7115 w 4534331"/>
              <a:gd name="connsiteY34" fmla="*/ 5163448 h 5262724"/>
              <a:gd name="connsiteX35" fmla="*/ 11075 w 4534331"/>
              <a:gd name="connsiteY35" fmla="*/ 5096442 h 5262724"/>
              <a:gd name="connsiteX36" fmla="*/ 78405 w 4534331"/>
              <a:gd name="connsiteY36" fmla="*/ 3822170 h 5262724"/>
              <a:gd name="connsiteX37" fmla="*/ 300639 w 4534331"/>
              <a:gd name="connsiteY37" fmla="*/ 0 h 5262724"/>
              <a:gd name="connsiteX38" fmla="*/ 3291735 w 4534331"/>
              <a:gd name="connsiteY38" fmla="*/ 163268 h 5262724"/>
              <a:gd name="connsiteX39" fmla="*/ 4117066 w 4534331"/>
              <a:gd name="connsiteY39" fmla="*/ 218247 h 5262724"/>
              <a:gd name="connsiteX40" fmla="*/ 4488693 w 4534331"/>
              <a:gd name="connsiteY40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7430 w 4534331"/>
              <a:gd name="connsiteY32" fmla="*/ 5169338 h 5262724"/>
              <a:gd name="connsiteX33" fmla="*/ 6848 w 4534331"/>
              <a:gd name="connsiteY33" fmla="*/ 5166190 h 5262724"/>
              <a:gd name="connsiteX34" fmla="*/ 11075 w 4534331"/>
              <a:gd name="connsiteY34" fmla="*/ 5096442 h 5262724"/>
              <a:gd name="connsiteX35" fmla="*/ 78405 w 4534331"/>
              <a:gd name="connsiteY35" fmla="*/ 3822170 h 5262724"/>
              <a:gd name="connsiteX36" fmla="*/ 300639 w 4534331"/>
              <a:gd name="connsiteY36" fmla="*/ 0 h 5262724"/>
              <a:gd name="connsiteX37" fmla="*/ 3291735 w 4534331"/>
              <a:gd name="connsiteY37" fmla="*/ 163268 h 5262724"/>
              <a:gd name="connsiteX38" fmla="*/ 4117066 w 4534331"/>
              <a:gd name="connsiteY38" fmla="*/ 218247 h 5262724"/>
              <a:gd name="connsiteX39" fmla="*/ 4488693 w 4534331"/>
              <a:gd name="connsiteY39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7430 w 4534331"/>
              <a:gd name="connsiteY31" fmla="*/ 5169338 h 5262724"/>
              <a:gd name="connsiteX32" fmla="*/ 6848 w 4534331"/>
              <a:gd name="connsiteY32" fmla="*/ 5166190 h 5262724"/>
              <a:gd name="connsiteX33" fmla="*/ 11075 w 4534331"/>
              <a:gd name="connsiteY33" fmla="*/ 5096442 h 5262724"/>
              <a:gd name="connsiteX34" fmla="*/ 78405 w 4534331"/>
              <a:gd name="connsiteY34" fmla="*/ 3822170 h 5262724"/>
              <a:gd name="connsiteX35" fmla="*/ 300639 w 4534331"/>
              <a:gd name="connsiteY35" fmla="*/ 0 h 5262724"/>
              <a:gd name="connsiteX36" fmla="*/ 3291735 w 4534331"/>
              <a:gd name="connsiteY36" fmla="*/ 163268 h 5262724"/>
              <a:gd name="connsiteX37" fmla="*/ 4117066 w 4534331"/>
              <a:gd name="connsiteY37" fmla="*/ 218247 h 5262724"/>
              <a:gd name="connsiteX38" fmla="*/ 4488693 w 4534331"/>
              <a:gd name="connsiteY38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7430 w 4534331"/>
              <a:gd name="connsiteY30" fmla="*/ 5169338 h 5262724"/>
              <a:gd name="connsiteX31" fmla="*/ 6848 w 4534331"/>
              <a:gd name="connsiteY31" fmla="*/ 5166190 h 5262724"/>
              <a:gd name="connsiteX32" fmla="*/ 11075 w 4534331"/>
              <a:gd name="connsiteY32" fmla="*/ 5096442 h 5262724"/>
              <a:gd name="connsiteX33" fmla="*/ 78405 w 4534331"/>
              <a:gd name="connsiteY33" fmla="*/ 3822170 h 5262724"/>
              <a:gd name="connsiteX34" fmla="*/ 300639 w 4534331"/>
              <a:gd name="connsiteY34" fmla="*/ 0 h 5262724"/>
              <a:gd name="connsiteX35" fmla="*/ 3291735 w 4534331"/>
              <a:gd name="connsiteY35" fmla="*/ 163268 h 5262724"/>
              <a:gd name="connsiteX36" fmla="*/ 4117066 w 4534331"/>
              <a:gd name="connsiteY36" fmla="*/ 218247 h 5262724"/>
              <a:gd name="connsiteX37" fmla="*/ 4488693 w 4534331"/>
              <a:gd name="connsiteY37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7430 w 4534331"/>
              <a:gd name="connsiteY29" fmla="*/ 5169338 h 5262724"/>
              <a:gd name="connsiteX30" fmla="*/ 6848 w 4534331"/>
              <a:gd name="connsiteY30" fmla="*/ 5166190 h 5262724"/>
              <a:gd name="connsiteX31" fmla="*/ 11075 w 4534331"/>
              <a:gd name="connsiteY31" fmla="*/ 5096442 h 5262724"/>
              <a:gd name="connsiteX32" fmla="*/ 78405 w 4534331"/>
              <a:gd name="connsiteY32" fmla="*/ 3822170 h 5262724"/>
              <a:gd name="connsiteX33" fmla="*/ 300639 w 4534331"/>
              <a:gd name="connsiteY33" fmla="*/ 0 h 5262724"/>
              <a:gd name="connsiteX34" fmla="*/ 3291735 w 4534331"/>
              <a:gd name="connsiteY34" fmla="*/ 163268 h 5262724"/>
              <a:gd name="connsiteX35" fmla="*/ 4117066 w 4534331"/>
              <a:gd name="connsiteY35" fmla="*/ 218247 h 5262724"/>
              <a:gd name="connsiteX36" fmla="*/ 4488693 w 4534331"/>
              <a:gd name="connsiteY36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7430 w 4534331"/>
              <a:gd name="connsiteY28" fmla="*/ 5169338 h 5262724"/>
              <a:gd name="connsiteX29" fmla="*/ 6848 w 4534331"/>
              <a:gd name="connsiteY29" fmla="*/ 5166190 h 5262724"/>
              <a:gd name="connsiteX30" fmla="*/ 11075 w 4534331"/>
              <a:gd name="connsiteY30" fmla="*/ 5096442 h 5262724"/>
              <a:gd name="connsiteX31" fmla="*/ 78405 w 4534331"/>
              <a:gd name="connsiteY31" fmla="*/ 3822170 h 5262724"/>
              <a:gd name="connsiteX32" fmla="*/ 300639 w 4534331"/>
              <a:gd name="connsiteY32" fmla="*/ 0 h 5262724"/>
              <a:gd name="connsiteX33" fmla="*/ 3291735 w 4534331"/>
              <a:gd name="connsiteY33" fmla="*/ 163268 h 5262724"/>
              <a:gd name="connsiteX34" fmla="*/ 4117066 w 4534331"/>
              <a:gd name="connsiteY34" fmla="*/ 218247 h 5262724"/>
              <a:gd name="connsiteX35" fmla="*/ 4488693 w 4534331"/>
              <a:gd name="connsiteY35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7430 w 4534331"/>
              <a:gd name="connsiteY27" fmla="*/ 5169338 h 5262724"/>
              <a:gd name="connsiteX28" fmla="*/ 6848 w 4534331"/>
              <a:gd name="connsiteY28" fmla="*/ 5166190 h 5262724"/>
              <a:gd name="connsiteX29" fmla="*/ 11075 w 4534331"/>
              <a:gd name="connsiteY29" fmla="*/ 5096442 h 5262724"/>
              <a:gd name="connsiteX30" fmla="*/ 78405 w 4534331"/>
              <a:gd name="connsiteY30" fmla="*/ 3822170 h 5262724"/>
              <a:gd name="connsiteX31" fmla="*/ 300639 w 4534331"/>
              <a:gd name="connsiteY31" fmla="*/ 0 h 5262724"/>
              <a:gd name="connsiteX32" fmla="*/ 3291735 w 4534331"/>
              <a:gd name="connsiteY32" fmla="*/ 163268 h 5262724"/>
              <a:gd name="connsiteX33" fmla="*/ 4117066 w 4534331"/>
              <a:gd name="connsiteY33" fmla="*/ 218247 h 5262724"/>
              <a:gd name="connsiteX34" fmla="*/ 4488693 w 4534331"/>
              <a:gd name="connsiteY34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7430 w 4534331"/>
              <a:gd name="connsiteY26" fmla="*/ 5169338 h 5262724"/>
              <a:gd name="connsiteX27" fmla="*/ 6848 w 4534331"/>
              <a:gd name="connsiteY27" fmla="*/ 5166190 h 5262724"/>
              <a:gd name="connsiteX28" fmla="*/ 11075 w 4534331"/>
              <a:gd name="connsiteY28" fmla="*/ 5096442 h 5262724"/>
              <a:gd name="connsiteX29" fmla="*/ 78405 w 4534331"/>
              <a:gd name="connsiteY29" fmla="*/ 3822170 h 5262724"/>
              <a:gd name="connsiteX30" fmla="*/ 300639 w 4534331"/>
              <a:gd name="connsiteY30" fmla="*/ 0 h 5262724"/>
              <a:gd name="connsiteX31" fmla="*/ 3291735 w 4534331"/>
              <a:gd name="connsiteY31" fmla="*/ 163268 h 5262724"/>
              <a:gd name="connsiteX32" fmla="*/ 4117066 w 4534331"/>
              <a:gd name="connsiteY32" fmla="*/ 218247 h 5262724"/>
              <a:gd name="connsiteX33" fmla="*/ 4488693 w 4534331"/>
              <a:gd name="connsiteY33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7430 w 4534331"/>
              <a:gd name="connsiteY25" fmla="*/ 5169338 h 5262724"/>
              <a:gd name="connsiteX26" fmla="*/ 6848 w 4534331"/>
              <a:gd name="connsiteY26" fmla="*/ 5166190 h 5262724"/>
              <a:gd name="connsiteX27" fmla="*/ 11075 w 4534331"/>
              <a:gd name="connsiteY27" fmla="*/ 5096442 h 5262724"/>
              <a:gd name="connsiteX28" fmla="*/ 78405 w 4534331"/>
              <a:gd name="connsiteY28" fmla="*/ 3822170 h 5262724"/>
              <a:gd name="connsiteX29" fmla="*/ 300639 w 4534331"/>
              <a:gd name="connsiteY29" fmla="*/ 0 h 5262724"/>
              <a:gd name="connsiteX30" fmla="*/ 3291735 w 4534331"/>
              <a:gd name="connsiteY30" fmla="*/ 163268 h 5262724"/>
              <a:gd name="connsiteX31" fmla="*/ 4117066 w 4534331"/>
              <a:gd name="connsiteY31" fmla="*/ 218247 h 5262724"/>
              <a:gd name="connsiteX32" fmla="*/ 4488693 w 4534331"/>
              <a:gd name="connsiteY32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7430 w 4534331"/>
              <a:gd name="connsiteY25" fmla="*/ 5169338 h 5262724"/>
              <a:gd name="connsiteX26" fmla="*/ 11075 w 4534331"/>
              <a:gd name="connsiteY26" fmla="*/ 5096442 h 5262724"/>
              <a:gd name="connsiteX27" fmla="*/ 78405 w 4534331"/>
              <a:gd name="connsiteY27" fmla="*/ 3822170 h 5262724"/>
              <a:gd name="connsiteX28" fmla="*/ 300639 w 4534331"/>
              <a:gd name="connsiteY28" fmla="*/ 0 h 5262724"/>
              <a:gd name="connsiteX29" fmla="*/ 3291735 w 4534331"/>
              <a:gd name="connsiteY29" fmla="*/ 163268 h 5262724"/>
              <a:gd name="connsiteX30" fmla="*/ 4117066 w 4534331"/>
              <a:gd name="connsiteY30" fmla="*/ 218247 h 5262724"/>
              <a:gd name="connsiteX31" fmla="*/ 4488693 w 4534331"/>
              <a:gd name="connsiteY31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11075 w 4534331"/>
              <a:gd name="connsiteY25" fmla="*/ 5096442 h 5262724"/>
              <a:gd name="connsiteX26" fmla="*/ 78405 w 4534331"/>
              <a:gd name="connsiteY26" fmla="*/ 3822170 h 5262724"/>
              <a:gd name="connsiteX27" fmla="*/ 300639 w 4534331"/>
              <a:gd name="connsiteY27" fmla="*/ 0 h 5262724"/>
              <a:gd name="connsiteX28" fmla="*/ 3291735 w 4534331"/>
              <a:gd name="connsiteY28" fmla="*/ 163268 h 5262724"/>
              <a:gd name="connsiteX29" fmla="*/ 4117066 w 4534331"/>
              <a:gd name="connsiteY29" fmla="*/ 218247 h 5262724"/>
              <a:gd name="connsiteX30" fmla="*/ 4488693 w 4534331"/>
              <a:gd name="connsiteY30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11075 w 4534331"/>
              <a:gd name="connsiteY24" fmla="*/ 5096442 h 5262724"/>
              <a:gd name="connsiteX25" fmla="*/ 78405 w 4534331"/>
              <a:gd name="connsiteY25" fmla="*/ 3822170 h 5262724"/>
              <a:gd name="connsiteX26" fmla="*/ 300639 w 4534331"/>
              <a:gd name="connsiteY26" fmla="*/ 0 h 5262724"/>
              <a:gd name="connsiteX27" fmla="*/ 3291735 w 4534331"/>
              <a:gd name="connsiteY27" fmla="*/ 163268 h 5262724"/>
              <a:gd name="connsiteX28" fmla="*/ 4117066 w 4534331"/>
              <a:gd name="connsiteY28" fmla="*/ 218247 h 5262724"/>
              <a:gd name="connsiteX29" fmla="*/ 4488693 w 4534331"/>
              <a:gd name="connsiteY29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6847 w 4534331"/>
              <a:gd name="connsiteY24" fmla="*/ 5049278 h 5262724"/>
              <a:gd name="connsiteX25" fmla="*/ 78405 w 4534331"/>
              <a:gd name="connsiteY25" fmla="*/ 3822170 h 5262724"/>
              <a:gd name="connsiteX26" fmla="*/ 300639 w 4534331"/>
              <a:gd name="connsiteY26" fmla="*/ 0 h 5262724"/>
              <a:gd name="connsiteX27" fmla="*/ 3291735 w 4534331"/>
              <a:gd name="connsiteY27" fmla="*/ 163268 h 5262724"/>
              <a:gd name="connsiteX28" fmla="*/ 4117066 w 4534331"/>
              <a:gd name="connsiteY28" fmla="*/ 218247 h 5262724"/>
              <a:gd name="connsiteX29" fmla="*/ 4488693 w 4534331"/>
              <a:gd name="connsiteY29" fmla="*/ 238623 h 5262724"/>
              <a:gd name="connsiteX0" fmla="*/ 4486914 w 4532552"/>
              <a:gd name="connsiteY0" fmla="*/ 238623 h 5262724"/>
              <a:gd name="connsiteX1" fmla="*/ 4514676 w 4532552"/>
              <a:gd name="connsiteY1" fmla="*/ 260377 h 5262724"/>
              <a:gd name="connsiteX2" fmla="*/ 4512910 w 4532552"/>
              <a:gd name="connsiteY2" fmla="*/ 292054 h 5262724"/>
              <a:gd name="connsiteX3" fmla="*/ 4515819 w 4532552"/>
              <a:gd name="connsiteY3" fmla="*/ 293767 h 5262724"/>
              <a:gd name="connsiteX4" fmla="*/ 4532177 w 4532552"/>
              <a:gd name="connsiteY4" fmla="*/ 325268 h 5262724"/>
              <a:gd name="connsiteX5" fmla="*/ 4510009 w 4532552"/>
              <a:gd name="connsiteY5" fmla="*/ 382780 h 5262724"/>
              <a:gd name="connsiteX6" fmla="*/ 4506536 w 4532552"/>
              <a:gd name="connsiteY6" fmla="*/ 406346 h 5262724"/>
              <a:gd name="connsiteX7" fmla="*/ 4501452 w 4532552"/>
              <a:gd name="connsiteY7" fmla="*/ 497471 h 5262724"/>
              <a:gd name="connsiteX8" fmla="*/ 4500805 w 4532552"/>
              <a:gd name="connsiteY8" fmla="*/ 543780 h 5262724"/>
              <a:gd name="connsiteX9" fmla="*/ 4497719 w 4532552"/>
              <a:gd name="connsiteY9" fmla="*/ 572177 h 5262724"/>
              <a:gd name="connsiteX10" fmla="*/ 4497052 w 4532552"/>
              <a:gd name="connsiteY10" fmla="*/ 576349 h 5262724"/>
              <a:gd name="connsiteX11" fmla="*/ 4484170 w 4532552"/>
              <a:gd name="connsiteY11" fmla="*/ 807322 h 5262724"/>
              <a:gd name="connsiteX12" fmla="*/ 4485876 w 4532552"/>
              <a:gd name="connsiteY12" fmla="*/ 812145 h 5262724"/>
              <a:gd name="connsiteX13" fmla="*/ 4483734 w 4532552"/>
              <a:gd name="connsiteY13" fmla="*/ 835920 h 5262724"/>
              <a:gd name="connsiteX14" fmla="*/ 4482140 w 4532552"/>
              <a:gd name="connsiteY14" fmla="*/ 843687 h 5262724"/>
              <a:gd name="connsiteX15" fmla="*/ 4475929 w 4532552"/>
              <a:gd name="connsiteY15" fmla="*/ 955057 h 5262724"/>
              <a:gd name="connsiteX16" fmla="*/ 4477997 w 4532552"/>
              <a:gd name="connsiteY16" fmla="*/ 955955 h 5262724"/>
              <a:gd name="connsiteX17" fmla="*/ 4482099 w 4532552"/>
              <a:gd name="connsiteY17" fmla="*/ 992052 h 5262724"/>
              <a:gd name="connsiteX18" fmla="*/ 4477321 w 4532552"/>
              <a:gd name="connsiteY18" fmla="*/ 1090349 h 5262724"/>
              <a:gd name="connsiteX19" fmla="*/ 4474967 w 4532552"/>
              <a:gd name="connsiteY19" fmla="*/ 1103658 h 5262724"/>
              <a:gd name="connsiteX20" fmla="*/ 4434615 w 4532552"/>
              <a:gd name="connsiteY20" fmla="*/ 1106892 h 5262724"/>
              <a:gd name="connsiteX21" fmla="*/ 845076 w 4532552"/>
              <a:gd name="connsiteY21" fmla="*/ 526104 h 5262724"/>
              <a:gd name="connsiteX22" fmla="*/ 53726 w 4532552"/>
              <a:gd name="connsiteY22" fmla="*/ 5262724 h 5262724"/>
              <a:gd name="connsiteX23" fmla="*/ 0 w 4532552"/>
              <a:gd name="connsiteY23" fmla="*/ 5133379 h 5262724"/>
              <a:gd name="connsiteX24" fmla="*/ 5068 w 4532552"/>
              <a:gd name="connsiteY24" fmla="*/ 5049278 h 5262724"/>
              <a:gd name="connsiteX25" fmla="*/ 76626 w 4532552"/>
              <a:gd name="connsiteY25" fmla="*/ 3822170 h 5262724"/>
              <a:gd name="connsiteX26" fmla="*/ 298860 w 4532552"/>
              <a:gd name="connsiteY26" fmla="*/ 0 h 5262724"/>
              <a:gd name="connsiteX27" fmla="*/ 3289956 w 4532552"/>
              <a:gd name="connsiteY27" fmla="*/ 163268 h 5262724"/>
              <a:gd name="connsiteX28" fmla="*/ 4115287 w 4532552"/>
              <a:gd name="connsiteY28" fmla="*/ 218247 h 5262724"/>
              <a:gd name="connsiteX29" fmla="*/ 4486914 w 4532552"/>
              <a:gd name="connsiteY29" fmla="*/ 238623 h 5262724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4615 w 4532552"/>
              <a:gd name="connsiteY20" fmla="*/ 1106892 h 5162437"/>
              <a:gd name="connsiteX21" fmla="*/ 845076 w 4532552"/>
              <a:gd name="connsiteY21" fmla="*/ 526104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76626 w 4532552"/>
              <a:gd name="connsiteY25" fmla="*/ 3822170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4615 w 4532552"/>
              <a:gd name="connsiteY20" fmla="*/ 1106892 h 5162437"/>
              <a:gd name="connsiteX21" fmla="*/ 845076 w 4532552"/>
              <a:gd name="connsiteY21" fmla="*/ 526104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69774 w 4532552"/>
              <a:gd name="connsiteY25" fmla="*/ 3812518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4615 w 4532552"/>
              <a:gd name="connsiteY20" fmla="*/ 1106892 h 5162437"/>
              <a:gd name="connsiteX21" fmla="*/ 850015 w 4532552"/>
              <a:gd name="connsiteY21" fmla="*/ 522756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69774 w 4532552"/>
              <a:gd name="connsiteY25" fmla="*/ 3812518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5372 w 4532552"/>
              <a:gd name="connsiteY20" fmla="*/ 1102807 h 5162437"/>
              <a:gd name="connsiteX21" fmla="*/ 850015 w 4532552"/>
              <a:gd name="connsiteY21" fmla="*/ 522756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69774 w 4532552"/>
              <a:gd name="connsiteY25" fmla="*/ 3812518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532552" h="5162437">
                <a:moveTo>
                  <a:pt x="4486914" y="238623"/>
                </a:moveTo>
                <a:lnTo>
                  <a:pt x="4514676" y="260377"/>
                </a:lnTo>
                <a:cubicBezTo>
                  <a:pt x="4514088" y="270937"/>
                  <a:pt x="4513499" y="281495"/>
                  <a:pt x="4512910" y="292054"/>
                </a:cubicBezTo>
                <a:lnTo>
                  <a:pt x="4515819" y="293767"/>
                </a:lnTo>
                <a:cubicBezTo>
                  <a:pt x="4525377" y="295470"/>
                  <a:pt x="4534537" y="282474"/>
                  <a:pt x="4532177" y="325268"/>
                </a:cubicBezTo>
                <a:cubicBezTo>
                  <a:pt x="4521581" y="345709"/>
                  <a:pt x="4514596" y="364640"/>
                  <a:pt x="4510009" y="382780"/>
                </a:cubicBezTo>
                <a:lnTo>
                  <a:pt x="4506536" y="406346"/>
                </a:lnTo>
                <a:lnTo>
                  <a:pt x="4501452" y="497471"/>
                </a:lnTo>
                <a:cubicBezTo>
                  <a:pt x="4501236" y="512907"/>
                  <a:pt x="4501021" y="528344"/>
                  <a:pt x="4500805" y="543780"/>
                </a:cubicBezTo>
                <a:cubicBezTo>
                  <a:pt x="4500535" y="548693"/>
                  <a:pt x="4499446" y="559198"/>
                  <a:pt x="4497719" y="572177"/>
                </a:cubicBezTo>
                <a:cubicBezTo>
                  <a:pt x="4497497" y="573568"/>
                  <a:pt x="4497274" y="574958"/>
                  <a:pt x="4497052" y="576349"/>
                </a:cubicBezTo>
                <a:lnTo>
                  <a:pt x="4484170" y="807322"/>
                </a:lnTo>
                <a:lnTo>
                  <a:pt x="4485876" y="812145"/>
                </a:lnTo>
                <a:cubicBezTo>
                  <a:pt x="4486375" y="819672"/>
                  <a:pt x="4485299" y="827715"/>
                  <a:pt x="4483734" y="835920"/>
                </a:cubicBezTo>
                <a:lnTo>
                  <a:pt x="4482140" y="843687"/>
                </a:lnTo>
                <a:lnTo>
                  <a:pt x="4475929" y="955057"/>
                </a:lnTo>
                <a:lnTo>
                  <a:pt x="4477997" y="955955"/>
                </a:lnTo>
                <a:cubicBezTo>
                  <a:pt x="4479432" y="962298"/>
                  <a:pt x="4482211" y="969654"/>
                  <a:pt x="4482099" y="992052"/>
                </a:cubicBezTo>
                <a:cubicBezTo>
                  <a:pt x="4471306" y="1019290"/>
                  <a:pt x="4491677" y="1056551"/>
                  <a:pt x="4477321" y="1090349"/>
                </a:cubicBezTo>
                <a:cubicBezTo>
                  <a:pt x="4476393" y="1093457"/>
                  <a:pt x="4475579" y="1098191"/>
                  <a:pt x="4474967" y="1103658"/>
                </a:cubicBezTo>
                <a:lnTo>
                  <a:pt x="4435372" y="1102807"/>
                </a:lnTo>
                <a:lnTo>
                  <a:pt x="850015" y="522756"/>
                </a:lnTo>
                <a:lnTo>
                  <a:pt x="59332" y="5162437"/>
                </a:lnTo>
                <a:lnTo>
                  <a:pt x="0" y="5133379"/>
                </a:lnTo>
                <a:lnTo>
                  <a:pt x="5068" y="5049278"/>
                </a:lnTo>
                <a:lnTo>
                  <a:pt x="69774" y="3812518"/>
                </a:lnTo>
                <a:cubicBezTo>
                  <a:pt x="144356" y="2535737"/>
                  <a:pt x="224278" y="1276781"/>
                  <a:pt x="298860" y="0"/>
                </a:cubicBezTo>
                <a:cubicBezTo>
                  <a:pt x="622244" y="31145"/>
                  <a:pt x="2654137" y="125531"/>
                  <a:pt x="3289956" y="163268"/>
                </a:cubicBezTo>
                <a:lnTo>
                  <a:pt x="4115287" y="218247"/>
                </a:lnTo>
                <a:lnTo>
                  <a:pt x="4486914" y="238623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6A81337-D121-4D4C-AF57-21F875DFB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4403">
            <a:off x="7794616" y="1362728"/>
            <a:ext cx="3823422" cy="4731259"/>
          </a:xfrm>
          <a:custGeom>
            <a:avLst/>
            <a:gdLst>
              <a:gd name="connsiteX0" fmla="*/ 127458 w 4457507"/>
              <a:gd name="connsiteY0" fmla="*/ 103043 h 5515902"/>
              <a:gd name="connsiteX1" fmla="*/ 118742 w 4457507"/>
              <a:gd name="connsiteY1" fmla="*/ 3939905 h 5515902"/>
              <a:gd name="connsiteX2" fmla="*/ 122936 w 4457507"/>
              <a:gd name="connsiteY2" fmla="*/ 5215949 h 5515902"/>
              <a:gd name="connsiteX3" fmla="*/ 121112 w 4457507"/>
              <a:gd name="connsiteY3" fmla="*/ 5279599 h 5515902"/>
              <a:gd name="connsiteX4" fmla="*/ 122738 w 4457507"/>
              <a:gd name="connsiteY4" fmla="*/ 5283070 h 5515902"/>
              <a:gd name="connsiteX5" fmla="*/ 122625 w 4457507"/>
              <a:gd name="connsiteY5" fmla="*/ 5285823 h 5515902"/>
              <a:gd name="connsiteX6" fmla="*/ 123382 w 4457507"/>
              <a:gd name="connsiteY6" fmla="*/ 5288933 h 5515902"/>
              <a:gd name="connsiteX7" fmla="*/ 124669 w 4457507"/>
              <a:gd name="connsiteY7" fmla="*/ 5300661 h 5515902"/>
              <a:gd name="connsiteX8" fmla="*/ 125425 w 4457507"/>
              <a:gd name="connsiteY8" fmla="*/ 5303772 h 5515902"/>
              <a:gd name="connsiteX9" fmla="*/ 126069 w 4457507"/>
              <a:gd name="connsiteY9" fmla="*/ 5309635 h 5515902"/>
              <a:gd name="connsiteX10" fmla="*/ 125955 w 4457507"/>
              <a:gd name="connsiteY10" fmla="*/ 5312388 h 5515902"/>
              <a:gd name="connsiteX11" fmla="*/ 126712 w 4457507"/>
              <a:gd name="connsiteY11" fmla="*/ 5315499 h 5515902"/>
              <a:gd name="connsiteX12" fmla="*/ 127356 w 4457507"/>
              <a:gd name="connsiteY12" fmla="*/ 5321362 h 5515902"/>
              <a:gd name="connsiteX13" fmla="*/ 127129 w 4457507"/>
              <a:gd name="connsiteY13" fmla="*/ 5326866 h 5515902"/>
              <a:gd name="connsiteX14" fmla="*/ 127014 w 4457507"/>
              <a:gd name="connsiteY14" fmla="*/ 5329618 h 5515902"/>
              <a:gd name="connsiteX15" fmla="*/ 126900 w 4457507"/>
              <a:gd name="connsiteY15" fmla="*/ 5332368 h 5515902"/>
              <a:gd name="connsiteX16" fmla="*/ 123074 w 4457507"/>
              <a:gd name="connsiteY16" fmla="*/ 5339183 h 5515902"/>
              <a:gd name="connsiteX17" fmla="*/ 121026 w 4457507"/>
              <a:gd name="connsiteY17" fmla="*/ 5379531 h 5515902"/>
              <a:gd name="connsiteX18" fmla="*/ 430537 w 4457507"/>
              <a:gd name="connsiteY18" fmla="*/ 5379238 h 5515902"/>
              <a:gd name="connsiteX19" fmla="*/ 4355361 w 4457507"/>
              <a:gd name="connsiteY19" fmla="*/ 5411414 h 5515902"/>
              <a:gd name="connsiteX20" fmla="*/ 4355306 w 4457507"/>
              <a:gd name="connsiteY20" fmla="*/ 5349018 h 5515902"/>
              <a:gd name="connsiteX21" fmla="*/ 4359780 w 4457507"/>
              <a:gd name="connsiteY21" fmla="*/ 5346069 h 5515902"/>
              <a:gd name="connsiteX22" fmla="*/ 4376306 w 4457507"/>
              <a:gd name="connsiteY22" fmla="*/ 5310763 h 5515902"/>
              <a:gd name="connsiteX23" fmla="*/ 4367882 w 4457507"/>
              <a:gd name="connsiteY23" fmla="*/ 5211003 h 5515902"/>
              <a:gd name="connsiteX24" fmla="*/ 4362441 w 4457507"/>
              <a:gd name="connsiteY24" fmla="*/ 5176871 h 5515902"/>
              <a:gd name="connsiteX25" fmla="*/ 4355121 w 4457507"/>
              <a:gd name="connsiteY25" fmla="*/ 5140605 h 5515902"/>
              <a:gd name="connsiteX26" fmla="*/ 4353716 w 4457507"/>
              <a:gd name="connsiteY26" fmla="*/ 3503001 h 5515902"/>
              <a:gd name="connsiteX27" fmla="*/ 4355640 w 4457507"/>
              <a:gd name="connsiteY27" fmla="*/ 3340314 h 5515902"/>
              <a:gd name="connsiteX28" fmla="*/ 4354169 w 4457507"/>
              <a:gd name="connsiteY28" fmla="*/ 3086943 h 5515902"/>
              <a:gd name="connsiteX29" fmla="*/ 4350863 w 4457507"/>
              <a:gd name="connsiteY29" fmla="*/ 2031604 h 5515902"/>
              <a:gd name="connsiteX30" fmla="*/ 4355379 w 4457507"/>
              <a:gd name="connsiteY30" fmla="*/ 1981807 h 5515902"/>
              <a:gd name="connsiteX31" fmla="*/ 4362696 w 4457507"/>
              <a:gd name="connsiteY31" fmla="*/ 1931205 h 5515902"/>
              <a:gd name="connsiteX32" fmla="*/ 4366817 w 4457507"/>
              <a:gd name="connsiteY32" fmla="*/ 1920397 h 5515902"/>
              <a:gd name="connsiteX33" fmla="*/ 4363276 w 4457507"/>
              <a:gd name="connsiteY33" fmla="*/ 1907788 h 5515902"/>
              <a:gd name="connsiteX34" fmla="*/ 4359810 w 4457507"/>
              <a:gd name="connsiteY34" fmla="*/ 1904041 h 5515902"/>
              <a:gd name="connsiteX35" fmla="*/ 4366646 w 4457507"/>
              <a:gd name="connsiteY35" fmla="*/ 1863789 h 5515902"/>
              <a:gd name="connsiteX36" fmla="*/ 4366834 w 4457507"/>
              <a:gd name="connsiteY36" fmla="*/ 1858923 h 5515902"/>
              <a:gd name="connsiteX37" fmla="*/ 4365829 w 4457507"/>
              <a:gd name="connsiteY37" fmla="*/ 1825376 h 5515902"/>
              <a:gd name="connsiteX38" fmla="*/ 4360756 w 4457507"/>
              <a:gd name="connsiteY38" fmla="*/ 1775480 h 5515902"/>
              <a:gd name="connsiteX39" fmla="*/ 4350764 w 4457507"/>
              <a:gd name="connsiteY39" fmla="*/ 1751897 h 5515902"/>
              <a:gd name="connsiteX40" fmla="*/ 4350710 w 4457507"/>
              <a:gd name="connsiteY40" fmla="*/ 1599932 h 5515902"/>
              <a:gd name="connsiteX41" fmla="*/ 4352750 w 4457507"/>
              <a:gd name="connsiteY41" fmla="*/ 1599691 h 5515902"/>
              <a:gd name="connsiteX42" fmla="*/ 4362203 w 4457507"/>
              <a:gd name="connsiteY42" fmla="*/ 1564293 h 5515902"/>
              <a:gd name="connsiteX43" fmla="*/ 4359725 w 4457507"/>
              <a:gd name="connsiteY43" fmla="*/ 1546992 h 5515902"/>
              <a:gd name="connsiteX44" fmla="*/ 4359144 w 4457507"/>
              <a:gd name="connsiteY44" fmla="*/ 1543968 h 5515902"/>
              <a:gd name="connsiteX45" fmla="*/ 4360158 w 4457507"/>
              <a:gd name="connsiteY45" fmla="*/ 1532722 h 5515902"/>
              <a:gd name="connsiteX46" fmla="*/ 4356271 w 4457507"/>
              <a:gd name="connsiteY46" fmla="*/ 1528488 h 5515902"/>
              <a:gd name="connsiteX47" fmla="*/ 4357838 w 4457507"/>
              <a:gd name="connsiteY47" fmla="*/ 1490397 h 5515902"/>
              <a:gd name="connsiteX48" fmla="*/ 4368153 w 4457507"/>
              <a:gd name="connsiteY48" fmla="*/ 1417799 h 5515902"/>
              <a:gd name="connsiteX49" fmla="*/ 4372393 w 4457507"/>
              <a:gd name="connsiteY49" fmla="*/ 1406611 h 5515902"/>
              <a:gd name="connsiteX50" fmla="*/ 4379105 w 4457507"/>
              <a:gd name="connsiteY50" fmla="*/ 1332589 h 5515902"/>
              <a:gd name="connsiteX51" fmla="*/ 4386422 w 4457507"/>
              <a:gd name="connsiteY51" fmla="*/ 1281989 h 5515902"/>
              <a:gd name="connsiteX52" fmla="*/ 4390544 w 4457507"/>
              <a:gd name="connsiteY52" fmla="*/ 1271180 h 5515902"/>
              <a:gd name="connsiteX53" fmla="*/ 4387002 w 4457507"/>
              <a:gd name="connsiteY53" fmla="*/ 1258572 h 5515902"/>
              <a:gd name="connsiteX54" fmla="*/ 4383536 w 4457507"/>
              <a:gd name="connsiteY54" fmla="*/ 1254825 h 5515902"/>
              <a:gd name="connsiteX55" fmla="*/ 4390372 w 4457507"/>
              <a:gd name="connsiteY55" fmla="*/ 1214574 h 5515902"/>
              <a:gd name="connsiteX56" fmla="*/ 4390560 w 4457507"/>
              <a:gd name="connsiteY56" fmla="*/ 1209707 h 5515902"/>
              <a:gd name="connsiteX57" fmla="*/ 4389554 w 4457507"/>
              <a:gd name="connsiteY57" fmla="*/ 1176159 h 5515902"/>
              <a:gd name="connsiteX58" fmla="*/ 4384483 w 4457507"/>
              <a:gd name="connsiteY58" fmla="*/ 1126265 h 5515902"/>
              <a:gd name="connsiteX59" fmla="*/ 4372782 w 4457507"/>
              <a:gd name="connsiteY59" fmla="*/ 1074492 h 5515902"/>
              <a:gd name="connsiteX60" fmla="*/ 4368023 w 4457507"/>
              <a:gd name="connsiteY60" fmla="*/ 1044600 h 5515902"/>
              <a:gd name="connsiteX61" fmla="*/ 4362564 w 4457507"/>
              <a:gd name="connsiteY61" fmla="*/ 1023807 h 5515902"/>
              <a:gd name="connsiteX62" fmla="*/ 4359409 w 4457507"/>
              <a:gd name="connsiteY62" fmla="*/ 965734 h 5515902"/>
              <a:gd name="connsiteX63" fmla="*/ 4358670 w 4457507"/>
              <a:gd name="connsiteY63" fmla="*/ 867324 h 5515902"/>
              <a:gd name="connsiteX64" fmla="*/ 4352551 w 4457507"/>
              <a:gd name="connsiteY64" fmla="*/ 831512 h 5515902"/>
              <a:gd name="connsiteX65" fmla="*/ 4350436 w 4457507"/>
              <a:gd name="connsiteY65" fmla="*/ 830732 h 5515902"/>
              <a:gd name="connsiteX66" fmla="*/ 4350396 w 4457507"/>
              <a:gd name="connsiteY66" fmla="*/ 719189 h 5515902"/>
              <a:gd name="connsiteX67" fmla="*/ 4351552 w 4457507"/>
              <a:gd name="connsiteY67" fmla="*/ 711345 h 5515902"/>
              <a:gd name="connsiteX68" fmla="*/ 4352358 w 4457507"/>
              <a:gd name="connsiteY68" fmla="*/ 687487 h 5515902"/>
              <a:gd name="connsiteX69" fmla="*/ 4350384 w 4457507"/>
              <a:gd name="connsiteY69" fmla="*/ 682767 h 5515902"/>
              <a:gd name="connsiteX70" fmla="*/ 4350301 w 4457507"/>
              <a:gd name="connsiteY70" fmla="*/ 451435 h 5515902"/>
              <a:gd name="connsiteX71" fmla="*/ 4350733 w 4457507"/>
              <a:gd name="connsiteY71" fmla="*/ 447233 h 5515902"/>
              <a:gd name="connsiteX72" fmla="*/ 4352222 w 4457507"/>
              <a:gd name="connsiteY72" fmla="*/ 418707 h 5515902"/>
              <a:gd name="connsiteX73" fmla="*/ 4350273 w 4457507"/>
              <a:gd name="connsiteY73" fmla="*/ 372435 h 5515902"/>
              <a:gd name="connsiteX74" fmla="*/ 4350241 w 4457507"/>
              <a:gd name="connsiteY74" fmla="*/ 281168 h 5515902"/>
              <a:gd name="connsiteX75" fmla="*/ 4352388 w 4457507"/>
              <a:gd name="connsiteY75" fmla="*/ 257444 h 5515902"/>
              <a:gd name="connsiteX76" fmla="*/ 4371298 w 4457507"/>
              <a:gd name="connsiteY76" fmla="*/ 198781 h 5515902"/>
              <a:gd name="connsiteX77" fmla="*/ 4353201 w 4457507"/>
              <a:gd name="connsiteY77" fmla="*/ 168246 h 5515902"/>
              <a:gd name="connsiteX78" fmla="*/ 4350200 w 4457507"/>
              <a:gd name="connsiteY78" fmla="*/ 166698 h 5515902"/>
              <a:gd name="connsiteX79" fmla="*/ 4350188 w 4457507"/>
              <a:gd name="connsiteY79" fmla="*/ 134972 h 5515902"/>
              <a:gd name="connsiteX80" fmla="*/ 4321251 w 4457507"/>
              <a:gd name="connsiteY80" fmla="*/ 114809 h 5515902"/>
              <a:gd name="connsiteX81" fmla="*/ 3949065 w 4457507"/>
              <a:gd name="connsiteY81" fmla="*/ 115293 h 5515902"/>
              <a:gd name="connsiteX82" fmla="*/ 3121950 w 4457507"/>
              <a:gd name="connsiteY82" fmla="*/ 106657 h 5515902"/>
              <a:gd name="connsiteX83" fmla="*/ 127458 w 4457507"/>
              <a:gd name="connsiteY83" fmla="*/ 103043 h 5515902"/>
              <a:gd name="connsiteX84" fmla="*/ 0 w 4457507"/>
              <a:gd name="connsiteY84" fmla="*/ 0 h 5515902"/>
              <a:gd name="connsiteX85" fmla="*/ 4457507 w 4457507"/>
              <a:gd name="connsiteY85" fmla="*/ 0 h 5515902"/>
              <a:gd name="connsiteX86" fmla="*/ 4457507 w 4457507"/>
              <a:gd name="connsiteY86" fmla="*/ 5515902 h 5515902"/>
              <a:gd name="connsiteX87" fmla="*/ 0 w 4457507"/>
              <a:gd name="connsiteY87" fmla="*/ 5515902 h 55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457507" h="5515902">
                <a:moveTo>
                  <a:pt x="127458" y="103043"/>
                </a:moveTo>
                <a:lnTo>
                  <a:pt x="118742" y="3939905"/>
                </a:lnTo>
                <a:lnTo>
                  <a:pt x="122936" y="5215949"/>
                </a:lnTo>
                <a:lnTo>
                  <a:pt x="121112" y="5279599"/>
                </a:lnTo>
                <a:cubicBezTo>
                  <a:pt x="120244" y="5282148"/>
                  <a:pt x="122382" y="5281604"/>
                  <a:pt x="122738" y="5283070"/>
                </a:cubicBezTo>
                <a:cubicBezTo>
                  <a:pt x="122897" y="5283727"/>
                  <a:pt x="122540" y="5285058"/>
                  <a:pt x="122625" y="5285823"/>
                </a:cubicBezTo>
                <a:cubicBezTo>
                  <a:pt x="122759" y="5287034"/>
                  <a:pt x="123129" y="5287897"/>
                  <a:pt x="123382" y="5288933"/>
                </a:cubicBezTo>
                <a:cubicBezTo>
                  <a:pt x="123034" y="5297338"/>
                  <a:pt x="122835" y="5293127"/>
                  <a:pt x="124669" y="5300661"/>
                </a:cubicBezTo>
                <a:lnTo>
                  <a:pt x="125425" y="5303772"/>
                </a:lnTo>
                <a:cubicBezTo>
                  <a:pt x="125164" y="5310081"/>
                  <a:pt x="125291" y="5302539"/>
                  <a:pt x="126069" y="5309635"/>
                </a:cubicBezTo>
                <a:cubicBezTo>
                  <a:pt x="126152" y="5310401"/>
                  <a:pt x="125870" y="5311622"/>
                  <a:pt x="125955" y="5312388"/>
                </a:cubicBezTo>
                <a:cubicBezTo>
                  <a:pt x="126088" y="5313599"/>
                  <a:pt x="126461" y="5314461"/>
                  <a:pt x="126712" y="5315499"/>
                </a:cubicBezTo>
                <a:cubicBezTo>
                  <a:pt x="126364" y="5323910"/>
                  <a:pt x="126715" y="5310938"/>
                  <a:pt x="127356" y="5321362"/>
                </a:cubicBezTo>
                <a:cubicBezTo>
                  <a:pt x="127455" y="5322987"/>
                  <a:pt x="127204" y="5325032"/>
                  <a:pt x="127129" y="5326866"/>
                </a:cubicBezTo>
                <a:lnTo>
                  <a:pt x="127014" y="5329618"/>
                </a:lnTo>
                <a:cubicBezTo>
                  <a:pt x="126975" y="5330535"/>
                  <a:pt x="127366" y="5331241"/>
                  <a:pt x="126900" y="5332368"/>
                </a:cubicBezTo>
                <a:lnTo>
                  <a:pt x="123074" y="5339183"/>
                </a:lnTo>
                <a:lnTo>
                  <a:pt x="121026" y="5379531"/>
                </a:lnTo>
                <a:lnTo>
                  <a:pt x="430537" y="5379238"/>
                </a:lnTo>
                <a:cubicBezTo>
                  <a:pt x="1834716" y="5387383"/>
                  <a:pt x="4249515" y="5419645"/>
                  <a:pt x="4355361" y="5411414"/>
                </a:cubicBezTo>
                <a:cubicBezTo>
                  <a:pt x="4358281" y="5387665"/>
                  <a:pt x="4355324" y="5369816"/>
                  <a:pt x="4355306" y="5349018"/>
                </a:cubicBezTo>
                <a:lnTo>
                  <a:pt x="4359780" y="5346069"/>
                </a:lnTo>
                <a:cubicBezTo>
                  <a:pt x="4367716" y="5337134"/>
                  <a:pt x="4376313" y="5318322"/>
                  <a:pt x="4376306" y="5310763"/>
                </a:cubicBezTo>
                <a:cubicBezTo>
                  <a:pt x="4355447" y="5267791"/>
                  <a:pt x="4370193" y="5233317"/>
                  <a:pt x="4367882" y="5211003"/>
                </a:cubicBezTo>
                <a:cubicBezTo>
                  <a:pt x="4365570" y="5188687"/>
                  <a:pt x="4368638" y="5184429"/>
                  <a:pt x="4362441" y="5176871"/>
                </a:cubicBezTo>
                <a:lnTo>
                  <a:pt x="4355121" y="5140605"/>
                </a:lnTo>
                <a:lnTo>
                  <a:pt x="4353716" y="3503001"/>
                </a:lnTo>
                <a:cubicBezTo>
                  <a:pt x="4359944" y="3484225"/>
                  <a:pt x="4361878" y="3334053"/>
                  <a:pt x="4355640" y="3340314"/>
                </a:cubicBezTo>
                <a:cubicBezTo>
                  <a:pt x="4354173" y="3261754"/>
                  <a:pt x="4355635" y="3165504"/>
                  <a:pt x="4354169" y="3086943"/>
                </a:cubicBezTo>
                <a:cubicBezTo>
                  <a:pt x="4338359" y="2741070"/>
                  <a:pt x="4351965" y="2383383"/>
                  <a:pt x="4350863" y="2031604"/>
                </a:cubicBezTo>
                <a:lnTo>
                  <a:pt x="4355379" y="1981807"/>
                </a:lnTo>
                <a:lnTo>
                  <a:pt x="4362696" y="1931205"/>
                </a:lnTo>
                <a:lnTo>
                  <a:pt x="4366817" y="1920397"/>
                </a:lnTo>
                <a:lnTo>
                  <a:pt x="4363276" y="1907788"/>
                </a:lnTo>
                <a:cubicBezTo>
                  <a:pt x="4362235" y="1906240"/>
                  <a:pt x="4361066" y="1904977"/>
                  <a:pt x="4359810" y="1904041"/>
                </a:cubicBezTo>
                <a:lnTo>
                  <a:pt x="4366646" y="1863789"/>
                </a:lnTo>
                <a:lnTo>
                  <a:pt x="4366834" y="1858923"/>
                </a:lnTo>
                <a:cubicBezTo>
                  <a:pt x="4366499" y="1847740"/>
                  <a:pt x="4366164" y="1836559"/>
                  <a:pt x="4365829" y="1825376"/>
                </a:cubicBezTo>
                <a:cubicBezTo>
                  <a:pt x="4364138" y="1808743"/>
                  <a:pt x="4362447" y="1792112"/>
                  <a:pt x="4360756" y="1775480"/>
                </a:cubicBezTo>
                <a:lnTo>
                  <a:pt x="4350764" y="1751897"/>
                </a:lnTo>
                <a:lnTo>
                  <a:pt x="4350710" y="1599932"/>
                </a:lnTo>
                <a:lnTo>
                  <a:pt x="4352750" y="1599691"/>
                </a:lnTo>
                <a:cubicBezTo>
                  <a:pt x="4354837" y="1590544"/>
                  <a:pt x="4347532" y="1561850"/>
                  <a:pt x="4362203" y="1564293"/>
                </a:cubicBezTo>
                <a:cubicBezTo>
                  <a:pt x="4361830" y="1558489"/>
                  <a:pt x="4360854" y="1552763"/>
                  <a:pt x="4359725" y="1546992"/>
                </a:cubicBezTo>
                <a:cubicBezTo>
                  <a:pt x="4359532" y="1545983"/>
                  <a:pt x="4359338" y="1544976"/>
                  <a:pt x="4359144" y="1543968"/>
                </a:cubicBezTo>
                <a:lnTo>
                  <a:pt x="4360158" y="1532722"/>
                </a:lnTo>
                <a:lnTo>
                  <a:pt x="4356271" y="1528488"/>
                </a:lnTo>
                <a:lnTo>
                  <a:pt x="4357838" y="1490397"/>
                </a:lnTo>
                <a:cubicBezTo>
                  <a:pt x="4368378" y="1474114"/>
                  <a:pt x="4363511" y="1443331"/>
                  <a:pt x="4368153" y="1417799"/>
                </a:cubicBezTo>
                <a:lnTo>
                  <a:pt x="4372393" y="1406611"/>
                </a:lnTo>
                <a:lnTo>
                  <a:pt x="4379105" y="1332589"/>
                </a:lnTo>
                <a:lnTo>
                  <a:pt x="4386422" y="1281989"/>
                </a:lnTo>
                <a:lnTo>
                  <a:pt x="4390544" y="1271180"/>
                </a:lnTo>
                <a:lnTo>
                  <a:pt x="4387002" y="1258572"/>
                </a:lnTo>
                <a:cubicBezTo>
                  <a:pt x="4385961" y="1257023"/>
                  <a:pt x="4384791" y="1255762"/>
                  <a:pt x="4383536" y="1254825"/>
                </a:cubicBezTo>
                <a:lnTo>
                  <a:pt x="4390372" y="1214574"/>
                </a:lnTo>
                <a:cubicBezTo>
                  <a:pt x="4390434" y="1212951"/>
                  <a:pt x="4390498" y="1211329"/>
                  <a:pt x="4390560" y="1209707"/>
                </a:cubicBezTo>
                <a:cubicBezTo>
                  <a:pt x="4390225" y="1198524"/>
                  <a:pt x="4389890" y="1187341"/>
                  <a:pt x="4389554" y="1176159"/>
                </a:cubicBezTo>
                <a:lnTo>
                  <a:pt x="4384483" y="1126265"/>
                </a:lnTo>
                <a:cubicBezTo>
                  <a:pt x="4380583" y="1109764"/>
                  <a:pt x="4364675" y="1094873"/>
                  <a:pt x="4372782" y="1074492"/>
                </a:cubicBezTo>
                <a:cubicBezTo>
                  <a:pt x="4363789" y="1079012"/>
                  <a:pt x="4375622" y="1050289"/>
                  <a:pt x="4368023" y="1044600"/>
                </a:cubicBezTo>
                <a:cubicBezTo>
                  <a:pt x="4361707" y="1041260"/>
                  <a:pt x="4363824" y="1031767"/>
                  <a:pt x="4362564" y="1023807"/>
                </a:cubicBezTo>
                <a:cubicBezTo>
                  <a:pt x="4356675" y="1016860"/>
                  <a:pt x="4356400" y="978351"/>
                  <a:pt x="4359409" y="965734"/>
                </a:cubicBezTo>
                <a:cubicBezTo>
                  <a:pt x="4371848" y="931184"/>
                  <a:pt x="4349421" y="895123"/>
                  <a:pt x="4358670" y="867324"/>
                </a:cubicBezTo>
                <a:cubicBezTo>
                  <a:pt x="4357527" y="844954"/>
                  <a:pt x="4354340" y="837765"/>
                  <a:pt x="4352551" y="831512"/>
                </a:cubicBezTo>
                <a:lnTo>
                  <a:pt x="4350436" y="830732"/>
                </a:lnTo>
                <a:lnTo>
                  <a:pt x="4350396" y="719189"/>
                </a:lnTo>
                <a:lnTo>
                  <a:pt x="4351552" y="711345"/>
                </a:lnTo>
                <a:cubicBezTo>
                  <a:pt x="4352655" y="703065"/>
                  <a:pt x="4353279" y="694974"/>
                  <a:pt x="4352358" y="687487"/>
                </a:cubicBezTo>
                <a:lnTo>
                  <a:pt x="4350384" y="682767"/>
                </a:lnTo>
                <a:lnTo>
                  <a:pt x="4350301" y="451435"/>
                </a:lnTo>
                <a:lnTo>
                  <a:pt x="4350733" y="447233"/>
                </a:lnTo>
                <a:cubicBezTo>
                  <a:pt x="4351729" y="434177"/>
                  <a:pt x="4352228" y="423628"/>
                  <a:pt x="4352222" y="418707"/>
                </a:cubicBezTo>
                <a:cubicBezTo>
                  <a:pt x="4351573" y="403283"/>
                  <a:pt x="4350922" y="387859"/>
                  <a:pt x="4350273" y="372435"/>
                </a:cubicBezTo>
                <a:lnTo>
                  <a:pt x="4350241" y="281168"/>
                </a:lnTo>
                <a:lnTo>
                  <a:pt x="4352388" y="257444"/>
                </a:lnTo>
                <a:cubicBezTo>
                  <a:pt x="4355951" y="239076"/>
                  <a:pt x="4361864" y="219783"/>
                  <a:pt x="4371298" y="198781"/>
                </a:cubicBezTo>
                <a:cubicBezTo>
                  <a:pt x="4371256" y="155921"/>
                  <a:pt x="4362839" y="169410"/>
                  <a:pt x="4353201" y="168246"/>
                </a:cubicBezTo>
                <a:lnTo>
                  <a:pt x="4350200" y="166698"/>
                </a:lnTo>
                <a:cubicBezTo>
                  <a:pt x="4350196" y="156123"/>
                  <a:pt x="4350193" y="145548"/>
                  <a:pt x="4350188" y="134972"/>
                </a:cubicBezTo>
                <a:lnTo>
                  <a:pt x="4321251" y="114809"/>
                </a:lnTo>
                <a:lnTo>
                  <a:pt x="3949065" y="115293"/>
                </a:lnTo>
                <a:lnTo>
                  <a:pt x="3121950" y="106657"/>
                </a:lnTo>
                <a:cubicBezTo>
                  <a:pt x="2485016" y="104616"/>
                  <a:pt x="452079" y="116014"/>
                  <a:pt x="127458" y="103043"/>
                </a:cubicBezTo>
                <a:close/>
                <a:moveTo>
                  <a:pt x="0" y="0"/>
                </a:moveTo>
                <a:lnTo>
                  <a:pt x="4457507" y="0"/>
                </a:lnTo>
                <a:lnTo>
                  <a:pt x="4457507" y="5515902"/>
                </a:lnTo>
                <a:lnTo>
                  <a:pt x="0" y="551590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dir="138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97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833CE96-7CBC-47F1-AA9E-1C01490406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1D699A-DF55-40A0-808D-D091417F0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0" y="829"/>
            <a:ext cx="9288370" cy="2276958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657092 w 9288370"/>
              <a:gd name="connsiteY3" fmla="*/ 158250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249966 w 9288370"/>
              <a:gd name="connsiteY2" fmla="*/ 1724867 h 1858154"/>
              <a:gd name="connsiteX3" fmla="*/ 657092 w 9288370"/>
              <a:gd name="connsiteY3" fmla="*/ 158250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249966 w 9288370"/>
              <a:gd name="connsiteY2" fmla="*/ 1724867 h 1858154"/>
              <a:gd name="connsiteX3" fmla="*/ 558534 w 9288370"/>
              <a:gd name="connsiteY3" fmla="*/ 1637261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249966 w 9288370"/>
              <a:gd name="connsiteY2" fmla="*/ 1724867 h 1858154"/>
              <a:gd name="connsiteX3" fmla="*/ 558534 w 9288370"/>
              <a:gd name="connsiteY3" fmla="*/ 1637261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249966 w 9288370"/>
              <a:gd name="connsiteY2" fmla="*/ 1724867 h 1858154"/>
              <a:gd name="connsiteX3" fmla="*/ 558534 w 9288370"/>
              <a:gd name="connsiteY3" fmla="*/ 1637261 h 1858154"/>
              <a:gd name="connsiteX4" fmla="*/ 763550 w 9288370"/>
              <a:gd name="connsiteY4" fmla="*/ 1533445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12700" dir="54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784E32B-BE49-459D-8E4C-E0678A8800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869" y="0"/>
            <a:ext cx="4645131" cy="6362564"/>
          </a:xfrm>
          <a:custGeom>
            <a:avLst/>
            <a:gdLst>
              <a:gd name="connsiteX0" fmla="*/ 216571 w 4604550"/>
              <a:gd name="connsiteY0" fmla="*/ 0 h 6362564"/>
              <a:gd name="connsiteX1" fmla="*/ 4604550 w 4604550"/>
              <a:gd name="connsiteY1" fmla="*/ 0 h 6362564"/>
              <a:gd name="connsiteX2" fmla="*/ 4604550 w 4604550"/>
              <a:gd name="connsiteY2" fmla="*/ 6362564 h 6362564"/>
              <a:gd name="connsiteX3" fmla="*/ 0 w 4604550"/>
              <a:gd name="connsiteY3" fmla="*/ 6201770 h 636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4550" h="6362564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635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44F9720-DC25-3B0D-C676-D03501A2F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98" r="22158"/>
          <a:stretch/>
        </p:blipFill>
        <p:spPr>
          <a:xfrm>
            <a:off x="7697843" y="10"/>
            <a:ext cx="4494157" cy="6202075"/>
          </a:xfrm>
          <a:custGeom>
            <a:avLst/>
            <a:gdLst/>
            <a:ahLst/>
            <a:cxnLst/>
            <a:rect l="l" t="t" r="r" b="b"/>
            <a:pathLst>
              <a:path w="4494157" h="6202085">
                <a:moveTo>
                  <a:pt x="212306" y="0"/>
                </a:moveTo>
                <a:lnTo>
                  <a:pt x="4494157" y="0"/>
                </a:lnTo>
                <a:lnTo>
                  <a:pt x="4494157" y="6202085"/>
                </a:lnTo>
                <a:lnTo>
                  <a:pt x="4001818" y="6184950"/>
                </a:lnTo>
                <a:cubicBezTo>
                  <a:pt x="2350856" y="6127297"/>
                  <a:pt x="699950" y="6068088"/>
                  <a:pt x="35951" y="6041785"/>
                </a:cubicBezTo>
                <a:cubicBezTo>
                  <a:pt x="15395" y="6040950"/>
                  <a:pt x="-645" y="6023705"/>
                  <a:pt x="20" y="600314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060C2-1166-8B5D-CA65-DD90CCBC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1" y="689183"/>
            <a:ext cx="7143429" cy="1706583"/>
          </a:xfrm>
        </p:spPr>
        <p:txBody>
          <a:bodyPr anchor="ctr">
            <a:normAutofit/>
          </a:bodyPr>
          <a:lstStyle/>
          <a:p>
            <a:r>
              <a:rPr lang="en" i="0" dirty="0">
                <a:latin typeface="Consolas"/>
              </a:rPr>
              <a:t>Victims of the Holocaust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6067F-B1D6-DD0D-B7B0-17DE26341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810013"/>
            <a:ext cx="5666935" cy="351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Victims of Nazi crimes are: Poles, Ukrainians and other Slavic people</a:t>
            </a:r>
          </a:p>
          <a:p>
            <a:r>
              <a:rPr lang="en-US" dirty="0">
                <a:ea typeface="+mn-lt"/>
                <a:cs typeface="+mn-lt"/>
              </a:rPr>
              <a:t>Soviet prisoners of war are: </a:t>
            </a:r>
            <a:r>
              <a:rPr lang="en-US" dirty="0" err="1">
                <a:ea typeface="+mn-lt"/>
                <a:cs typeface="+mn-lt"/>
              </a:rPr>
              <a:t>communits</a:t>
            </a:r>
            <a:r>
              <a:rPr lang="en-US" dirty="0">
                <a:ea typeface="+mn-lt"/>
                <a:cs typeface="+mn-lt"/>
              </a:rPr>
              <a:t>, homosexuals, Jehovah's Witnesses and other</a:t>
            </a:r>
          </a:p>
          <a:p>
            <a:r>
              <a:rPr lang="en-US" dirty="0">
                <a:ea typeface="+mn-lt"/>
                <a:cs typeface="+mn-lt"/>
              </a:rPr>
              <a:t>There are </a:t>
            </a:r>
            <a:r>
              <a:rPr lang="en" dirty="0">
                <a:ea typeface="+mn-lt"/>
                <a:cs typeface="+mn-lt"/>
              </a:rPr>
              <a:t>200,000 perpetrators of the Holocaust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53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8C76964-52F1-4C25-A58E-160653C9C5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7BB2BE-341D-4FCA-A04C-634FD83318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136"/>
            <a:ext cx="4245430" cy="6857864"/>
          </a:xfrm>
          <a:custGeom>
            <a:avLst/>
            <a:gdLst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09024 w 3125543"/>
              <a:gd name="connsiteY14" fmla="*/ 5264214 h 6857864"/>
              <a:gd name="connsiteX15" fmla="*/ 415024 w 3125543"/>
              <a:gd name="connsiteY15" fmla="*/ 5225268 h 6857864"/>
              <a:gd name="connsiteX16" fmla="*/ 423092 w 3125543"/>
              <a:gd name="connsiteY16" fmla="*/ 5159961 h 6857864"/>
              <a:gd name="connsiteX17" fmla="*/ 426609 w 3125543"/>
              <a:gd name="connsiteY17" fmla="*/ 5125185 h 6857864"/>
              <a:gd name="connsiteX18" fmla="*/ 441080 w 3125543"/>
              <a:gd name="connsiteY18" fmla="*/ 4993030 h 6857864"/>
              <a:gd name="connsiteX19" fmla="*/ 447811 w 3125543"/>
              <a:gd name="connsiteY19" fmla="*/ 4946844 h 6857864"/>
              <a:gd name="connsiteX20" fmla="*/ 458779 w 3125543"/>
              <a:gd name="connsiteY20" fmla="*/ 4858827 h 6857864"/>
              <a:gd name="connsiteX21" fmla="*/ 464530 w 3125543"/>
              <a:gd name="connsiteY21" fmla="*/ 4808488 h 6857864"/>
              <a:gd name="connsiteX22" fmla="*/ 455724 w 3125543"/>
              <a:gd name="connsiteY22" fmla="*/ 4375228 h 6857864"/>
              <a:gd name="connsiteX23" fmla="*/ 436877 w 3125543"/>
              <a:gd name="connsiteY23" fmla="*/ 4214165 h 6857864"/>
              <a:gd name="connsiteX24" fmla="*/ 430401 w 3125543"/>
              <a:gd name="connsiteY24" fmla="*/ 3872886 h 6857864"/>
              <a:gd name="connsiteX25" fmla="*/ 451121 w 3125543"/>
              <a:gd name="connsiteY25" fmla="*/ 3738082 h 6857864"/>
              <a:gd name="connsiteX26" fmla="*/ 458278 w 3125543"/>
              <a:gd name="connsiteY26" fmla="*/ 3673397 h 6857864"/>
              <a:gd name="connsiteX27" fmla="*/ 457592 w 3125543"/>
              <a:gd name="connsiteY27" fmla="*/ 3637109 h 6857864"/>
              <a:gd name="connsiteX28" fmla="*/ 460946 w 3125543"/>
              <a:gd name="connsiteY28" fmla="*/ 3536883 h 6857864"/>
              <a:gd name="connsiteX29" fmla="*/ 481823 w 3125543"/>
              <a:gd name="connsiteY29" fmla="*/ 3295862 h 6857864"/>
              <a:gd name="connsiteX30" fmla="*/ 464800 w 3125543"/>
              <a:gd name="connsiteY30" fmla="*/ 3158586 h 6857864"/>
              <a:gd name="connsiteX31" fmla="*/ 426693 w 3125543"/>
              <a:gd name="connsiteY31" fmla="*/ 3072935 h 6857864"/>
              <a:gd name="connsiteX32" fmla="*/ 402508 w 3125543"/>
              <a:gd name="connsiteY32" fmla="*/ 2958185 h 6857864"/>
              <a:gd name="connsiteX33" fmla="*/ 360891 w 3125543"/>
              <a:gd name="connsiteY33" fmla="*/ 2843952 h 6857864"/>
              <a:gd name="connsiteX34" fmla="*/ 296840 w 3125543"/>
              <a:gd name="connsiteY34" fmla="*/ 2554718 h 6857864"/>
              <a:gd name="connsiteX35" fmla="*/ 268410 w 3125543"/>
              <a:gd name="connsiteY35" fmla="*/ 2447068 h 6857864"/>
              <a:gd name="connsiteX36" fmla="*/ 272375 w 3125543"/>
              <a:gd name="connsiteY36" fmla="*/ 2423438 h 6857864"/>
              <a:gd name="connsiteX37" fmla="*/ 241037 w 3125543"/>
              <a:gd name="connsiteY37" fmla="*/ 2261920 h 6857864"/>
              <a:gd name="connsiteX38" fmla="*/ 215809 w 3125543"/>
              <a:gd name="connsiteY38" fmla="*/ 2155135 h 6857864"/>
              <a:gd name="connsiteX39" fmla="*/ 213333 w 3125543"/>
              <a:gd name="connsiteY39" fmla="*/ 2118008 h 6857864"/>
              <a:gd name="connsiteX40" fmla="*/ 214300 w 3125543"/>
              <a:gd name="connsiteY40" fmla="*/ 2050531 h 6857864"/>
              <a:gd name="connsiteX41" fmla="*/ 120136 w 3125543"/>
              <a:gd name="connsiteY41" fmla="*/ 1732919 h 6857864"/>
              <a:gd name="connsiteX42" fmla="*/ 92310 w 3125543"/>
              <a:gd name="connsiteY42" fmla="*/ 1615777 h 6857864"/>
              <a:gd name="connsiteX43" fmla="*/ 88820 w 3125543"/>
              <a:gd name="connsiteY43" fmla="*/ 1525631 h 6857864"/>
              <a:gd name="connsiteX44" fmla="*/ 79273 w 3125543"/>
              <a:gd name="connsiteY44" fmla="*/ 1477995 h 6857864"/>
              <a:gd name="connsiteX45" fmla="*/ 73810 w 3125543"/>
              <a:gd name="connsiteY45" fmla="*/ 1307086 h 6857864"/>
              <a:gd name="connsiteX46" fmla="*/ 79531 w 3125543"/>
              <a:gd name="connsiteY46" fmla="*/ 1168288 h 6857864"/>
              <a:gd name="connsiteX47" fmla="*/ 594 w 3125543"/>
              <a:gd name="connsiteY47" fmla="*/ 716778 h 6857864"/>
              <a:gd name="connsiteX48" fmla="*/ 2657 w 3125543"/>
              <a:gd name="connsiteY48" fmla="*/ 657363 h 6857864"/>
              <a:gd name="connsiteX49" fmla="*/ 24904 w 3125543"/>
              <a:gd name="connsiteY49" fmla="*/ 393828 h 6857864"/>
              <a:gd name="connsiteX50" fmla="*/ 39728 w 3125543"/>
              <a:gd name="connsiteY50" fmla="*/ 236673 h 6857864"/>
              <a:gd name="connsiteX51" fmla="*/ 38796 w 3125543"/>
              <a:gd name="connsiteY51" fmla="*/ 144983 h 6857864"/>
              <a:gd name="connsiteX52" fmla="*/ 29331 w 3125543"/>
              <a:gd name="connsiteY52" fmla="*/ 33857 h 6857864"/>
              <a:gd name="connsiteX53" fmla="*/ 11361 w 3125543"/>
              <a:gd name="connsiteY53" fmla="*/ 0 h 6857864"/>
              <a:gd name="connsiteX54" fmla="*/ 3125543 w 3125543"/>
              <a:gd name="connsiteY54" fmla="*/ 0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09024 w 3125543"/>
              <a:gd name="connsiteY14" fmla="*/ 5264214 h 6857864"/>
              <a:gd name="connsiteX15" fmla="*/ 415024 w 3125543"/>
              <a:gd name="connsiteY15" fmla="*/ 5225268 h 6857864"/>
              <a:gd name="connsiteX16" fmla="*/ 423092 w 3125543"/>
              <a:gd name="connsiteY16" fmla="*/ 5159961 h 6857864"/>
              <a:gd name="connsiteX17" fmla="*/ 426609 w 3125543"/>
              <a:gd name="connsiteY17" fmla="*/ 5125185 h 6857864"/>
              <a:gd name="connsiteX18" fmla="*/ 441080 w 3125543"/>
              <a:gd name="connsiteY18" fmla="*/ 4993030 h 6857864"/>
              <a:gd name="connsiteX19" fmla="*/ 447811 w 3125543"/>
              <a:gd name="connsiteY19" fmla="*/ 4946844 h 6857864"/>
              <a:gd name="connsiteX20" fmla="*/ 458779 w 3125543"/>
              <a:gd name="connsiteY20" fmla="*/ 4858827 h 6857864"/>
              <a:gd name="connsiteX21" fmla="*/ 464530 w 3125543"/>
              <a:gd name="connsiteY21" fmla="*/ 4808488 h 6857864"/>
              <a:gd name="connsiteX22" fmla="*/ 455724 w 3125543"/>
              <a:gd name="connsiteY22" fmla="*/ 4375228 h 6857864"/>
              <a:gd name="connsiteX23" fmla="*/ 436877 w 3125543"/>
              <a:gd name="connsiteY23" fmla="*/ 4214165 h 6857864"/>
              <a:gd name="connsiteX24" fmla="*/ 430401 w 3125543"/>
              <a:gd name="connsiteY24" fmla="*/ 3872886 h 6857864"/>
              <a:gd name="connsiteX25" fmla="*/ 451121 w 3125543"/>
              <a:gd name="connsiteY25" fmla="*/ 3738082 h 6857864"/>
              <a:gd name="connsiteX26" fmla="*/ 458278 w 3125543"/>
              <a:gd name="connsiteY26" fmla="*/ 3673397 h 6857864"/>
              <a:gd name="connsiteX27" fmla="*/ 460946 w 3125543"/>
              <a:gd name="connsiteY27" fmla="*/ 3536883 h 6857864"/>
              <a:gd name="connsiteX28" fmla="*/ 481823 w 3125543"/>
              <a:gd name="connsiteY28" fmla="*/ 3295862 h 6857864"/>
              <a:gd name="connsiteX29" fmla="*/ 464800 w 3125543"/>
              <a:gd name="connsiteY29" fmla="*/ 3158586 h 6857864"/>
              <a:gd name="connsiteX30" fmla="*/ 426693 w 3125543"/>
              <a:gd name="connsiteY30" fmla="*/ 3072935 h 6857864"/>
              <a:gd name="connsiteX31" fmla="*/ 402508 w 3125543"/>
              <a:gd name="connsiteY31" fmla="*/ 2958185 h 6857864"/>
              <a:gd name="connsiteX32" fmla="*/ 360891 w 3125543"/>
              <a:gd name="connsiteY32" fmla="*/ 2843952 h 6857864"/>
              <a:gd name="connsiteX33" fmla="*/ 296840 w 3125543"/>
              <a:gd name="connsiteY33" fmla="*/ 2554718 h 6857864"/>
              <a:gd name="connsiteX34" fmla="*/ 268410 w 3125543"/>
              <a:gd name="connsiteY34" fmla="*/ 2447068 h 6857864"/>
              <a:gd name="connsiteX35" fmla="*/ 272375 w 3125543"/>
              <a:gd name="connsiteY35" fmla="*/ 2423438 h 6857864"/>
              <a:gd name="connsiteX36" fmla="*/ 241037 w 3125543"/>
              <a:gd name="connsiteY36" fmla="*/ 2261920 h 6857864"/>
              <a:gd name="connsiteX37" fmla="*/ 215809 w 3125543"/>
              <a:gd name="connsiteY37" fmla="*/ 2155135 h 6857864"/>
              <a:gd name="connsiteX38" fmla="*/ 213333 w 3125543"/>
              <a:gd name="connsiteY38" fmla="*/ 2118008 h 6857864"/>
              <a:gd name="connsiteX39" fmla="*/ 214300 w 3125543"/>
              <a:gd name="connsiteY39" fmla="*/ 2050531 h 6857864"/>
              <a:gd name="connsiteX40" fmla="*/ 120136 w 3125543"/>
              <a:gd name="connsiteY40" fmla="*/ 1732919 h 6857864"/>
              <a:gd name="connsiteX41" fmla="*/ 92310 w 3125543"/>
              <a:gd name="connsiteY41" fmla="*/ 1615777 h 6857864"/>
              <a:gd name="connsiteX42" fmla="*/ 88820 w 3125543"/>
              <a:gd name="connsiteY42" fmla="*/ 1525631 h 6857864"/>
              <a:gd name="connsiteX43" fmla="*/ 79273 w 3125543"/>
              <a:gd name="connsiteY43" fmla="*/ 1477995 h 6857864"/>
              <a:gd name="connsiteX44" fmla="*/ 73810 w 3125543"/>
              <a:gd name="connsiteY44" fmla="*/ 1307086 h 6857864"/>
              <a:gd name="connsiteX45" fmla="*/ 79531 w 3125543"/>
              <a:gd name="connsiteY45" fmla="*/ 1168288 h 6857864"/>
              <a:gd name="connsiteX46" fmla="*/ 594 w 3125543"/>
              <a:gd name="connsiteY46" fmla="*/ 716778 h 6857864"/>
              <a:gd name="connsiteX47" fmla="*/ 2657 w 3125543"/>
              <a:gd name="connsiteY47" fmla="*/ 657363 h 6857864"/>
              <a:gd name="connsiteX48" fmla="*/ 24904 w 3125543"/>
              <a:gd name="connsiteY48" fmla="*/ 393828 h 6857864"/>
              <a:gd name="connsiteX49" fmla="*/ 39728 w 3125543"/>
              <a:gd name="connsiteY49" fmla="*/ 236673 h 6857864"/>
              <a:gd name="connsiteX50" fmla="*/ 38796 w 3125543"/>
              <a:gd name="connsiteY50" fmla="*/ 144983 h 6857864"/>
              <a:gd name="connsiteX51" fmla="*/ 29331 w 3125543"/>
              <a:gd name="connsiteY51" fmla="*/ 33857 h 6857864"/>
              <a:gd name="connsiteX52" fmla="*/ 11361 w 3125543"/>
              <a:gd name="connsiteY52" fmla="*/ 0 h 6857864"/>
              <a:gd name="connsiteX53" fmla="*/ 3125543 w 3125543"/>
              <a:gd name="connsiteY53" fmla="*/ 0 h 6857864"/>
              <a:gd name="connsiteX54" fmla="*/ 3125543 w 3125543"/>
              <a:gd name="connsiteY54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09024 w 3125543"/>
              <a:gd name="connsiteY14" fmla="*/ 5264214 h 6857864"/>
              <a:gd name="connsiteX15" fmla="*/ 415024 w 3125543"/>
              <a:gd name="connsiteY15" fmla="*/ 5225268 h 6857864"/>
              <a:gd name="connsiteX16" fmla="*/ 423092 w 3125543"/>
              <a:gd name="connsiteY16" fmla="*/ 5159961 h 6857864"/>
              <a:gd name="connsiteX17" fmla="*/ 441080 w 3125543"/>
              <a:gd name="connsiteY17" fmla="*/ 4993030 h 6857864"/>
              <a:gd name="connsiteX18" fmla="*/ 447811 w 3125543"/>
              <a:gd name="connsiteY18" fmla="*/ 4946844 h 6857864"/>
              <a:gd name="connsiteX19" fmla="*/ 458779 w 3125543"/>
              <a:gd name="connsiteY19" fmla="*/ 4858827 h 6857864"/>
              <a:gd name="connsiteX20" fmla="*/ 464530 w 3125543"/>
              <a:gd name="connsiteY20" fmla="*/ 4808488 h 6857864"/>
              <a:gd name="connsiteX21" fmla="*/ 455724 w 3125543"/>
              <a:gd name="connsiteY21" fmla="*/ 4375228 h 6857864"/>
              <a:gd name="connsiteX22" fmla="*/ 436877 w 3125543"/>
              <a:gd name="connsiteY22" fmla="*/ 4214165 h 6857864"/>
              <a:gd name="connsiteX23" fmla="*/ 430401 w 3125543"/>
              <a:gd name="connsiteY23" fmla="*/ 3872886 h 6857864"/>
              <a:gd name="connsiteX24" fmla="*/ 451121 w 3125543"/>
              <a:gd name="connsiteY24" fmla="*/ 3738082 h 6857864"/>
              <a:gd name="connsiteX25" fmla="*/ 458278 w 3125543"/>
              <a:gd name="connsiteY25" fmla="*/ 3673397 h 6857864"/>
              <a:gd name="connsiteX26" fmla="*/ 460946 w 3125543"/>
              <a:gd name="connsiteY26" fmla="*/ 3536883 h 6857864"/>
              <a:gd name="connsiteX27" fmla="*/ 481823 w 3125543"/>
              <a:gd name="connsiteY27" fmla="*/ 3295862 h 6857864"/>
              <a:gd name="connsiteX28" fmla="*/ 464800 w 3125543"/>
              <a:gd name="connsiteY28" fmla="*/ 3158586 h 6857864"/>
              <a:gd name="connsiteX29" fmla="*/ 426693 w 3125543"/>
              <a:gd name="connsiteY29" fmla="*/ 3072935 h 6857864"/>
              <a:gd name="connsiteX30" fmla="*/ 402508 w 3125543"/>
              <a:gd name="connsiteY30" fmla="*/ 2958185 h 6857864"/>
              <a:gd name="connsiteX31" fmla="*/ 360891 w 3125543"/>
              <a:gd name="connsiteY31" fmla="*/ 2843952 h 6857864"/>
              <a:gd name="connsiteX32" fmla="*/ 296840 w 3125543"/>
              <a:gd name="connsiteY32" fmla="*/ 2554718 h 6857864"/>
              <a:gd name="connsiteX33" fmla="*/ 268410 w 3125543"/>
              <a:gd name="connsiteY33" fmla="*/ 2447068 h 6857864"/>
              <a:gd name="connsiteX34" fmla="*/ 272375 w 3125543"/>
              <a:gd name="connsiteY34" fmla="*/ 2423438 h 6857864"/>
              <a:gd name="connsiteX35" fmla="*/ 241037 w 3125543"/>
              <a:gd name="connsiteY35" fmla="*/ 2261920 h 6857864"/>
              <a:gd name="connsiteX36" fmla="*/ 215809 w 3125543"/>
              <a:gd name="connsiteY36" fmla="*/ 2155135 h 6857864"/>
              <a:gd name="connsiteX37" fmla="*/ 213333 w 3125543"/>
              <a:gd name="connsiteY37" fmla="*/ 2118008 h 6857864"/>
              <a:gd name="connsiteX38" fmla="*/ 214300 w 3125543"/>
              <a:gd name="connsiteY38" fmla="*/ 2050531 h 6857864"/>
              <a:gd name="connsiteX39" fmla="*/ 120136 w 3125543"/>
              <a:gd name="connsiteY39" fmla="*/ 1732919 h 6857864"/>
              <a:gd name="connsiteX40" fmla="*/ 92310 w 3125543"/>
              <a:gd name="connsiteY40" fmla="*/ 1615777 h 6857864"/>
              <a:gd name="connsiteX41" fmla="*/ 88820 w 3125543"/>
              <a:gd name="connsiteY41" fmla="*/ 1525631 h 6857864"/>
              <a:gd name="connsiteX42" fmla="*/ 79273 w 3125543"/>
              <a:gd name="connsiteY42" fmla="*/ 1477995 h 6857864"/>
              <a:gd name="connsiteX43" fmla="*/ 73810 w 3125543"/>
              <a:gd name="connsiteY43" fmla="*/ 1307086 h 6857864"/>
              <a:gd name="connsiteX44" fmla="*/ 79531 w 3125543"/>
              <a:gd name="connsiteY44" fmla="*/ 1168288 h 6857864"/>
              <a:gd name="connsiteX45" fmla="*/ 594 w 3125543"/>
              <a:gd name="connsiteY45" fmla="*/ 716778 h 6857864"/>
              <a:gd name="connsiteX46" fmla="*/ 2657 w 3125543"/>
              <a:gd name="connsiteY46" fmla="*/ 657363 h 6857864"/>
              <a:gd name="connsiteX47" fmla="*/ 24904 w 3125543"/>
              <a:gd name="connsiteY47" fmla="*/ 393828 h 6857864"/>
              <a:gd name="connsiteX48" fmla="*/ 39728 w 3125543"/>
              <a:gd name="connsiteY48" fmla="*/ 236673 h 6857864"/>
              <a:gd name="connsiteX49" fmla="*/ 38796 w 3125543"/>
              <a:gd name="connsiteY49" fmla="*/ 144983 h 6857864"/>
              <a:gd name="connsiteX50" fmla="*/ 29331 w 3125543"/>
              <a:gd name="connsiteY50" fmla="*/ 33857 h 6857864"/>
              <a:gd name="connsiteX51" fmla="*/ 11361 w 3125543"/>
              <a:gd name="connsiteY51" fmla="*/ 0 h 6857864"/>
              <a:gd name="connsiteX52" fmla="*/ 3125543 w 3125543"/>
              <a:gd name="connsiteY52" fmla="*/ 0 h 6857864"/>
              <a:gd name="connsiteX53" fmla="*/ 3125543 w 3125543"/>
              <a:gd name="connsiteY53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09024 w 3125543"/>
              <a:gd name="connsiteY14" fmla="*/ 5264214 h 6857864"/>
              <a:gd name="connsiteX15" fmla="*/ 423092 w 3125543"/>
              <a:gd name="connsiteY15" fmla="*/ 5159961 h 6857864"/>
              <a:gd name="connsiteX16" fmla="*/ 441080 w 3125543"/>
              <a:gd name="connsiteY16" fmla="*/ 4993030 h 6857864"/>
              <a:gd name="connsiteX17" fmla="*/ 447811 w 3125543"/>
              <a:gd name="connsiteY17" fmla="*/ 4946844 h 6857864"/>
              <a:gd name="connsiteX18" fmla="*/ 458779 w 3125543"/>
              <a:gd name="connsiteY18" fmla="*/ 4858827 h 6857864"/>
              <a:gd name="connsiteX19" fmla="*/ 464530 w 3125543"/>
              <a:gd name="connsiteY19" fmla="*/ 4808488 h 6857864"/>
              <a:gd name="connsiteX20" fmla="*/ 455724 w 3125543"/>
              <a:gd name="connsiteY20" fmla="*/ 4375228 h 6857864"/>
              <a:gd name="connsiteX21" fmla="*/ 436877 w 3125543"/>
              <a:gd name="connsiteY21" fmla="*/ 4214165 h 6857864"/>
              <a:gd name="connsiteX22" fmla="*/ 430401 w 3125543"/>
              <a:gd name="connsiteY22" fmla="*/ 3872886 h 6857864"/>
              <a:gd name="connsiteX23" fmla="*/ 451121 w 3125543"/>
              <a:gd name="connsiteY23" fmla="*/ 3738082 h 6857864"/>
              <a:gd name="connsiteX24" fmla="*/ 458278 w 3125543"/>
              <a:gd name="connsiteY24" fmla="*/ 3673397 h 6857864"/>
              <a:gd name="connsiteX25" fmla="*/ 460946 w 3125543"/>
              <a:gd name="connsiteY25" fmla="*/ 3536883 h 6857864"/>
              <a:gd name="connsiteX26" fmla="*/ 481823 w 3125543"/>
              <a:gd name="connsiteY26" fmla="*/ 3295862 h 6857864"/>
              <a:gd name="connsiteX27" fmla="*/ 464800 w 3125543"/>
              <a:gd name="connsiteY27" fmla="*/ 3158586 h 6857864"/>
              <a:gd name="connsiteX28" fmla="*/ 426693 w 3125543"/>
              <a:gd name="connsiteY28" fmla="*/ 3072935 h 6857864"/>
              <a:gd name="connsiteX29" fmla="*/ 402508 w 3125543"/>
              <a:gd name="connsiteY29" fmla="*/ 2958185 h 6857864"/>
              <a:gd name="connsiteX30" fmla="*/ 360891 w 3125543"/>
              <a:gd name="connsiteY30" fmla="*/ 2843952 h 6857864"/>
              <a:gd name="connsiteX31" fmla="*/ 296840 w 3125543"/>
              <a:gd name="connsiteY31" fmla="*/ 2554718 h 6857864"/>
              <a:gd name="connsiteX32" fmla="*/ 268410 w 3125543"/>
              <a:gd name="connsiteY32" fmla="*/ 2447068 h 6857864"/>
              <a:gd name="connsiteX33" fmla="*/ 272375 w 3125543"/>
              <a:gd name="connsiteY33" fmla="*/ 2423438 h 6857864"/>
              <a:gd name="connsiteX34" fmla="*/ 241037 w 3125543"/>
              <a:gd name="connsiteY34" fmla="*/ 2261920 h 6857864"/>
              <a:gd name="connsiteX35" fmla="*/ 215809 w 3125543"/>
              <a:gd name="connsiteY35" fmla="*/ 2155135 h 6857864"/>
              <a:gd name="connsiteX36" fmla="*/ 213333 w 3125543"/>
              <a:gd name="connsiteY36" fmla="*/ 2118008 h 6857864"/>
              <a:gd name="connsiteX37" fmla="*/ 214300 w 3125543"/>
              <a:gd name="connsiteY37" fmla="*/ 2050531 h 6857864"/>
              <a:gd name="connsiteX38" fmla="*/ 120136 w 3125543"/>
              <a:gd name="connsiteY38" fmla="*/ 1732919 h 6857864"/>
              <a:gd name="connsiteX39" fmla="*/ 92310 w 3125543"/>
              <a:gd name="connsiteY39" fmla="*/ 1615777 h 6857864"/>
              <a:gd name="connsiteX40" fmla="*/ 88820 w 3125543"/>
              <a:gd name="connsiteY40" fmla="*/ 1525631 h 6857864"/>
              <a:gd name="connsiteX41" fmla="*/ 79273 w 3125543"/>
              <a:gd name="connsiteY41" fmla="*/ 1477995 h 6857864"/>
              <a:gd name="connsiteX42" fmla="*/ 73810 w 3125543"/>
              <a:gd name="connsiteY42" fmla="*/ 1307086 h 6857864"/>
              <a:gd name="connsiteX43" fmla="*/ 79531 w 3125543"/>
              <a:gd name="connsiteY43" fmla="*/ 1168288 h 6857864"/>
              <a:gd name="connsiteX44" fmla="*/ 594 w 3125543"/>
              <a:gd name="connsiteY44" fmla="*/ 716778 h 6857864"/>
              <a:gd name="connsiteX45" fmla="*/ 2657 w 3125543"/>
              <a:gd name="connsiteY45" fmla="*/ 657363 h 6857864"/>
              <a:gd name="connsiteX46" fmla="*/ 24904 w 3125543"/>
              <a:gd name="connsiteY46" fmla="*/ 393828 h 6857864"/>
              <a:gd name="connsiteX47" fmla="*/ 39728 w 3125543"/>
              <a:gd name="connsiteY47" fmla="*/ 236673 h 6857864"/>
              <a:gd name="connsiteX48" fmla="*/ 38796 w 3125543"/>
              <a:gd name="connsiteY48" fmla="*/ 144983 h 6857864"/>
              <a:gd name="connsiteX49" fmla="*/ 29331 w 3125543"/>
              <a:gd name="connsiteY49" fmla="*/ 33857 h 6857864"/>
              <a:gd name="connsiteX50" fmla="*/ 11361 w 3125543"/>
              <a:gd name="connsiteY50" fmla="*/ 0 h 6857864"/>
              <a:gd name="connsiteX51" fmla="*/ 3125543 w 3125543"/>
              <a:gd name="connsiteY51" fmla="*/ 0 h 6857864"/>
              <a:gd name="connsiteX52" fmla="*/ 3125543 w 3125543"/>
              <a:gd name="connsiteY52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23092 w 3125543"/>
              <a:gd name="connsiteY14" fmla="*/ 5159961 h 6857864"/>
              <a:gd name="connsiteX15" fmla="*/ 441080 w 3125543"/>
              <a:gd name="connsiteY15" fmla="*/ 4993030 h 6857864"/>
              <a:gd name="connsiteX16" fmla="*/ 447811 w 3125543"/>
              <a:gd name="connsiteY16" fmla="*/ 4946844 h 6857864"/>
              <a:gd name="connsiteX17" fmla="*/ 458779 w 3125543"/>
              <a:gd name="connsiteY17" fmla="*/ 4858827 h 6857864"/>
              <a:gd name="connsiteX18" fmla="*/ 464530 w 3125543"/>
              <a:gd name="connsiteY18" fmla="*/ 4808488 h 6857864"/>
              <a:gd name="connsiteX19" fmla="*/ 455724 w 3125543"/>
              <a:gd name="connsiteY19" fmla="*/ 4375228 h 6857864"/>
              <a:gd name="connsiteX20" fmla="*/ 436877 w 3125543"/>
              <a:gd name="connsiteY20" fmla="*/ 4214165 h 6857864"/>
              <a:gd name="connsiteX21" fmla="*/ 430401 w 3125543"/>
              <a:gd name="connsiteY21" fmla="*/ 3872886 h 6857864"/>
              <a:gd name="connsiteX22" fmla="*/ 451121 w 3125543"/>
              <a:gd name="connsiteY22" fmla="*/ 3738082 h 6857864"/>
              <a:gd name="connsiteX23" fmla="*/ 458278 w 3125543"/>
              <a:gd name="connsiteY23" fmla="*/ 3673397 h 6857864"/>
              <a:gd name="connsiteX24" fmla="*/ 460946 w 3125543"/>
              <a:gd name="connsiteY24" fmla="*/ 3536883 h 6857864"/>
              <a:gd name="connsiteX25" fmla="*/ 481823 w 3125543"/>
              <a:gd name="connsiteY25" fmla="*/ 3295862 h 6857864"/>
              <a:gd name="connsiteX26" fmla="*/ 464800 w 3125543"/>
              <a:gd name="connsiteY26" fmla="*/ 3158586 h 6857864"/>
              <a:gd name="connsiteX27" fmla="*/ 426693 w 3125543"/>
              <a:gd name="connsiteY27" fmla="*/ 3072935 h 6857864"/>
              <a:gd name="connsiteX28" fmla="*/ 402508 w 3125543"/>
              <a:gd name="connsiteY28" fmla="*/ 2958185 h 6857864"/>
              <a:gd name="connsiteX29" fmla="*/ 360891 w 3125543"/>
              <a:gd name="connsiteY29" fmla="*/ 2843952 h 6857864"/>
              <a:gd name="connsiteX30" fmla="*/ 296840 w 3125543"/>
              <a:gd name="connsiteY30" fmla="*/ 2554718 h 6857864"/>
              <a:gd name="connsiteX31" fmla="*/ 268410 w 3125543"/>
              <a:gd name="connsiteY31" fmla="*/ 2447068 h 6857864"/>
              <a:gd name="connsiteX32" fmla="*/ 272375 w 3125543"/>
              <a:gd name="connsiteY32" fmla="*/ 2423438 h 6857864"/>
              <a:gd name="connsiteX33" fmla="*/ 241037 w 3125543"/>
              <a:gd name="connsiteY33" fmla="*/ 2261920 h 6857864"/>
              <a:gd name="connsiteX34" fmla="*/ 215809 w 3125543"/>
              <a:gd name="connsiteY34" fmla="*/ 2155135 h 6857864"/>
              <a:gd name="connsiteX35" fmla="*/ 213333 w 3125543"/>
              <a:gd name="connsiteY35" fmla="*/ 2118008 h 6857864"/>
              <a:gd name="connsiteX36" fmla="*/ 214300 w 3125543"/>
              <a:gd name="connsiteY36" fmla="*/ 2050531 h 6857864"/>
              <a:gd name="connsiteX37" fmla="*/ 120136 w 3125543"/>
              <a:gd name="connsiteY37" fmla="*/ 1732919 h 6857864"/>
              <a:gd name="connsiteX38" fmla="*/ 92310 w 3125543"/>
              <a:gd name="connsiteY38" fmla="*/ 1615777 h 6857864"/>
              <a:gd name="connsiteX39" fmla="*/ 88820 w 3125543"/>
              <a:gd name="connsiteY39" fmla="*/ 1525631 h 6857864"/>
              <a:gd name="connsiteX40" fmla="*/ 79273 w 3125543"/>
              <a:gd name="connsiteY40" fmla="*/ 1477995 h 6857864"/>
              <a:gd name="connsiteX41" fmla="*/ 73810 w 3125543"/>
              <a:gd name="connsiteY41" fmla="*/ 1307086 h 6857864"/>
              <a:gd name="connsiteX42" fmla="*/ 79531 w 3125543"/>
              <a:gd name="connsiteY42" fmla="*/ 1168288 h 6857864"/>
              <a:gd name="connsiteX43" fmla="*/ 594 w 3125543"/>
              <a:gd name="connsiteY43" fmla="*/ 716778 h 6857864"/>
              <a:gd name="connsiteX44" fmla="*/ 2657 w 3125543"/>
              <a:gd name="connsiteY44" fmla="*/ 657363 h 6857864"/>
              <a:gd name="connsiteX45" fmla="*/ 24904 w 3125543"/>
              <a:gd name="connsiteY45" fmla="*/ 393828 h 6857864"/>
              <a:gd name="connsiteX46" fmla="*/ 39728 w 3125543"/>
              <a:gd name="connsiteY46" fmla="*/ 236673 h 6857864"/>
              <a:gd name="connsiteX47" fmla="*/ 38796 w 3125543"/>
              <a:gd name="connsiteY47" fmla="*/ 144983 h 6857864"/>
              <a:gd name="connsiteX48" fmla="*/ 29331 w 3125543"/>
              <a:gd name="connsiteY48" fmla="*/ 33857 h 6857864"/>
              <a:gd name="connsiteX49" fmla="*/ 11361 w 3125543"/>
              <a:gd name="connsiteY49" fmla="*/ 0 h 6857864"/>
              <a:gd name="connsiteX50" fmla="*/ 3125543 w 3125543"/>
              <a:gd name="connsiteY50" fmla="*/ 0 h 6857864"/>
              <a:gd name="connsiteX51" fmla="*/ 3125543 w 3125543"/>
              <a:gd name="connsiteY51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23092 w 3125543"/>
              <a:gd name="connsiteY14" fmla="*/ 5159961 h 6857864"/>
              <a:gd name="connsiteX15" fmla="*/ 441080 w 3125543"/>
              <a:gd name="connsiteY15" fmla="*/ 4993030 h 6857864"/>
              <a:gd name="connsiteX16" fmla="*/ 447811 w 3125543"/>
              <a:gd name="connsiteY16" fmla="*/ 4946844 h 6857864"/>
              <a:gd name="connsiteX17" fmla="*/ 458779 w 3125543"/>
              <a:gd name="connsiteY17" fmla="*/ 4858827 h 6857864"/>
              <a:gd name="connsiteX18" fmla="*/ 464530 w 3125543"/>
              <a:gd name="connsiteY18" fmla="*/ 4808488 h 6857864"/>
              <a:gd name="connsiteX19" fmla="*/ 455724 w 3125543"/>
              <a:gd name="connsiteY19" fmla="*/ 4375228 h 6857864"/>
              <a:gd name="connsiteX20" fmla="*/ 436877 w 3125543"/>
              <a:gd name="connsiteY20" fmla="*/ 4214165 h 6857864"/>
              <a:gd name="connsiteX21" fmla="*/ 430401 w 3125543"/>
              <a:gd name="connsiteY21" fmla="*/ 3872886 h 6857864"/>
              <a:gd name="connsiteX22" fmla="*/ 451121 w 3125543"/>
              <a:gd name="connsiteY22" fmla="*/ 3738082 h 6857864"/>
              <a:gd name="connsiteX23" fmla="*/ 458278 w 3125543"/>
              <a:gd name="connsiteY23" fmla="*/ 3673397 h 6857864"/>
              <a:gd name="connsiteX24" fmla="*/ 460946 w 3125543"/>
              <a:gd name="connsiteY24" fmla="*/ 3536883 h 6857864"/>
              <a:gd name="connsiteX25" fmla="*/ 481823 w 3125543"/>
              <a:gd name="connsiteY25" fmla="*/ 3295862 h 6857864"/>
              <a:gd name="connsiteX26" fmla="*/ 464800 w 3125543"/>
              <a:gd name="connsiteY26" fmla="*/ 3158586 h 6857864"/>
              <a:gd name="connsiteX27" fmla="*/ 426693 w 3125543"/>
              <a:gd name="connsiteY27" fmla="*/ 3072935 h 6857864"/>
              <a:gd name="connsiteX28" fmla="*/ 402508 w 3125543"/>
              <a:gd name="connsiteY28" fmla="*/ 2958185 h 6857864"/>
              <a:gd name="connsiteX29" fmla="*/ 360891 w 3125543"/>
              <a:gd name="connsiteY29" fmla="*/ 2843952 h 6857864"/>
              <a:gd name="connsiteX30" fmla="*/ 296840 w 3125543"/>
              <a:gd name="connsiteY30" fmla="*/ 2554718 h 6857864"/>
              <a:gd name="connsiteX31" fmla="*/ 268410 w 3125543"/>
              <a:gd name="connsiteY31" fmla="*/ 2447068 h 6857864"/>
              <a:gd name="connsiteX32" fmla="*/ 241037 w 3125543"/>
              <a:gd name="connsiteY32" fmla="*/ 2261920 h 6857864"/>
              <a:gd name="connsiteX33" fmla="*/ 215809 w 3125543"/>
              <a:gd name="connsiteY33" fmla="*/ 2155135 h 6857864"/>
              <a:gd name="connsiteX34" fmla="*/ 213333 w 3125543"/>
              <a:gd name="connsiteY34" fmla="*/ 2118008 h 6857864"/>
              <a:gd name="connsiteX35" fmla="*/ 214300 w 3125543"/>
              <a:gd name="connsiteY35" fmla="*/ 2050531 h 6857864"/>
              <a:gd name="connsiteX36" fmla="*/ 120136 w 3125543"/>
              <a:gd name="connsiteY36" fmla="*/ 1732919 h 6857864"/>
              <a:gd name="connsiteX37" fmla="*/ 92310 w 3125543"/>
              <a:gd name="connsiteY37" fmla="*/ 1615777 h 6857864"/>
              <a:gd name="connsiteX38" fmla="*/ 88820 w 3125543"/>
              <a:gd name="connsiteY38" fmla="*/ 1525631 h 6857864"/>
              <a:gd name="connsiteX39" fmla="*/ 79273 w 3125543"/>
              <a:gd name="connsiteY39" fmla="*/ 1477995 h 6857864"/>
              <a:gd name="connsiteX40" fmla="*/ 73810 w 3125543"/>
              <a:gd name="connsiteY40" fmla="*/ 1307086 h 6857864"/>
              <a:gd name="connsiteX41" fmla="*/ 79531 w 3125543"/>
              <a:gd name="connsiteY41" fmla="*/ 1168288 h 6857864"/>
              <a:gd name="connsiteX42" fmla="*/ 594 w 3125543"/>
              <a:gd name="connsiteY42" fmla="*/ 716778 h 6857864"/>
              <a:gd name="connsiteX43" fmla="*/ 2657 w 3125543"/>
              <a:gd name="connsiteY43" fmla="*/ 657363 h 6857864"/>
              <a:gd name="connsiteX44" fmla="*/ 24904 w 3125543"/>
              <a:gd name="connsiteY44" fmla="*/ 393828 h 6857864"/>
              <a:gd name="connsiteX45" fmla="*/ 39728 w 3125543"/>
              <a:gd name="connsiteY45" fmla="*/ 236673 h 6857864"/>
              <a:gd name="connsiteX46" fmla="*/ 38796 w 3125543"/>
              <a:gd name="connsiteY46" fmla="*/ 144983 h 6857864"/>
              <a:gd name="connsiteX47" fmla="*/ 29331 w 3125543"/>
              <a:gd name="connsiteY47" fmla="*/ 33857 h 6857864"/>
              <a:gd name="connsiteX48" fmla="*/ 11361 w 3125543"/>
              <a:gd name="connsiteY48" fmla="*/ 0 h 6857864"/>
              <a:gd name="connsiteX49" fmla="*/ 3125543 w 3125543"/>
              <a:gd name="connsiteY49" fmla="*/ 0 h 6857864"/>
              <a:gd name="connsiteX50" fmla="*/ 3125543 w 3125543"/>
              <a:gd name="connsiteY50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23092 w 3125543"/>
              <a:gd name="connsiteY14" fmla="*/ 5159961 h 6857864"/>
              <a:gd name="connsiteX15" fmla="*/ 441080 w 3125543"/>
              <a:gd name="connsiteY15" fmla="*/ 4993030 h 6857864"/>
              <a:gd name="connsiteX16" fmla="*/ 447811 w 3125543"/>
              <a:gd name="connsiteY16" fmla="*/ 4946844 h 6857864"/>
              <a:gd name="connsiteX17" fmla="*/ 458779 w 3125543"/>
              <a:gd name="connsiteY17" fmla="*/ 4858827 h 6857864"/>
              <a:gd name="connsiteX18" fmla="*/ 464530 w 3125543"/>
              <a:gd name="connsiteY18" fmla="*/ 4808488 h 6857864"/>
              <a:gd name="connsiteX19" fmla="*/ 455724 w 3125543"/>
              <a:gd name="connsiteY19" fmla="*/ 4375228 h 6857864"/>
              <a:gd name="connsiteX20" fmla="*/ 436877 w 3125543"/>
              <a:gd name="connsiteY20" fmla="*/ 4214165 h 6857864"/>
              <a:gd name="connsiteX21" fmla="*/ 430401 w 3125543"/>
              <a:gd name="connsiteY21" fmla="*/ 3872886 h 6857864"/>
              <a:gd name="connsiteX22" fmla="*/ 451121 w 3125543"/>
              <a:gd name="connsiteY22" fmla="*/ 3738082 h 6857864"/>
              <a:gd name="connsiteX23" fmla="*/ 458278 w 3125543"/>
              <a:gd name="connsiteY23" fmla="*/ 3673397 h 6857864"/>
              <a:gd name="connsiteX24" fmla="*/ 460946 w 3125543"/>
              <a:gd name="connsiteY24" fmla="*/ 3536883 h 6857864"/>
              <a:gd name="connsiteX25" fmla="*/ 481823 w 3125543"/>
              <a:gd name="connsiteY25" fmla="*/ 3295862 h 6857864"/>
              <a:gd name="connsiteX26" fmla="*/ 464800 w 3125543"/>
              <a:gd name="connsiteY26" fmla="*/ 3158586 h 6857864"/>
              <a:gd name="connsiteX27" fmla="*/ 426693 w 3125543"/>
              <a:gd name="connsiteY27" fmla="*/ 3072935 h 6857864"/>
              <a:gd name="connsiteX28" fmla="*/ 402508 w 3125543"/>
              <a:gd name="connsiteY28" fmla="*/ 2958185 h 6857864"/>
              <a:gd name="connsiteX29" fmla="*/ 360891 w 3125543"/>
              <a:gd name="connsiteY29" fmla="*/ 2843952 h 6857864"/>
              <a:gd name="connsiteX30" fmla="*/ 296840 w 3125543"/>
              <a:gd name="connsiteY30" fmla="*/ 2554718 h 6857864"/>
              <a:gd name="connsiteX31" fmla="*/ 268410 w 3125543"/>
              <a:gd name="connsiteY31" fmla="*/ 2447068 h 6857864"/>
              <a:gd name="connsiteX32" fmla="*/ 215809 w 3125543"/>
              <a:gd name="connsiteY32" fmla="*/ 2155135 h 6857864"/>
              <a:gd name="connsiteX33" fmla="*/ 213333 w 3125543"/>
              <a:gd name="connsiteY33" fmla="*/ 2118008 h 6857864"/>
              <a:gd name="connsiteX34" fmla="*/ 214300 w 3125543"/>
              <a:gd name="connsiteY34" fmla="*/ 2050531 h 6857864"/>
              <a:gd name="connsiteX35" fmla="*/ 120136 w 3125543"/>
              <a:gd name="connsiteY35" fmla="*/ 1732919 h 6857864"/>
              <a:gd name="connsiteX36" fmla="*/ 92310 w 3125543"/>
              <a:gd name="connsiteY36" fmla="*/ 1615777 h 6857864"/>
              <a:gd name="connsiteX37" fmla="*/ 88820 w 3125543"/>
              <a:gd name="connsiteY37" fmla="*/ 1525631 h 6857864"/>
              <a:gd name="connsiteX38" fmla="*/ 79273 w 3125543"/>
              <a:gd name="connsiteY38" fmla="*/ 1477995 h 6857864"/>
              <a:gd name="connsiteX39" fmla="*/ 73810 w 3125543"/>
              <a:gd name="connsiteY39" fmla="*/ 1307086 h 6857864"/>
              <a:gd name="connsiteX40" fmla="*/ 79531 w 3125543"/>
              <a:gd name="connsiteY40" fmla="*/ 1168288 h 6857864"/>
              <a:gd name="connsiteX41" fmla="*/ 594 w 3125543"/>
              <a:gd name="connsiteY41" fmla="*/ 716778 h 6857864"/>
              <a:gd name="connsiteX42" fmla="*/ 2657 w 3125543"/>
              <a:gd name="connsiteY42" fmla="*/ 657363 h 6857864"/>
              <a:gd name="connsiteX43" fmla="*/ 24904 w 3125543"/>
              <a:gd name="connsiteY43" fmla="*/ 393828 h 6857864"/>
              <a:gd name="connsiteX44" fmla="*/ 39728 w 3125543"/>
              <a:gd name="connsiteY44" fmla="*/ 236673 h 6857864"/>
              <a:gd name="connsiteX45" fmla="*/ 38796 w 3125543"/>
              <a:gd name="connsiteY45" fmla="*/ 144983 h 6857864"/>
              <a:gd name="connsiteX46" fmla="*/ 29331 w 3125543"/>
              <a:gd name="connsiteY46" fmla="*/ 33857 h 6857864"/>
              <a:gd name="connsiteX47" fmla="*/ 11361 w 3125543"/>
              <a:gd name="connsiteY47" fmla="*/ 0 h 6857864"/>
              <a:gd name="connsiteX48" fmla="*/ 3125543 w 3125543"/>
              <a:gd name="connsiteY48" fmla="*/ 0 h 6857864"/>
              <a:gd name="connsiteX49" fmla="*/ 3125543 w 3125543"/>
              <a:gd name="connsiteY49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23092 w 3125543"/>
              <a:gd name="connsiteY14" fmla="*/ 5159961 h 6857864"/>
              <a:gd name="connsiteX15" fmla="*/ 441080 w 3125543"/>
              <a:gd name="connsiteY15" fmla="*/ 4993030 h 6857864"/>
              <a:gd name="connsiteX16" fmla="*/ 447811 w 3125543"/>
              <a:gd name="connsiteY16" fmla="*/ 4946844 h 6857864"/>
              <a:gd name="connsiteX17" fmla="*/ 458779 w 3125543"/>
              <a:gd name="connsiteY17" fmla="*/ 4858827 h 6857864"/>
              <a:gd name="connsiteX18" fmla="*/ 464530 w 3125543"/>
              <a:gd name="connsiteY18" fmla="*/ 4808488 h 6857864"/>
              <a:gd name="connsiteX19" fmla="*/ 455724 w 3125543"/>
              <a:gd name="connsiteY19" fmla="*/ 4375228 h 6857864"/>
              <a:gd name="connsiteX20" fmla="*/ 436877 w 3125543"/>
              <a:gd name="connsiteY20" fmla="*/ 4214165 h 6857864"/>
              <a:gd name="connsiteX21" fmla="*/ 430401 w 3125543"/>
              <a:gd name="connsiteY21" fmla="*/ 3872886 h 6857864"/>
              <a:gd name="connsiteX22" fmla="*/ 451121 w 3125543"/>
              <a:gd name="connsiteY22" fmla="*/ 3738082 h 6857864"/>
              <a:gd name="connsiteX23" fmla="*/ 458278 w 3125543"/>
              <a:gd name="connsiteY23" fmla="*/ 3673397 h 6857864"/>
              <a:gd name="connsiteX24" fmla="*/ 460946 w 3125543"/>
              <a:gd name="connsiteY24" fmla="*/ 3536883 h 6857864"/>
              <a:gd name="connsiteX25" fmla="*/ 464800 w 3125543"/>
              <a:gd name="connsiteY25" fmla="*/ 3158586 h 6857864"/>
              <a:gd name="connsiteX26" fmla="*/ 426693 w 3125543"/>
              <a:gd name="connsiteY26" fmla="*/ 3072935 h 6857864"/>
              <a:gd name="connsiteX27" fmla="*/ 402508 w 3125543"/>
              <a:gd name="connsiteY27" fmla="*/ 2958185 h 6857864"/>
              <a:gd name="connsiteX28" fmla="*/ 360891 w 3125543"/>
              <a:gd name="connsiteY28" fmla="*/ 2843952 h 6857864"/>
              <a:gd name="connsiteX29" fmla="*/ 296840 w 3125543"/>
              <a:gd name="connsiteY29" fmla="*/ 2554718 h 6857864"/>
              <a:gd name="connsiteX30" fmla="*/ 268410 w 3125543"/>
              <a:gd name="connsiteY30" fmla="*/ 2447068 h 6857864"/>
              <a:gd name="connsiteX31" fmla="*/ 215809 w 3125543"/>
              <a:gd name="connsiteY31" fmla="*/ 2155135 h 6857864"/>
              <a:gd name="connsiteX32" fmla="*/ 213333 w 3125543"/>
              <a:gd name="connsiteY32" fmla="*/ 2118008 h 6857864"/>
              <a:gd name="connsiteX33" fmla="*/ 214300 w 3125543"/>
              <a:gd name="connsiteY33" fmla="*/ 2050531 h 6857864"/>
              <a:gd name="connsiteX34" fmla="*/ 120136 w 3125543"/>
              <a:gd name="connsiteY34" fmla="*/ 1732919 h 6857864"/>
              <a:gd name="connsiteX35" fmla="*/ 92310 w 3125543"/>
              <a:gd name="connsiteY35" fmla="*/ 1615777 h 6857864"/>
              <a:gd name="connsiteX36" fmla="*/ 88820 w 3125543"/>
              <a:gd name="connsiteY36" fmla="*/ 1525631 h 6857864"/>
              <a:gd name="connsiteX37" fmla="*/ 79273 w 3125543"/>
              <a:gd name="connsiteY37" fmla="*/ 1477995 h 6857864"/>
              <a:gd name="connsiteX38" fmla="*/ 73810 w 3125543"/>
              <a:gd name="connsiteY38" fmla="*/ 1307086 h 6857864"/>
              <a:gd name="connsiteX39" fmla="*/ 79531 w 3125543"/>
              <a:gd name="connsiteY39" fmla="*/ 1168288 h 6857864"/>
              <a:gd name="connsiteX40" fmla="*/ 594 w 3125543"/>
              <a:gd name="connsiteY40" fmla="*/ 716778 h 6857864"/>
              <a:gd name="connsiteX41" fmla="*/ 2657 w 3125543"/>
              <a:gd name="connsiteY41" fmla="*/ 657363 h 6857864"/>
              <a:gd name="connsiteX42" fmla="*/ 24904 w 3125543"/>
              <a:gd name="connsiteY42" fmla="*/ 393828 h 6857864"/>
              <a:gd name="connsiteX43" fmla="*/ 39728 w 3125543"/>
              <a:gd name="connsiteY43" fmla="*/ 236673 h 6857864"/>
              <a:gd name="connsiteX44" fmla="*/ 38796 w 3125543"/>
              <a:gd name="connsiteY44" fmla="*/ 144983 h 6857864"/>
              <a:gd name="connsiteX45" fmla="*/ 29331 w 3125543"/>
              <a:gd name="connsiteY45" fmla="*/ 33857 h 6857864"/>
              <a:gd name="connsiteX46" fmla="*/ 11361 w 3125543"/>
              <a:gd name="connsiteY46" fmla="*/ 0 h 6857864"/>
              <a:gd name="connsiteX47" fmla="*/ 3125543 w 3125543"/>
              <a:gd name="connsiteY47" fmla="*/ 0 h 6857864"/>
              <a:gd name="connsiteX48" fmla="*/ 3125543 w 3125543"/>
              <a:gd name="connsiteY48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23092 w 3125543"/>
              <a:gd name="connsiteY14" fmla="*/ 5159961 h 6857864"/>
              <a:gd name="connsiteX15" fmla="*/ 441080 w 3125543"/>
              <a:gd name="connsiteY15" fmla="*/ 4993030 h 6857864"/>
              <a:gd name="connsiteX16" fmla="*/ 447811 w 3125543"/>
              <a:gd name="connsiteY16" fmla="*/ 4946844 h 6857864"/>
              <a:gd name="connsiteX17" fmla="*/ 458779 w 3125543"/>
              <a:gd name="connsiteY17" fmla="*/ 4858827 h 6857864"/>
              <a:gd name="connsiteX18" fmla="*/ 464530 w 3125543"/>
              <a:gd name="connsiteY18" fmla="*/ 4808488 h 6857864"/>
              <a:gd name="connsiteX19" fmla="*/ 455724 w 3125543"/>
              <a:gd name="connsiteY19" fmla="*/ 4375228 h 6857864"/>
              <a:gd name="connsiteX20" fmla="*/ 436877 w 3125543"/>
              <a:gd name="connsiteY20" fmla="*/ 4214165 h 6857864"/>
              <a:gd name="connsiteX21" fmla="*/ 430401 w 3125543"/>
              <a:gd name="connsiteY21" fmla="*/ 3872886 h 6857864"/>
              <a:gd name="connsiteX22" fmla="*/ 458278 w 3125543"/>
              <a:gd name="connsiteY22" fmla="*/ 3673397 h 6857864"/>
              <a:gd name="connsiteX23" fmla="*/ 460946 w 3125543"/>
              <a:gd name="connsiteY23" fmla="*/ 3536883 h 6857864"/>
              <a:gd name="connsiteX24" fmla="*/ 464800 w 3125543"/>
              <a:gd name="connsiteY24" fmla="*/ 3158586 h 6857864"/>
              <a:gd name="connsiteX25" fmla="*/ 426693 w 3125543"/>
              <a:gd name="connsiteY25" fmla="*/ 3072935 h 6857864"/>
              <a:gd name="connsiteX26" fmla="*/ 402508 w 3125543"/>
              <a:gd name="connsiteY26" fmla="*/ 2958185 h 6857864"/>
              <a:gd name="connsiteX27" fmla="*/ 360891 w 3125543"/>
              <a:gd name="connsiteY27" fmla="*/ 2843952 h 6857864"/>
              <a:gd name="connsiteX28" fmla="*/ 296840 w 3125543"/>
              <a:gd name="connsiteY28" fmla="*/ 2554718 h 6857864"/>
              <a:gd name="connsiteX29" fmla="*/ 268410 w 3125543"/>
              <a:gd name="connsiteY29" fmla="*/ 2447068 h 6857864"/>
              <a:gd name="connsiteX30" fmla="*/ 215809 w 3125543"/>
              <a:gd name="connsiteY30" fmla="*/ 2155135 h 6857864"/>
              <a:gd name="connsiteX31" fmla="*/ 213333 w 3125543"/>
              <a:gd name="connsiteY31" fmla="*/ 2118008 h 6857864"/>
              <a:gd name="connsiteX32" fmla="*/ 214300 w 3125543"/>
              <a:gd name="connsiteY32" fmla="*/ 2050531 h 6857864"/>
              <a:gd name="connsiteX33" fmla="*/ 120136 w 3125543"/>
              <a:gd name="connsiteY33" fmla="*/ 1732919 h 6857864"/>
              <a:gd name="connsiteX34" fmla="*/ 92310 w 3125543"/>
              <a:gd name="connsiteY34" fmla="*/ 1615777 h 6857864"/>
              <a:gd name="connsiteX35" fmla="*/ 88820 w 3125543"/>
              <a:gd name="connsiteY35" fmla="*/ 1525631 h 6857864"/>
              <a:gd name="connsiteX36" fmla="*/ 79273 w 3125543"/>
              <a:gd name="connsiteY36" fmla="*/ 1477995 h 6857864"/>
              <a:gd name="connsiteX37" fmla="*/ 73810 w 3125543"/>
              <a:gd name="connsiteY37" fmla="*/ 1307086 h 6857864"/>
              <a:gd name="connsiteX38" fmla="*/ 79531 w 3125543"/>
              <a:gd name="connsiteY38" fmla="*/ 1168288 h 6857864"/>
              <a:gd name="connsiteX39" fmla="*/ 594 w 3125543"/>
              <a:gd name="connsiteY39" fmla="*/ 716778 h 6857864"/>
              <a:gd name="connsiteX40" fmla="*/ 2657 w 3125543"/>
              <a:gd name="connsiteY40" fmla="*/ 657363 h 6857864"/>
              <a:gd name="connsiteX41" fmla="*/ 24904 w 3125543"/>
              <a:gd name="connsiteY41" fmla="*/ 393828 h 6857864"/>
              <a:gd name="connsiteX42" fmla="*/ 39728 w 3125543"/>
              <a:gd name="connsiteY42" fmla="*/ 236673 h 6857864"/>
              <a:gd name="connsiteX43" fmla="*/ 38796 w 3125543"/>
              <a:gd name="connsiteY43" fmla="*/ 144983 h 6857864"/>
              <a:gd name="connsiteX44" fmla="*/ 29331 w 3125543"/>
              <a:gd name="connsiteY44" fmla="*/ 33857 h 6857864"/>
              <a:gd name="connsiteX45" fmla="*/ 11361 w 3125543"/>
              <a:gd name="connsiteY45" fmla="*/ 0 h 6857864"/>
              <a:gd name="connsiteX46" fmla="*/ 3125543 w 3125543"/>
              <a:gd name="connsiteY46" fmla="*/ 0 h 6857864"/>
              <a:gd name="connsiteX47" fmla="*/ 3125543 w 3125543"/>
              <a:gd name="connsiteY47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23092 w 3125543"/>
              <a:gd name="connsiteY14" fmla="*/ 5159961 h 6857864"/>
              <a:gd name="connsiteX15" fmla="*/ 441080 w 3125543"/>
              <a:gd name="connsiteY15" fmla="*/ 4993030 h 6857864"/>
              <a:gd name="connsiteX16" fmla="*/ 447811 w 3125543"/>
              <a:gd name="connsiteY16" fmla="*/ 4946844 h 6857864"/>
              <a:gd name="connsiteX17" fmla="*/ 458779 w 3125543"/>
              <a:gd name="connsiteY17" fmla="*/ 4858827 h 6857864"/>
              <a:gd name="connsiteX18" fmla="*/ 455724 w 3125543"/>
              <a:gd name="connsiteY18" fmla="*/ 4375228 h 6857864"/>
              <a:gd name="connsiteX19" fmla="*/ 436877 w 3125543"/>
              <a:gd name="connsiteY19" fmla="*/ 4214165 h 6857864"/>
              <a:gd name="connsiteX20" fmla="*/ 430401 w 3125543"/>
              <a:gd name="connsiteY20" fmla="*/ 3872886 h 6857864"/>
              <a:gd name="connsiteX21" fmla="*/ 458278 w 3125543"/>
              <a:gd name="connsiteY21" fmla="*/ 3673397 h 6857864"/>
              <a:gd name="connsiteX22" fmla="*/ 460946 w 3125543"/>
              <a:gd name="connsiteY22" fmla="*/ 3536883 h 6857864"/>
              <a:gd name="connsiteX23" fmla="*/ 464800 w 3125543"/>
              <a:gd name="connsiteY23" fmla="*/ 3158586 h 6857864"/>
              <a:gd name="connsiteX24" fmla="*/ 426693 w 3125543"/>
              <a:gd name="connsiteY24" fmla="*/ 3072935 h 6857864"/>
              <a:gd name="connsiteX25" fmla="*/ 402508 w 3125543"/>
              <a:gd name="connsiteY25" fmla="*/ 2958185 h 6857864"/>
              <a:gd name="connsiteX26" fmla="*/ 360891 w 3125543"/>
              <a:gd name="connsiteY26" fmla="*/ 2843952 h 6857864"/>
              <a:gd name="connsiteX27" fmla="*/ 296840 w 3125543"/>
              <a:gd name="connsiteY27" fmla="*/ 2554718 h 6857864"/>
              <a:gd name="connsiteX28" fmla="*/ 268410 w 3125543"/>
              <a:gd name="connsiteY28" fmla="*/ 2447068 h 6857864"/>
              <a:gd name="connsiteX29" fmla="*/ 215809 w 3125543"/>
              <a:gd name="connsiteY29" fmla="*/ 2155135 h 6857864"/>
              <a:gd name="connsiteX30" fmla="*/ 213333 w 3125543"/>
              <a:gd name="connsiteY30" fmla="*/ 2118008 h 6857864"/>
              <a:gd name="connsiteX31" fmla="*/ 214300 w 3125543"/>
              <a:gd name="connsiteY31" fmla="*/ 2050531 h 6857864"/>
              <a:gd name="connsiteX32" fmla="*/ 120136 w 3125543"/>
              <a:gd name="connsiteY32" fmla="*/ 1732919 h 6857864"/>
              <a:gd name="connsiteX33" fmla="*/ 92310 w 3125543"/>
              <a:gd name="connsiteY33" fmla="*/ 1615777 h 6857864"/>
              <a:gd name="connsiteX34" fmla="*/ 88820 w 3125543"/>
              <a:gd name="connsiteY34" fmla="*/ 1525631 h 6857864"/>
              <a:gd name="connsiteX35" fmla="*/ 79273 w 3125543"/>
              <a:gd name="connsiteY35" fmla="*/ 1477995 h 6857864"/>
              <a:gd name="connsiteX36" fmla="*/ 73810 w 3125543"/>
              <a:gd name="connsiteY36" fmla="*/ 1307086 h 6857864"/>
              <a:gd name="connsiteX37" fmla="*/ 79531 w 3125543"/>
              <a:gd name="connsiteY37" fmla="*/ 1168288 h 6857864"/>
              <a:gd name="connsiteX38" fmla="*/ 594 w 3125543"/>
              <a:gd name="connsiteY38" fmla="*/ 716778 h 6857864"/>
              <a:gd name="connsiteX39" fmla="*/ 2657 w 3125543"/>
              <a:gd name="connsiteY39" fmla="*/ 657363 h 6857864"/>
              <a:gd name="connsiteX40" fmla="*/ 24904 w 3125543"/>
              <a:gd name="connsiteY40" fmla="*/ 393828 h 6857864"/>
              <a:gd name="connsiteX41" fmla="*/ 39728 w 3125543"/>
              <a:gd name="connsiteY41" fmla="*/ 236673 h 6857864"/>
              <a:gd name="connsiteX42" fmla="*/ 38796 w 3125543"/>
              <a:gd name="connsiteY42" fmla="*/ 144983 h 6857864"/>
              <a:gd name="connsiteX43" fmla="*/ 29331 w 3125543"/>
              <a:gd name="connsiteY43" fmla="*/ 33857 h 6857864"/>
              <a:gd name="connsiteX44" fmla="*/ 11361 w 3125543"/>
              <a:gd name="connsiteY44" fmla="*/ 0 h 6857864"/>
              <a:gd name="connsiteX45" fmla="*/ 3125543 w 3125543"/>
              <a:gd name="connsiteY45" fmla="*/ 0 h 6857864"/>
              <a:gd name="connsiteX46" fmla="*/ 3125543 w 3125543"/>
              <a:gd name="connsiteY46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41080 w 3125543"/>
              <a:gd name="connsiteY14" fmla="*/ 4993030 h 6857864"/>
              <a:gd name="connsiteX15" fmla="*/ 447811 w 3125543"/>
              <a:gd name="connsiteY15" fmla="*/ 4946844 h 6857864"/>
              <a:gd name="connsiteX16" fmla="*/ 458779 w 3125543"/>
              <a:gd name="connsiteY16" fmla="*/ 4858827 h 6857864"/>
              <a:gd name="connsiteX17" fmla="*/ 455724 w 3125543"/>
              <a:gd name="connsiteY17" fmla="*/ 4375228 h 6857864"/>
              <a:gd name="connsiteX18" fmla="*/ 436877 w 3125543"/>
              <a:gd name="connsiteY18" fmla="*/ 4214165 h 6857864"/>
              <a:gd name="connsiteX19" fmla="*/ 430401 w 3125543"/>
              <a:gd name="connsiteY19" fmla="*/ 3872886 h 6857864"/>
              <a:gd name="connsiteX20" fmla="*/ 458278 w 3125543"/>
              <a:gd name="connsiteY20" fmla="*/ 3673397 h 6857864"/>
              <a:gd name="connsiteX21" fmla="*/ 460946 w 3125543"/>
              <a:gd name="connsiteY21" fmla="*/ 3536883 h 6857864"/>
              <a:gd name="connsiteX22" fmla="*/ 464800 w 3125543"/>
              <a:gd name="connsiteY22" fmla="*/ 3158586 h 6857864"/>
              <a:gd name="connsiteX23" fmla="*/ 426693 w 3125543"/>
              <a:gd name="connsiteY23" fmla="*/ 3072935 h 6857864"/>
              <a:gd name="connsiteX24" fmla="*/ 402508 w 3125543"/>
              <a:gd name="connsiteY24" fmla="*/ 2958185 h 6857864"/>
              <a:gd name="connsiteX25" fmla="*/ 360891 w 3125543"/>
              <a:gd name="connsiteY25" fmla="*/ 2843952 h 6857864"/>
              <a:gd name="connsiteX26" fmla="*/ 296840 w 3125543"/>
              <a:gd name="connsiteY26" fmla="*/ 2554718 h 6857864"/>
              <a:gd name="connsiteX27" fmla="*/ 268410 w 3125543"/>
              <a:gd name="connsiteY27" fmla="*/ 2447068 h 6857864"/>
              <a:gd name="connsiteX28" fmla="*/ 215809 w 3125543"/>
              <a:gd name="connsiteY28" fmla="*/ 2155135 h 6857864"/>
              <a:gd name="connsiteX29" fmla="*/ 213333 w 3125543"/>
              <a:gd name="connsiteY29" fmla="*/ 2118008 h 6857864"/>
              <a:gd name="connsiteX30" fmla="*/ 214300 w 3125543"/>
              <a:gd name="connsiteY30" fmla="*/ 2050531 h 6857864"/>
              <a:gd name="connsiteX31" fmla="*/ 120136 w 3125543"/>
              <a:gd name="connsiteY31" fmla="*/ 1732919 h 6857864"/>
              <a:gd name="connsiteX32" fmla="*/ 92310 w 3125543"/>
              <a:gd name="connsiteY32" fmla="*/ 1615777 h 6857864"/>
              <a:gd name="connsiteX33" fmla="*/ 88820 w 3125543"/>
              <a:gd name="connsiteY33" fmla="*/ 1525631 h 6857864"/>
              <a:gd name="connsiteX34" fmla="*/ 79273 w 3125543"/>
              <a:gd name="connsiteY34" fmla="*/ 1477995 h 6857864"/>
              <a:gd name="connsiteX35" fmla="*/ 73810 w 3125543"/>
              <a:gd name="connsiteY35" fmla="*/ 1307086 h 6857864"/>
              <a:gd name="connsiteX36" fmla="*/ 79531 w 3125543"/>
              <a:gd name="connsiteY36" fmla="*/ 1168288 h 6857864"/>
              <a:gd name="connsiteX37" fmla="*/ 594 w 3125543"/>
              <a:gd name="connsiteY37" fmla="*/ 716778 h 6857864"/>
              <a:gd name="connsiteX38" fmla="*/ 2657 w 3125543"/>
              <a:gd name="connsiteY38" fmla="*/ 657363 h 6857864"/>
              <a:gd name="connsiteX39" fmla="*/ 24904 w 3125543"/>
              <a:gd name="connsiteY39" fmla="*/ 393828 h 6857864"/>
              <a:gd name="connsiteX40" fmla="*/ 39728 w 3125543"/>
              <a:gd name="connsiteY40" fmla="*/ 236673 h 6857864"/>
              <a:gd name="connsiteX41" fmla="*/ 38796 w 3125543"/>
              <a:gd name="connsiteY41" fmla="*/ 144983 h 6857864"/>
              <a:gd name="connsiteX42" fmla="*/ 29331 w 3125543"/>
              <a:gd name="connsiteY42" fmla="*/ 33857 h 6857864"/>
              <a:gd name="connsiteX43" fmla="*/ 11361 w 3125543"/>
              <a:gd name="connsiteY43" fmla="*/ 0 h 6857864"/>
              <a:gd name="connsiteX44" fmla="*/ 3125543 w 3125543"/>
              <a:gd name="connsiteY44" fmla="*/ 0 h 6857864"/>
              <a:gd name="connsiteX45" fmla="*/ 3125543 w 3125543"/>
              <a:gd name="connsiteY45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371634 w 3125543"/>
              <a:gd name="connsiteY13" fmla="*/ 5341916 h 6857864"/>
              <a:gd name="connsiteX14" fmla="*/ 441080 w 3125543"/>
              <a:gd name="connsiteY14" fmla="*/ 4993030 h 6857864"/>
              <a:gd name="connsiteX15" fmla="*/ 447811 w 3125543"/>
              <a:gd name="connsiteY15" fmla="*/ 4946844 h 6857864"/>
              <a:gd name="connsiteX16" fmla="*/ 458779 w 3125543"/>
              <a:gd name="connsiteY16" fmla="*/ 4858827 h 6857864"/>
              <a:gd name="connsiteX17" fmla="*/ 455724 w 3125543"/>
              <a:gd name="connsiteY17" fmla="*/ 4375228 h 6857864"/>
              <a:gd name="connsiteX18" fmla="*/ 436877 w 3125543"/>
              <a:gd name="connsiteY18" fmla="*/ 4214165 h 6857864"/>
              <a:gd name="connsiteX19" fmla="*/ 430401 w 3125543"/>
              <a:gd name="connsiteY19" fmla="*/ 3872886 h 6857864"/>
              <a:gd name="connsiteX20" fmla="*/ 458278 w 3125543"/>
              <a:gd name="connsiteY20" fmla="*/ 3673397 h 6857864"/>
              <a:gd name="connsiteX21" fmla="*/ 460946 w 3125543"/>
              <a:gd name="connsiteY21" fmla="*/ 3536883 h 6857864"/>
              <a:gd name="connsiteX22" fmla="*/ 464800 w 3125543"/>
              <a:gd name="connsiteY22" fmla="*/ 3158586 h 6857864"/>
              <a:gd name="connsiteX23" fmla="*/ 426693 w 3125543"/>
              <a:gd name="connsiteY23" fmla="*/ 3072935 h 6857864"/>
              <a:gd name="connsiteX24" fmla="*/ 402508 w 3125543"/>
              <a:gd name="connsiteY24" fmla="*/ 2958185 h 6857864"/>
              <a:gd name="connsiteX25" fmla="*/ 360891 w 3125543"/>
              <a:gd name="connsiteY25" fmla="*/ 2843952 h 6857864"/>
              <a:gd name="connsiteX26" fmla="*/ 268410 w 3125543"/>
              <a:gd name="connsiteY26" fmla="*/ 2447068 h 6857864"/>
              <a:gd name="connsiteX27" fmla="*/ 215809 w 3125543"/>
              <a:gd name="connsiteY27" fmla="*/ 2155135 h 6857864"/>
              <a:gd name="connsiteX28" fmla="*/ 213333 w 3125543"/>
              <a:gd name="connsiteY28" fmla="*/ 2118008 h 6857864"/>
              <a:gd name="connsiteX29" fmla="*/ 214300 w 3125543"/>
              <a:gd name="connsiteY29" fmla="*/ 2050531 h 6857864"/>
              <a:gd name="connsiteX30" fmla="*/ 120136 w 3125543"/>
              <a:gd name="connsiteY30" fmla="*/ 1732919 h 6857864"/>
              <a:gd name="connsiteX31" fmla="*/ 92310 w 3125543"/>
              <a:gd name="connsiteY31" fmla="*/ 1615777 h 6857864"/>
              <a:gd name="connsiteX32" fmla="*/ 88820 w 3125543"/>
              <a:gd name="connsiteY32" fmla="*/ 1525631 h 6857864"/>
              <a:gd name="connsiteX33" fmla="*/ 79273 w 3125543"/>
              <a:gd name="connsiteY33" fmla="*/ 1477995 h 6857864"/>
              <a:gd name="connsiteX34" fmla="*/ 73810 w 3125543"/>
              <a:gd name="connsiteY34" fmla="*/ 1307086 h 6857864"/>
              <a:gd name="connsiteX35" fmla="*/ 79531 w 3125543"/>
              <a:gd name="connsiteY35" fmla="*/ 1168288 h 6857864"/>
              <a:gd name="connsiteX36" fmla="*/ 594 w 3125543"/>
              <a:gd name="connsiteY36" fmla="*/ 716778 h 6857864"/>
              <a:gd name="connsiteX37" fmla="*/ 2657 w 3125543"/>
              <a:gd name="connsiteY37" fmla="*/ 657363 h 6857864"/>
              <a:gd name="connsiteX38" fmla="*/ 24904 w 3125543"/>
              <a:gd name="connsiteY38" fmla="*/ 393828 h 6857864"/>
              <a:gd name="connsiteX39" fmla="*/ 39728 w 3125543"/>
              <a:gd name="connsiteY39" fmla="*/ 236673 h 6857864"/>
              <a:gd name="connsiteX40" fmla="*/ 38796 w 3125543"/>
              <a:gd name="connsiteY40" fmla="*/ 144983 h 6857864"/>
              <a:gd name="connsiteX41" fmla="*/ 29331 w 3125543"/>
              <a:gd name="connsiteY41" fmla="*/ 33857 h 6857864"/>
              <a:gd name="connsiteX42" fmla="*/ 11361 w 3125543"/>
              <a:gd name="connsiteY42" fmla="*/ 0 h 6857864"/>
              <a:gd name="connsiteX43" fmla="*/ 3125543 w 3125543"/>
              <a:gd name="connsiteY43" fmla="*/ 0 h 6857864"/>
              <a:gd name="connsiteX44" fmla="*/ 3125543 w 3125543"/>
              <a:gd name="connsiteY44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441080 w 3125543"/>
              <a:gd name="connsiteY13" fmla="*/ 4993030 h 6857864"/>
              <a:gd name="connsiteX14" fmla="*/ 447811 w 3125543"/>
              <a:gd name="connsiteY14" fmla="*/ 4946844 h 6857864"/>
              <a:gd name="connsiteX15" fmla="*/ 458779 w 3125543"/>
              <a:gd name="connsiteY15" fmla="*/ 4858827 h 6857864"/>
              <a:gd name="connsiteX16" fmla="*/ 455724 w 3125543"/>
              <a:gd name="connsiteY16" fmla="*/ 4375228 h 6857864"/>
              <a:gd name="connsiteX17" fmla="*/ 436877 w 3125543"/>
              <a:gd name="connsiteY17" fmla="*/ 4214165 h 6857864"/>
              <a:gd name="connsiteX18" fmla="*/ 430401 w 3125543"/>
              <a:gd name="connsiteY18" fmla="*/ 3872886 h 6857864"/>
              <a:gd name="connsiteX19" fmla="*/ 458278 w 3125543"/>
              <a:gd name="connsiteY19" fmla="*/ 3673397 h 6857864"/>
              <a:gd name="connsiteX20" fmla="*/ 460946 w 3125543"/>
              <a:gd name="connsiteY20" fmla="*/ 3536883 h 6857864"/>
              <a:gd name="connsiteX21" fmla="*/ 464800 w 3125543"/>
              <a:gd name="connsiteY21" fmla="*/ 3158586 h 6857864"/>
              <a:gd name="connsiteX22" fmla="*/ 426693 w 3125543"/>
              <a:gd name="connsiteY22" fmla="*/ 3072935 h 6857864"/>
              <a:gd name="connsiteX23" fmla="*/ 402508 w 3125543"/>
              <a:gd name="connsiteY23" fmla="*/ 2958185 h 6857864"/>
              <a:gd name="connsiteX24" fmla="*/ 360891 w 3125543"/>
              <a:gd name="connsiteY24" fmla="*/ 2843952 h 6857864"/>
              <a:gd name="connsiteX25" fmla="*/ 268410 w 3125543"/>
              <a:gd name="connsiteY25" fmla="*/ 2447068 h 6857864"/>
              <a:gd name="connsiteX26" fmla="*/ 215809 w 3125543"/>
              <a:gd name="connsiteY26" fmla="*/ 2155135 h 6857864"/>
              <a:gd name="connsiteX27" fmla="*/ 213333 w 3125543"/>
              <a:gd name="connsiteY27" fmla="*/ 2118008 h 6857864"/>
              <a:gd name="connsiteX28" fmla="*/ 214300 w 3125543"/>
              <a:gd name="connsiteY28" fmla="*/ 2050531 h 6857864"/>
              <a:gd name="connsiteX29" fmla="*/ 120136 w 3125543"/>
              <a:gd name="connsiteY29" fmla="*/ 1732919 h 6857864"/>
              <a:gd name="connsiteX30" fmla="*/ 92310 w 3125543"/>
              <a:gd name="connsiteY30" fmla="*/ 1615777 h 6857864"/>
              <a:gd name="connsiteX31" fmla="*/ 88820 w 3125543"/>
              <a:gd name="connsiteY31" fmla="*/ 1525631 h 6857864"/>
              <a:gd name="connsiteX32" fmla="*/ 79273 w 3125543"/>
              <a:gd name="connsiteY32" fmla="*/ 1477995 h 6857864"/>
              <a:gd name="connsiteX33" fmla="*/ 73810 w 3125543"/>
              <a:gd name="connsiteY33" fmla="*/ 1307086 h 6857864"/>
              <a:gd name="connsiteX34" fmla="*/ 79531 w 3125543"/>
              <a:gd name="connsiteY34" fmla="*/ 1168288 h 6857864"/>
              <a:gd name="connsiteX35" fmla="*/ 594 w 3125543"/>
              <a:gd name="connsiteY35" fmla="*/ 716778 h 6857864"/>
              <a:gd name="connsiteX36" fmla="*/ 2657 w 3125543"/>
              <a:gd name="connsiteY36" fmla="*/ 657363 h 6857864"/>
              <a:gd name="connsiteX37" fmla="*/ 24904 w 3125543"/>
              <a:gd name="connsiteY37" fmla="*/ 393828 h 6857864"/>
              <a:gd name="connsiteX38" fmla="*/ 39728 w 3125543"/>
              <a:gd name="connsiteY38" fmla="*/ 236673 h 6857864"/>
              <a:gd name="connsiteX39" fmla="*/ 38796 w 3125543"/>
              <a:gd name="connsiteY39" fmla="*/ 144983 h 6857864"/>
              <a:gd name="connsiteX40" fmla="*/ 29331 w 3125543"/>
              <a:gd name="connsiteY40" fmla="*/ 33857 h 6857864"/>
              <a:gd name="connsiteX41" fmla="*/ 11361 w 3125543"/>
              <a:gd name="connsiteY41" fmla="*/ 0 h 6857864"/>
              <a:gd name="connsiteX42" fmla="*/ 3125543 w 3125543"/>
              <a:gd name="connsiteY42" fmla="*/ 0 h 6857864"/>
              <a:gd name="connsiteX43" fmla="*/ 3125543 w 3125543"/>
              <a:gd name="connsiteY43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441080 w 3125543"/>
              <a:gd name="connsiteY13" fmla="*/ 4993030 h 6857864"/>
              <a:gd name="connsiteX14" fmla="*/ 458779 w 3125543"/>
              <a:gd name="connsiteY14" fmla="*/ 4858827 h 6857864"/>
              <a:gd name="connsiteX15" fmla="*/ 455724 w 3125543"/>
              <a:gd name="connsiteY15" fmla="*/ 4375228 h 6857864"/>
              <a:gd name="connsiteX16" fmla="*/ 436877 w 3125543"/>
              <a:gd name="connsiteY16" fmla="*/ 4214165 h 6857864"/>
              <a:gd name="connsiteX17" fmla="*/ 430401 w 3125543"/>
              <a:gd name="connsiteY17" fmla="*/ 3872886 h 6857864"/>
              <a:gd name="connsiteX18" fmla="*/ 458278 w 3125543"/>
              <a:gd name="connsiteY18" fmla="*/ 3673397 h 6857864"/>
              <a:gd name="connsiteX19" fmla="*/ 460946 w 3125543"/>
              <a:gd name="connsiteY19" fmla="*/ 3536883 h 6857864"/>
              <a:gd name="connsiteX20" fmla="*/ 464800 w 3125543"/>
              <a:gd name="connsiteY20" fmla="*/ 3158586 h 6857864"/>
              <a:gd name="connsiteX21" fmla="*/ 426693 w 3125543"/>
              <a:gd name="connsiteY21" fmla="*/ 3072935 h 6857864"/>
              <a:gd name="connsiteX22" fmla="*/ 402508 w 3125543"/>
              <a:gd name="connsiteY22" fmla="*/ 2958185 h 6857864"/>
              <a:gd name="connsiteX23" fmla="*/ 360891 w 3125543"/>
              <a:gd name="connsiteY23" fmla="*/ 2843952 h 6857864"/>
              <a:gd name="connsiteX24" fmla="*/ 268410 w 3125543"/>
              <a:gd name="connsiteY24" fmla="*/ 2447068 h 6857864"/>
              <a:gd name="connsiteX25" fmla="*/ 215809 w 3125543"/>
              <a:gd name="connsiteY25" fmla="*/ 2155135 h 6857864"/>
              <a:gd name="connsiteX26" fmla="*/ 213333 w 3125543"/>
              <a:gd name="connsiteY26" fmla="*/ 2118008 h 6857864"/>
              <a:gd name="connsiteX27" fmla="*/ 214300 w 3125543"/>
              <a:gd name="connsiteY27" fmla="*/ 2050531 h 6857864"/>
              <a:gd name="connsiteX28" fmla="*/ 120136 w 3125543"/>
              <a:gd name="connsiteY28" fmla="*/ 1732919 h 6857864"/>
              <a:gd name="connsiteX29" fmla="*/ 92310 w 3125543"/>
              <a:gd name="connsiteY29" fmla="*/ 1615777 h 6857864"/>
              <a:gd name="connsiteX30" fmla="*/ 88820 w 3125543"/>
              <a:gd name="connsiteY30" fmla="*/ 1525631 h 6857864"/>
              <a:gd name="connsiteX31" fmla="*/ 79273 w 3125543"/>
              <a:gd name="connsiteY31" fmla="*/ 1477995 h 6857864"/>
              <a:gd name="connsiteX32" fmla="*/ 73810 w 3125543"/>
              <a:gd name="connsiteY32" fmla="*/ 1307086 h 6857864"/>
              <a:gd name="connsiteX33" fmla="*/ 79531 w 3125543"/>
              <a:gd name="connsiteY33" fmla="*/ 1168288 h 6857864"/>
              <a:gd name="connsiteX34" fmla="*/ 594 w 3125543"/>
              <a:gd name="connsiteY34" fmla="*/ 716778 h 6857864"/>
              <a:gd name="connsiteX35" fmla="*/ 2657 w 3125543"/>
              <a:gd name="connsiteY35" fmla="*/ 657363 h 6857864"/>
              <a:gd name="connsiteX36" fmla="*/ 24904 w 3125543"/>
              <a:gd name="connsiteY36" fmla="*/ 393828 h 6857864"/>
              <a:gd name="connsiteX37" fmla="*/ 39728 w 3125543"/>
              <a:gd name="connsiteY37" fmla="*/ 236673 h 6857864"/>
              <a:gd name="connsiteX38" fmla="*/ 38796 w 3125543"/>
              <a:gd name="connsiteY38" fmla="*/ 144983 h 6857864"/>
              <a:gd name="connsiteX39" fmla="*/ 29331 w 3125543"/>
              <a:gd name="connsiteY39" fmla="*/ 33857 h 6857864"/>
              <a:gd name="connsiteX40" fmla="*/ 11361 w 3125543"/>
              <a:gd name="connsiteY40" fmla="*/ 0 h 6857864"/>
              <a:gd name="connsiteX41" fmla="*/ 3125543 w 3125543"/>
              <a:gd name="connsiteY41" fmla="*/ 0 h 6857864"/>
              <a:gd name="connsiteX42" fmla="*/ 3125543 w 3125543"/>
              <a:gd name="connsiteY42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35703 w 3125543"/>
              <a:gd name="connsiteY12" fmla="*/ 5449031 h 6857864"/>
              <a:gd name="connsiteX13" fmla="*/ 458779 w 3125543"/>
              <a:gd name="connsiteY13" fmla="*/ 4858827 h 6857864"/>
              <a:gd name="connsiteX14" fmla="*/ 455724 w 3125543"/>
              <a:gd name="connsiteY14" fmla="*/ 4375228 h 6857864"/>
              <a:gd name="connsiteX15" fmla="*/ 436877 w 3125543"/>
              <a:gd name="connsiteY15" fmla="*/ 4214165 h 6857864"/>
              <a:gd name="connsiteX16" fmla="*/ 430401 w 3125543"/>
              <a:gd name="connsiteY16" fmla="*/ 3872886 h 6857864"/>
              <a:gd name="connsiteX17" fmla="*/ 458278 w 3125543"/>
              <a:gd name="connsiteY17" fmla="*/ 3673397 h 6857864"/>
              <a:gd name="connsiteX18" fmla="*/ 460946 w 3125543"/>
              <a:gd name="connsiteY18" fmla="*/ 3536883 h 6857864"/>
              <a:gd name="connsiteX19" fmla="*/ 464800 w 3125543"/>
              <a:gd name="connsiteY19" fmla="*/ 3158586 h 6857864"/>
              <a:gd name="connsiteX20" fmla="*/ 426693 w 3125543"/>
              <a:gd name="connsiteY20" fmla="*/ 3072935 h 6857864"/>
              <a:gd name="connsiteX21" fmla="*/ 402508 w 3125543"/>
              <a:gd name="connsiteY21" fmla="*/ 2958185 h 6857864"/>
              <a:gd name="connsiteX22" fmla="*/ 360891 w 3125543"/>
              <a:gd name="connsiteY22" fmla="*/ 2843952 h 6857864"/>
              <a:gd name="connsiteX23" fmla="*/ 268410 w 3125543"/>
              <a:gd name="connsiteY23" fmla="*/ 2447068 h 6857864"/>
              <a:gd name="connsiteX24" fmla="*/ 215809 w 3125543"/>
              <a:gd name="connsiteY24" fmla="*/ 2155135 h 6857864"/>
              <a:gd name="connsiteX25" fmla="*/ 213333 w 3125543"/>
              <a:gd name="connsiteY25" fmla="*/ 2118008 h 6857864"/>
              <a:gd name="connsiteX26" fmla="*/ 214300 w 3125543"/>
              <a:gd name="connsiteY26" fmla="*/ 2050531 h 6857864"/>
              <a:gd name="connsiteX27" fmla="*/ 120136 w 3125543"/>
              <a:gd name="connsiteY27" fmla="*/ 1732919 h 6857864"/>
              <a:gd name="connsiteX28" fmla="*/ 92310 w 3125543"/>
              <a:gd name="connsiteY28" fmla="*/ 1615777 h 6857864"/>
              <a:gd name="connsiteX29" fmla="*/ 88820 w 3125543"/>
              <a:gd name="connsiteY29" fmla="*/ 1525631 h 6857864"/>
              <a:gd name="connsiteX30" fmla="*/ 79273 w 3125543"/>
              <a:gd name="connsiteY30" fmla="*/ 1477995 h 6857864"/>
              <a:gd name="connsiteX31" fmla="*/ 73810 w 3125543"/>
              <a:gd name="connsiteY31" fmla="*/ 1307086 h 6857864"/>
              <a:gd name="connsiteX32" fmla="*/ 79531 w 3125543"/>
              <a:gd name="connsiteY32" fmla="*/ 1168288 h 6857864"/>
              <a:gd name="connsiteX33" fmla="*/ 594 w 3125543"/>
              <a:gd name="connsiteY33" fmla="*/ 716778 h 6857864"/>
              <a:gd name="connsiteX34" fmla="*/ 2657 w 3125543"/>
              <a:gd name="connsiteY34" fmla="*/ 657363 h 6857864"/>
              <a:gd name="connsiteX35" fmla="*/ 24904 w 3125543"/>
              <a:gd name="connsiteY35" fmla="*/ 393828 h 6857864"/>
              <a:gd name="connsiteX36" fmla="*/ 39728 w 3125543"/>
              <a:gd name="connsiteY36" fmla="*/ 236673 h 6857864"/>
              <a:gd name="connsiteX37" fmla="*/ 38796 w 3125543"/>
              <a:gd name="connsiteY37" fmla="*/ 144983 h 6857864"/>
              <a:gd name="connsiteX38" fmla="*/ 29331 w 3125543"/>
              <a:gd name="connsiteY38" fmla="*/ 33857 h 6857864"/>
              <a:gd name="connsiteX39" fmla="*/ 11361 w 3125543"/>
              <a:gd name="connsiteY39" fmla="*/ 0 h 6857864"/>
              <a:gd name="connsiteX40" fmla="*/ 3125543 w 3125543"/>
              <a:gd name="connsiteY40" fmla="*/ 0 h 6857864"/>
              <a:gd name="connsiteX41" fmla="*/ 3125543 w 3125543"/>
              <a:gd name="connsiteY41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55724 w 3125543"/>
              <a:gd name="connsiteY14" fmla="*/ 4375228 h 6857864"/>
              <a:gd name="connsiteX15" fmla="*/ 436877 w 3125543"/>
              <a:gd name="connsiteY15" fmla="*/ 4214165 h 6857864"/>
              <a:gd name="connsiteX16" fmla="*/ 430401 w 3125543"/>
              <a:gd name="connsiteY16" fmla="*/ 3872886 h 6857864"/>
              <a:gd name="connsiteX17" fmla="*/ 458278 w 3125543"/>
              <a:gd name="connsiteY17" fmla="*/ 3673397 h 6857864"/>
              <a:gd name="connsiteX18" fmla="*/ 460946 w 3125543"/>
              <a:gd name="connsiteY18" fmla="*/ 3536883 h 6857864"/>
              <a:gd name="connsiteX19" fmla="*/ 464800 w 3125543"/>
              <a:gd name="connsiteY19" fmla="*/ 3158586 h 6857864"/>
              <a:gd name="connsiteX20" fmla="*/ 426693 w 3125543"/>
              <a:gd name="connsiteY20" fmla="*/ 3072935 h 6857864"/>
              <a:gd name="connsiteX21" fmla="*/ 402508 w 3125543"/>
              <a:gd name="connsiteY21" fmla="*/ 2958185 h 6857864"/>
              <a:gd name="connsiteX22" fmla="*/ 360891 w 3125543"/>
              <a:gd name="connsiteY22" fmla="*/ 2843952 h 6857864"/>
              <a:gd name="connsiteX23" fmla="*/ 268410 w 3125543"/>
              <a:gd name="connsiteY23" fmla="*/ 2447068 h 6857864"/>
              <a:gd name="connsiteX24" fmla="*/ 215809 w 3125543"/>
              <a:gd name="connsiteY24" fmla="*/ 2155135 h 6857864"/>
              <a:gd name="connsiteX25" fmla="*/ 213333 w 3125543"/>
              <a:gd name="connsiteY25" fmla="*/ 2118008 h 6857864"/>
              <a:gd name="connsiteX26" fmla="*/ 214300 w 3125543"/>
              <a:gd name="connsiteY26" fmla="*/ 2050531 h 6857864"/>
              <a:gd name="connsiteX27" fmla="*/ 120136 w 3125543"/>
              <a:gd name="connsiteY27" fmla="*/ 1732919 h 6857864"/>
              <a:gd name="connsiteX28" fmla="*/ 92310 w 3125543"/>
              <a:gd name="connsiteY28" fmla="*/ 1615777 h 6857864"/>
              <a:gd name="connsiteX29" fmla="*/ 88820 w 3125543"/>
              <a:gd name="connsiteY29" fmla="*/ 1525631 h 6857864"/>
              <a:gd name="connsiteX30" fmla="*/ 79273 w 3125543"/>
              <a:gd name="connsiteY30" fmla="*/ 1477995 h 6857864"/>
              <a:gd name="connsiteX31" fmla="*/ 73810 w 3125543"/>
              <a:gd name="connsiteY31" fmla="*/ 1307086 h 6857864"/>
              <a:gd name="connsiteX32" fmla="*/ 79531 w 3125543"/>
              <a:gd name="connsiteY32" fmla="*/ 1168288 h 6857864"/>
              <a:gd name="connsiteX33" fmla="*/ 594 w 3125543"/>
              <a:gd name="connsiteY33" fmla="*/ 716778 h 6857864"/>
              <a:gd name="connsiteX34" fmla="*/ 2657 w 3125543"/>
              <a:gd name="connsiteY34" fmla="*/ 657363 h 6857864"/>
              <a:gd name="connsiteX35" fmla="*/ 24904 w 3125543"/>
              <a:gd name="connsiteY35" fmla="*/ 393828 h 6857864"/>
              <a:gd name="connsiteX36" fmla="*/ 39728 w 3125543"/>
              <a:gd name="connsiteY36" fmla="*/ 236673 h 6857864"/>
              <a:gd name="connsiteX37" fmla="*/ 38796 w 3125543"/>
              <a:gd name="connsiteY37" fmla="*/ 144983 h 6857864"/>
              <a:gd name="connsiteX38" fmla="*/ 29331 w 3125543"/>
              <a:gd name="connsiteY38" fmla="*/ 33857 h 6857864"/>
              <a:gd name="connsiteX39" fmla="*/ 11361 w 3125543"/>
              <a:gd name="connsiteY39" fmla="*/ 0 h 6857864"/>
              <a:gd name="connsiteX40" fmla="*/ 3125543 w 3125543"/>
              <a:gd name="connsiteY40" fmla="*/ 0 h 6857864"/>
              <a:gd name="connsiteX41" fmla="*/ 3125543 w 3125543"/>
              <a:gd name="connsiteY41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55724 w 3125543"/>
              <a:gd name="connsiteY14" fmla="*/ 4375228 h 6857864"/>
              <a:gd name="connsiteX15" fmla="*/ 436877 w 3125543"/>
              <a:gd name="connsiteY15" fmla="*/ 4214165 h 6857864"/>
              <a:gd name="connsiteX16" fmla="*/ 430401 w 3125543"/>
              <a:gd name="connsiteY16" fmla="*/ 3872886 h 6857864"/>
              <a:gd name="connsiteX17" fmla="*/ 458278 w 3125543"/>
              <a:gd name="connsiteY17" fmla="*/ 3673397 h 6857864"/>
              <a:gd name="connsiteX18" fmla="*/ 460946 w 3125543"/>
              <a:gd name="connsiteY18" fmla="*/ 3536883 h 6857864"/>
              <a:gd name="connsiteX19" fmla="*/ 464800 w 3125543"/>
              <a:gd name="connsiteY19" fmla="*/ 3158586 h 6857864"/>
              <a:gd name="connsiteX20" fmla="*/ 426693 w 3125543"/>
              <a:gd name="connsiteY20" fmla="*/ 3072935 h 6857864"/>
              <a:gd name="connsiteX21" fmla="*/ 402508 w 3125543"/>
              <a:gd name="connsiteY21" fmla="*/ 2958185 h 6857864"/>
              <a:gd name="connsiteX22" fmla="*/ 360891 w 3125543"/>
              <a:gd name="connsiteY22" fmla="*/ 2843952 h 6857864"/>
              <a:gd name="connsiteX23" fmla="*/ 268410 w 3125543"/>
              <a:gd name="connsiteY23" fmla="*/ 2447068 h 6857864"/>
              <a:gd name="connsiteX24" fmla="*/ 215809 w 3125543"/>
              <a:gd name="connsiteY24" fmla="*/ 2155135 h 6857864"/>
              <a:gd name="connsiteX25" fmla="*/ 213333 w 3125543"/>
              <a:gd name="connsiteY25" fmla="*/ 2118008 h 6857864"/>
              <a:gd name="connsiteX26" fmla="*/ 214300 w 3125543"/>
              <a:gd name="connsiteY26" fmla="*/ 2050531 h 6857864"/>
              <a:gd name="connsiteX27" fmla="*/ 120136 w 3125543"/>
              <a:gd name="connsiteY27" fmla="*/ 1732919 h 6857864"/>
              <a:gd name="connsiteX28" fmla="*/ 92310 w 3125543"/>
              <a:gd name="connsiteY28" fmla="*/ 1615777 h 6857864"/>
              <a:gd name="connsiteX29" fmla="*/ 88820 w 3125543"/>
              <a:gd name="connsiteY29" fmla="*/ 1525631 h 6857864"/>
              <a:gd name="connsiteX30" fmla="*/ 79273 w 3125543"/>
              <a:gd name="connsiteY30" fmla="*/ 1477995 h 6857864"/>
              <a:gd name="connsiteX31" fmla="*/ 73810 w 3125543"/>
              <a:gd name="connsiteY31" fmla="*/ 1307086 h 6857864"/>
              <a:gd name="connsiteX32" fmla="*/ 79531 w 3125543"/>
              <a:gd name="connsiteY32" fmla="*/ 1168288 h 6857864"/>
              <a:gd name="connsiteX33" fmla="*/ 594 w 3125543"/>
              <a:gd name="connsiteY33" fmla="*/ 716778 h 6857864"/>
              <a:gd name="connsiteX34" fmla="*/ 2657 w 3125543"/>
              <a:gd name="connsiteY34" fmla="*/ 657363 h 6857864"/>
              <a:gd name="connsiteX35" fmla="*/ 24904 w 3125543"/>
              <a:gd name="connsiteY35" fmla="*/ 393828 h 6857864"/>
              <a:gd name="connsiteX36" fmla="*/ 39728 w 3125543"/>
              <a:gd name="connsiteY36" fmla="*/ 236673 h 6857864"/>
              <a:gd name="connsiteX37" fmla="*/ 38796 w 3125543"/>
              <a:gd name="connsiteY37" fmla="*/ 144983 h 6857864"/>
              <a:gd name="connsiteX38" fmla="*/ 29331 w 3125543"/>
              <a:gd name="connsiteY38" fmla="*/ 33857 h 6857864"/>
              <a:gd name="connsiteX39" fmla="*/ 11361 w 3125543"/>
              <a:gd name="connsiteY39" fmla="*/ 0 h 6857864"/>
              <a:gd name="connsiteX40" fmla="*/ 3125543 w 3125543"/>
              <a:gd name="connsiteY40" fmla="*/ 0 h 6857864"/>
              <a:gd name="connsiteX41" fmla="*/ 3125543 w 3125543"/>
              <a:gd name="connsiteY41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55724 w 3125543"/>
              <a:gd name="connsiteY14" fmla="*/ 4375228 h 6857864"/>
              <a:gd name="connsiteX15" fmla="*/ 436877 w 3125543"/>
              <a:gd name="connsiteY15" fmla="*/ 4214165 h 6857864"/>
              <a:gd name="connsiteX16" fmla="*/ 430401 w 3125543"/>
              <a:gd name="connsiteY16" fmla="*/ 3872886 h 6857864"/>
              <a:gd name="connsiteX17" fmla="*/ 458278 w 3125543"/>
              <a:gd name="connsiteY17" fmla="*/ 3673397 h 6857864"/>
              <a:gd name="connsiteX18" fmla="*/ 460946 w 3125543"/>
              <a:gd name="connsiteY18" fmla="*/ 3536883 h 6857864"/>
              <a:gd name="connsiteX19" fmla="*/ 464800 w 3125543"/>
              <a:gd name="connsiteY19" fmla="*/ 3158586 h 6857864"/>
              <a:gd name="connsiteX20" fmla="*/ 426693 w 3125543"/>
              <a:gd name="connsiteY20" fmla="*/ 3072935 h 6857864"/>
              <a:gd name="connsiteX21" fmla="*/ 402508 w 3125543"/>
              <a:gd name="connsiteY21" fmla="*/ 2958185 h 6857864"/>
              <a:gd name="connsiteX22" fmla="*/ 360891 w 3125543"/>
              <a:gd name="connsiteY22" fmla="*/ 2843952 h 6857864"/>
              <a:gd name="connsiteX23" fmla="*/ 268410 w 3125543"/>
              <a:gd name="connsiteY23" fmla="*/ 2447068 h 6857864"/>
              <a:gd name="connsiteX24" fmla="*/ 215809 w 3125543"/>
              <a:gd name="connsiteY24" fmla="*/ 2155135 h 6857864"/>
              <a:gd name="connsiteX25" fmla="*/ 213333 w 3125543"/>
              <a:gd name="connsiteY25" fmla="*/ 2118008 h 6857864"/>
              <a:gd name="connsiteX26" fmla="*/ 214300 w 3125543"/>
              <a:gd name="connsiteY26" fmla="*/ 2050531 h 6857864"/>
              <a:gd name="connsiteX27" fmla="*/ 120136 w 3125543"/>
              <a:gd name="connsiteY27" fmla="*/ 1732919 h 6857864"/>
              <a:gd name="connsiteX28" fmla="*/ 88820 w 3125543"/>
              <a:gd name="connsiteY28" fmla="*/ 1525631 h 6857864"/>
              <a:gd name="connsiteX29" fmla="*/ 79273 w 3125543"/>
              <a:gd name="connsiteY29" fmla="*/ 1477995 h 6857864"/>
              <a:gd name="connsiteX30" fmla="*/ 73810 w 3125543"/>
              <a:gd name="connsiteY30" fmla="*/ 1307086 h 6857864"/>
              <a:gd name="connsiteX31" fmla="*/ 79531 w 3125543"/>
              <a:gd name="connsiteY31" fmla="*/ 1168288 h 6857864"/>
              <a:gd name="connsiteX32" fmla="*/ 594 w 3125543"/>
              <a:gd name="connsiteY32" fmla="*/ 716778 h 6857864"/>
              <a:gd name="connsiteX33" fmla="*/ 2657 w 3125543"/>
              <a:gd name="connsiteY33" fmla="*/ 657363 h 6857864"/>
              <a:gd name="connsiteX34" fmla="*/ 24904 w 3125543"/>
              <a:gd name="connsiteY34" fmla="*/ 393828 h 6857864"/>
              <a:gd name="connsiteX35" fmla="*/ 39728 w 3125543"/>
              <a:gd name="connsiteY35" fmla="*/ 236673 h 6857864"/>
              <a:gd name="connsiteX36" fmla="*/ 38796 w 3125543"/>
              <a:gd name="connsiteY36" fmla="*/ 144983 h 6857864"/>
              <a:gd name="connsiteX37" fmla="*/ 29331 w 3125543"/>
              <a:gd name="connsiteY37" fmla="*/ 33857 h 6857864"/>
              <a:gd name="connsiteX38" fmla="*/ 11361 w 3125543"/>
              <a:gd name="connsiteY38" fmla="*/ 0 h 6857864"/>
              <a:gd name="connsiteX39" fmla="*/ 3125543 w 3125543"/>
              <a:gd name="connsiteY39" fmla="*/ 0 h 6857864"/>
              <a:gd name="connsiteX40" fmla="*/ 3125543 w 3125543"/>
              <a:gd name="connsiteY40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55724 w 3125543"/>
              <a:gd name="connsiteY14" fmla="*/ 4375228 h 6857864"/>
              <a:gd name="connsiteX15" fmla="*/ 436877 w 3125543"/>
              <a:gd name="connsiteY15" fmla="*/ 4214165 h 6857864"/>
              <a:gd name="connsiteX16" fmla="*/ 430401 w 3125543"/>
              <a:gd name="connsiteY16" fmla="*/ 3872886 h 6857864"/>
              <a:gd name="connsiteX17" fmla="*/ 458278 w 3125543"/>
              <a:gd name="connsiteY17" fmla="*/ 3673397 h 6857864"/>
              <a:gd name="connsiteX18" fmla="*/ 460946 w 3125543"/>
              <a:gd name="connsiteY18" fmla="*/ 3536883 h 6857864"/>
              <a:gd name="connsiteX19" fmla="*/ 464800 w 3125543"/>
              <a:gd name="connsiteY19" fmla="*/ 3158586 h 6857864"/>
              <a:gd name="connsiteX20" fmla="*/ 426693 w 3125543"/>
              <a:gd name="connsiteY20" fmla="*/ 3072935 h 6857864"/>
              <a:gd name="connsiteX21" fmla="*/ 402508 w 3125543"/>
              <a:gd name="connsiteY21" fmla="*/ 2958185 h 6857864"/>
              <a:gd name="connsiteX22" fmla="*/ 360891 w 3125543"/>
              <a:gd name="connsiteY22" fmla="*/ 2843952 h 6857864"/>
              <a:gd name="connsiteX23" fmla="*/ 268410 w 3125543"/>
              <a:gd name="connsiteY23" fmla="*/ 2447068 h 6857864"/>
              <a:gd name="connsiteX24" fmla="*/ 215809 w 3125543"/>
              <a:gd name="connsiteY24" fmla="*/ 2155135 h 6857864"/>
              <a:gd name="connsiteX25" fmla="*/ 214300 w 3125543"/>
              <a:gd name="connsiteY25" fmla="*/ 2050531 h 6857864"/>
              <a:gd name="connsiteX26" fmla="*/ 120136 w 3125543"/>
              <a:gd name="connsiteY26" fmla="*/ 1732919 h 6857864"/>
              <a:gd name="connsiteX27" fmla="*/ 88820 w 3125543"/>
              <a:gd name="connsiteY27" fmla="*/ 1525631 h 6857864"/>
              <a:gd name="connsiteX28" fmla="*/ 79273 w 3125543"/>
              <a:gd name="connsiteY28" fmla="*/ 1477995 h 6857864"/>
              <a:gd name="connsiteX29" fmla="*/ 73810 w 3125543"/>
              <a:gd name="connsiteY29" fmla="*/ 1307086 h 6857864"/>
              <a:gd name="connsiteX30" fmla="*/ 79531 w 3125543"/>
              <a:gd name="connsiteY30" fmla="*/ 1168288 h 6857864"/>
              <a:gd name="connsiteX31" fmla="*/ 594 w 3125543"/>
              <a:gd name="connsiteY31" fmla="*/ 716778 h 6857864"/>
              <a:gd name="connsiteX32" fmla="*/ 2657 w 3125543"/>
              <a:gd name="connsiteY32" fmla="*/ 657363 h 6857864"/>
              <a:gd name="connsiteX33" fmla="*/ 24904 w 3125543"/>
              <a:gd name="connsiteY33" fmla="*/ 393828 h 6857864"/>
              <a:gd name="connsiteX34" fmla="*/ 39728 w 3125543"/>
              <a:gd name="connsiteY34" fmla="*/ 236673 h 6857864"/>
              <a:gd name="connsiteX35" fmla="*/ 38796 w 3125543"/>
              <a:gd name="connsiteY35" fmla="*/ 144983 h 6857864"/>
              <a:gd name="connsiteX36" fmla="*/ 29331 w 3125543"/>
              <a:gd name="connsiteY36" fmla="*/ 33857 h 6857864"/>
              <a:gd name="connsiteX37" fmla="*/ 11361 w 3125543"/>
              <a:gd name="connsiteY37" fmla="*/ 0 h 6857864"/>
              <a:gd name="connsiteX38" fmla="*/ 3125543 w 3125543"/>
              <a:gd name="connsiteY38" fmla="*/ 0 h 6857864"/>
              <a:gd name="connsiteX39" fmla="*/ 3125543 w 3125543"/>
              <a:gd name="connsiteY39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55724 w 3125543"/>
              <a:gd name="connsiteY14" fmla="*/ 4375228 h 6857864"/>
              <a:gd name="connsiteX15" fmla="*/ 436877 w 3125543"/>
              <a:gd name="connsiteY15" fmla="*/ 4214165 h 6857864"/>
              <a:gd name="connsiteX16" fmla="*/ 430401 w 3125543"/>
              <a:gd name="connsiteY16" fmla="*/ 3872886 h 6857864"/>
              <a:gd name="connsiteX17" fmla="*/ 458278 w 3125543"/>
              <a:gd name="connsiteY17" fmla="*/ 3673397 h 6857864"/>
              <a:gd name="connsiteX18" fmla="*/ 460946 w 3125543"/>
              <a:gd name="connsiteY18" fmla="*/ 3536883 h 6857864"/>
              <a:gd name="connsiteX19" fmla="*/ 464800 w 3125543"/>
              <a:gd name="connsiteY19" fmla="*/ 3158586 h 6857864"/>
              <a:gd name="connsiteX20" fmla="*/ 426693 w 3125543"/>
              <a:gd name="connsiteY20" fmla="*/ 3072935 h 6857864"/>
              <a:gd name="connsiteX21" fmla="*/ 360891 w 3125543"/>
              <a:gd name="connsiteY21" fmla="*/ 2843952 h 6857864"/>
              <a:gd name="connsiteX22" fmla="*/ 268410 w 3125543"/>
              <a:gd name="connsiteY22" fmla="*/ 2447068 h 6857864"/>
              <a:gd name="connsiteX23" fmla="*/ 215809 w 3125543"/>
              <a:gd name="connsiteY23" fmla="*/ 2155135 h 6857864"/>
              <a:gd name="connsiteX24" fmla="*/ 214300 w 3125543"/>
              <a:gd name="connsiteY24" fmla="*/ 2050531 h 6857864"/>
              <a:gd name="connsiteX25" fmla="*/ 120136 w 3125543"/>
              <a:gd name="connsiteY25" fmla="*/ 1732919 h 6857864"/>
              <a:gd name="connsiteX26" fmla="*/ 88820 w 3125543"/>
              <a:gd name="connsiteY26" fmla="*/ 1525631 h 6857864"/>
              <a:gd name="connsiteX27" fmla="*/ 79273 w 3125543"/>
              <a:gd name="connsiteY27" fmla="*/ 1477995 h 6857864"/>
              <a:gd name="connsiteX28" fmla="*/ 73810 w 3125543"/>
              <a:gd name="connsiteY28" fmla="*/ 1307086 h 6857864"/>
              <a:gd name="connsiteX29" fmla="*/ 79531 w 3125543"/>
              <a:gd name="connsiteY29" fmla="*/ 1168288 h 6857864"/>
              <a:gd name="connsiteX30" fmla="*/ 594 w 3125543"/>
              <a:gd name="connsiteY30" fmla="*/ 716778 h 6857864"/>
              <a:gd name="connsiteX31" fmla="*/ 2657 w 3125543"/>
              <a:gd name="connsiteY31" fmla="*/ 657363 h 6857864"/>
              <a:gd name="connsiteX32" fmla="*/ 24904 w 3125543"/>
              <a:gd name="connsiteY32" fmla="*/ 393828 h 6857864"/>
              <a:gd name="connsiteX33" fmla="*/ 39728 w 3125543"/>
              <a:gd name="connsiteY33" fmla="*/ 236673 h 6857864"/>
              <a:gd name="connsiteX34" fmla="*/ 38796 w 3125543"/>
              <a:gd name="connsiteY34" fmla="*/ 144983 h 6857864"/>
              <a:gd name="connsiteX35" fmla="*/ 29331 w 3125543"/>
              <a:gd name="connsiteY35" fmla="*/ 33857 h 6857864"/>
              <a:gd name="connsiteX36" fmla="*/ 11361 w 3125543"/>
              <a:gd name="connsiteY36" fmla="*/ 0 h 6857864"/>
              <a:gd name="connsiteX37" fmla="*/ 3125543 w 3125543"/>
              <a:gd name="connsiteY37" fmla="*/ 0 h 6857864"/>
              <a:gd name="connsiteX38" fmla="*/ 3125543 w 3125543"/>
              <a:gd name="connsiteY38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55724 w 3125543"/>
              <a:gd name="connsiteY14" fmla="*/ 4375228 h 6857864"/>
              <a:gd name="connsiteX15" fmla="*/ 436877 w 3125543"/>
              <a:gd name="connsiteY15" fmla="*/ 4214165 h 6857864"/>
              <a:gd name="connsiteX16" fmla="*/ 430401 w 3125543"/>
              <a:gd name="connsiteY16" fmla="*/ 3872886 h 6857864"/>
              <a:gd name="connsiteX17" fmla="*/ 458278 w 3125543"/>
              <a:gd name="connsiteY17" fmla="*/ 3673397 h 6857864"/>
              <a:gd name="connsiteX18" fmla="*/ 460946 w 3125543"/>
              <a:gd name="connsiteY18" fmla="*/ 3536883 h 6857864"/>
              <a:gd name="connsiteX19" fmla="*/ 464800 w 3125543"/>
              <a:gd name="connsiteY19" fmla="*/ 3158586 h 6857864"/>
              <a:gd name="connsiteX20" fmla="*/ 360891 w 3125543"/>
              <a:gd name="connsiteY20" fmla="*/ 2843952 h 6857864"/>
              <a:gd name="connsiteX21" fmla="*/ 268410 w 3125543"/>
              <a:gd name="connsiteY21" fmla="*/ 2447068 h 6857864"/>
              <a:gd name="connsiteX22" fmla="*/ 215809 w 3125543"/>
              <a:gd name="connsiteY22" fmla="*/ 2155135 h 6857864"/>
              <a:gd name="connsiteX23" fmla="*/ 214300 w 3125543"/>
              <a:gd name="connsiteY23" fmla="*/ 2050531 h 6857864"/>
              <a:gd name="connsiteX24" fmla="*/ 120136 w 3125543"/>
              <a:gd name="connsiteY24" fmla="*/ 1732919 h 6857864"/>
              <a:gd name="connsiteX25" fmla="*/ 88820 w 3125543"/>
              <a:gd name="connsiteY25" fmla="*/ 1525631 h 6857864"/>
              <a:gd name="connsiteX26" fmla="*/ 79273 w 3125543"/>
              <a:gd name="connsiteY26" fmla="*/ 1477995 h 6857864"/>
              <a:gd name="connsiteX27" fmla="*/ 73810 w 3125543"/>
              <a:gd name="connsiteY27" fmla="*/ 1307086 h 6857864"/>
              <a:gd name="connsiteX28" fmla="*/ 79531 w 3125543"/>
              <a:gd name="connsiteY28" fmla="*/ 1168288 h 6857864"/>
              <a:gd name="connsiteX29" fmla="*/ 594 w 3125543"/>
              <a:gd name="connsiteY29" fmla="*/ 716778 h 6857864"/>
              <a:gd name="connsiteX30" fmla="*/ 2657 w 3125543"/>
              <a:gd name="connsiteY30" fmla="*/ 657363 h 6857864"/>
              <a:gd name="connsiteX31" fmla="*/ 24904 w 3125543"/>
              <a:gd name="connsiteY31" fmla="*/ 393828 h 6857864"/>
              <a:gd name="connsiteX32" fmla="*/ 39728 w 3125543"/>
              <a:gd name="connsiteY32" fmla="*/ 236673 h 6857864"/>
              <a:gd name="connsiteX33" fmla="*/ 38796 w 3125543"/>
              <a:gd name="connsiteY33" fmla="*/ 144983 h 6857864"/>
              <a:gd name="connsiteX34" fmla="*/ 29331 w 3125543"/>
              <a:gd name="connsiteY34" fmla="*/ 33857 h 6857864"/>
              <a:gd name="connsiteX35" fmla="*/ 11361 w 3125543"/>
              <a:gd name="connsiteY35" fmla="*/ 0 h 6857864"/>
              <a:gd name="connsiteX36" fmla="*/ 3125543 w 3125543"/>
              <a:gd name="connsiteY36" fmla="*/ 0 h 6857864"/>
              <a:gd name="connsiteX37" fmla="*/ 3125543 w 3125543"/>
              <a:gd name="connsiteY37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55724 w 3125543"/>
              <a:gd name="connsiteY14" fmla="*/ 4375228 h 6857864"/>
              <a:gd name="connsiteX15" fmla="*/ 436877 w 3125543"/>
              <a:gd name="connsiteY15" fmla="*/ 4214165 h 6857864"/>
              <a:gd name="connsiteX16" fmla="*/ 430401 w 3125543"/>
              <a:gd name="connsiteY16" fmla="*/ 3872886 h 6857864"/>
              <a:gd name="connsiteX17" fmla="*/ 458278 w 3125543"/>
              <a:gd name="connsiteY17" fmla="*/ 3673397 h 6857864"/>
              <a:gd name="connsiteX18" fmla="*/ 460946 w 3125543"/>
              <a:gd name="connsiteY18" fmla="*/ 3536883 h 6857864"/>
              <a:gd name="connsiteX19" fmla="*/ 464800 w 3125543"/>
              <a:gd name="connsiteY19" fmla="*/ 3158586 h 6857864"/>
              <a:gd name="connsiteX20" fmla="*/ 360891 w 3125543"/>
              <a:gd name="connsiteY20" fmla="*/ 2843952 h 6857864"/>
              <a:gd name="connsiteX21" fmla="*/ 268410 w 3125543"/>
              <a:gd name="connsiteY21" fmla="*/ 2447068 h 6857864"/>
              <a:gd name="connsiteX22" fmla="*/ 215809 w 3125543"/>
              <a:gd name="connsiteY22" fmla="*/ 2155135 h 6857864"/>
              <a:gd name="connsiteX23" fmla="*/ 214300 w 3125543"/>
              <a:gd name="connsiteY23" fmla="*/ 2050531 h 6857864"/>
              <a:gd name="connsiteX24" fmla="*/ 120136 w 3125543"/>
              <a:gd name="connsiteY24" fmla="*/ 1732919 h 6857864"/>
              <a:gd name="connsiteX25" fmla="*/ 88820 w 3125543"/>
              <a:gd name="connsiteY25" fmla="*/ 1525631 h 6857864"/>
              <a:gd name="connsiteX26" fmla="*/ 79273 w 3125543"/>
              <a:gd name="connsiteY26" fmla="*/ 1477995 h 6857864"/>
              <a:gd name="connsiteX27" fmla="*/ 73810 w 3125543"/>
              <a:gd name="connsiteY27" fmla="*/ 1307086 h 6857864"/>
              <a:gd name="connsiteX28" fmla="*/ 79531 w 3125543"/>
              <a:gd name="connsiteY28" fmla="*/ 1168288 h 6857864"/>
              <a:gd name="connsiteX29" fmla="*/ 594 w 3125543"/>
              <a:gd name="connsiteY29" fmla="*/ 716778 h 6857864"/>
              <a:gd name="connsiteX30" fmla="*/ 2657 w 3125543"/>
              <a:gd name="connsiteY30" fmla="*/ 657363 h 6857864"/>
              <a:gd name="connsiteX31" fmla="*/ 24904 w 3125543"/>
              <a:gd name="connsiteY31" fmla="*/ 393828 h 6857864"/>
              <a:gd name="connsiteX32" fmla="*/ 39728 w 3125543"/>
              <a:gd name="connsiteY32" fmla="*/ 236673 h 6857864"/>
              <a:gd name="connsiteX33" fmla="*/ 38796 w 3125543"/>
              <a:gd name="connsiteY33" fmla="*/ 144983 h 6857864"/>
              <a:gd name="connsiteX34" fmla="*/ 29331 w 3125543"/>
              <a:gd name="connsiteY34" fmla="*/ 33857 h 6857864"/>
              <a:gd name="connsiteX35" fmla="*/ 11361 w 3125543"/>
              <a:gd name="connsiteY35" fmla="*/ 0 h 6857864"/>
              <a:gd name="connsiteX36" fmla="*/ 3125543 w 3125543"/>
              <a:gd name="connsiteY36" fmla="*/ 0 h 6857864"/>
              <a:gd name="connsiteX37" fmla="*/ 3125543 w 3125543"/>
              <a:gd name="connsiteY37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55724 w 3125543"/>
              <a:gd name="connsiteY14" fmla="*/ 4375228 h 6857864"/>
              <a:gd name="connsiteX15" fmla="*/ 430401 w 3125543"/>
              <a:gd name="connsiteY15" fmla="*/ 3872886 h 6857864"/>
              <a:gd name="connsiteX16" fmla="*/ 458278 w 3125543"/>
              <a:gd name="connsiteY16" fmla="*/ 3673397 h 6857864"/>
              <a:gd name="connsiteX17" fmla="*/ 460946 w 3125543"/>
              <a:gd name="connsiteY17" fmla="*/ 3536883 h 6857864"/>
              <a:gd name="connsiteX18" fmla="*/ 464800 w 3125543"/>
              <a:gd name="connsiteY18" fmla="*/ 3158586 h 6857864"/>
              <a:gd name="connsiteX19" fmla="*/ 360891 w 3125543"/>
              <a:gd name="connsiteY19" fmla="*/ 2843952 h 6857864"/>
              <a:gd name="connsiteX20" fmla="*/ 268410 w 3125543"/>
              <a:gd name="connsiteY20" fmla="*/ 2447068 h 6857864"/>
              <a:gd name="connsiteX21" fmla="*/ 215809 w 3125543"/>
              <a:gd name="connsiteY21" fmla="*/ 2155135 h 6857864"/>
              <a:gd name="connsiteX22" fmla="*/ 214300 w 3125543"/>
              <a:gd name="connsiteY22" fmla="*/ 2050531 h 6857864"/>
              <a:gd name="connsiteX23" fmla="*/ 120136 w 3125543"/>
              <a:gd name="connsiteY23" fmla="*/ 1732919 h 6857864"/>
              <a:gd name="connsiteX24" fmla="*/ 88820 w 3125543"/>
              <a:gd name="connsiteY24" fmla="*/ 1525631 h 6857864"/>
              <a:gd name="connsiteX25" fmla="*/ 79273 w 3125543"/>
              <a:gd name="connsiteY25" fmla="*/ 1477995 h 6857864"/>
              <a:gd name="connsiteX26" fmla="*/ 73810 w 3125543"/>
              <a:gd name="connsiteY26" fmla="*/ 1307086 h 6857864"/>
              <a:gd name="connsiteX27" fmla="*/ 79531 w 3125543"/>
              <a:gd name="connsiteY27" fmla="*/ 1168288 h 6857864"/>
              <a:gd name="connsiteX28" fmla="*/ 594 w 3125543"/>
              <a:gd name="connsiteY28" fmla="*/ 716778 h 6857864"/>
              <a:gd name="connsiteX29" fmla="*/ 2657 w 3125543"/>
              <a:gd name="connsiteY29" fmla="*/ 657363 h 6857864"/>
              <a:gd name="connsiteX30" fmla="*/ 24904 w 3125543"/>
              <a:gd name="connsiteY30" fmla="*/ 393828 h 6857864"/>
              <a:gd name="connsiteX31" fmla="*/ 39728 w 3125543"/>
              <a:gd name="connsiteY31" fmla="*/ 236673 h 6857864"/>
              <a:gd name="connsiteX32" fmla="*/ 38796 w 3125543"/>
              <a:gd name="connsiteY32" fmla="*/ 144983 h 6857864"/>
              <a:gd name="connsiteX33" fmla="*/ 29331 w 3125543"/>
              <a:gd name="connsiteY33" fmla="*/ 33857 h 6857864"/>
              <a:gd name="connsiteX34" fmla="*/ 11361 w 3125543"/>
              <a:gd name="connsiteY34" fmla="*/ 0 h 6857864"/>
              <a:gd name="connsiteX35" fmla="*/ 3125543 w 3125543"/>
              <a:gd name="connsiteY35" fmla="*/ 0 h 6857864"/>
              <a:gd name="connsiteX36" fmla="*/ 3125543 w 3125543"/>
              <a:gd name="connsiteY36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30401 w 3125543"/>
              <a:gd name="connsiteY14" fmla="*/ 3872886 h 6857864"/>
              <a:gd name="connsiteX15" fmla="*/ 458278 w 3125543"/>
              <a:gd name="connsiteY15" fmla="*/ 3673397 h 6857864"/>
              <a:gd name="connsiteX16" fmla="*/ 460946 w 3125543"/>
              <a:gd name="connsiteY16" fmla="*/ 3536883 h 6857864"/>
              <a:gd name="connsiteX17" fmla="*/ 464800 w 3125543"/>
              <a:gd name="connsiteY17" fmla="*/ 3158586 h 6857864"/>
              <a:gd name="connsiteX18" fmla="*/ 360891 w 3125543"/>
              <a:gd name="connsiteY18" fmla="*/ 2843952 h 6857864"/>
              <a:gd name="connsiteX19" fmla="*/ 268410 w 3125543"/>
              <a:gd name="connsiteY19" fmla="*/ 2447068 h 6857864"/>
              <a:gd name="connsiteX20" fmla="*/ 215809 w 3125543"/>
              <a:gd name="connsiteY20" fmla="*/ 2155135 h 6857864"/>
              <a:gd name="connsiteX21" fmla="*/ 214300 w 3125543"/>
              <a:gd name="connsiteY21" fmla="*/ 2050531 h 6857864"/>
              <a:gd name="connsiteX22" fmla="*/ 120136 w 3125543"/>
              <a:gd name="connsiteY22" fmla="*/ 1732919 h 6857864"/>
              <a:gd name="connsiteX23" fmla="*/ 88820 w 3125543"/>
              <a:gd name="connsiteY23" fmla="*/ 1525631 h 6857864"/>
              <a:gd name="connsiteX24" fmla="*/ 79273 w 3125543"/>
              <a:gd name="connsiteY24" fmla="*/ 1477995 h 6857864"/>
              <a:gd name="connsiteX25" fmla="*/ 73810 w 3125543"/>
              <a:gd name="connsiteY25" fmla="*/ 1307086 h 6857864"/>
              <a:gd name="connsiteX26" fmla="*/ 79531 w 3125543"/>
              <a:gd name="connsiteY26" fmla="*/ 1168288 h 6857864"/>
              <a:gd name="connsiteX27" fmla="*/ 594 w 3125543"/>
              <a:gd name="connsiteY27" fmla="*/ 716778 h 6857864"/>
              <a:gd name="connsiteX28" fmla="*/ 2657 w 3125543"/>
              <a:gd name="connsiteY28" fmla="*/ 657363 h 6857864"/>
              <a:gd name="connsiteX29" fmla="*/ 24904 w 3125543"/>
              <a:gd name="connsiteY29" fmla="*/ 393828 h 6857864"/>
              <a:gd name="connsiteX30" fmla="*/ 39728 w 3125543"/>
              <a:gd name="connsiteY30" fmla="*/ 236673 h 6857864"/>
              <a:gd name="connsiteX31" fmla="*/ 38796 w 3125543"/>
              <a:gd name="connsiteY31" fmla="*/ 144983 h 6857864"/>
              <a:gd name="connsiteX32" fmla="*/ 29331 w 3125543"/>
              <a:gd name="connsiteY32" fmla="*/ 33857 h 6857864"/>
              <a:gd name="connsiteX33" fmla="*/ 11361 w 3125543"/>
              <a:gd name="connsiteY33" fmla="*/ 0 h 6857864"/>
              <a:gd name="connsiteX34" fmla="*/ 3125543 w 3125543"/>
              <a:gd name="connsiteY34" fmla="*/ 0 h 6857864"/>
              <a:gd name="connsiteX35" fmla="*/ 3125543 w 3125543"/>
              <a:gd name="connsiteY35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30401 w 3125543"/>
              <a:gd name="connsiteY14" fmla="*/ 3872886 h 6857864"/>
              <a:gd name="connsiteX15" fmla="*/ 458278 w 3125543"/>
              <a:gd name="connsiteY15" fmla="*/ 3673397 h 6857864"/>
              <a:gd name="connsiteX16" fmla="*/ 460946 w 3125543"/>
              <a:gd name="connsiteY16" fmla="*/ 3536883 h 6857864"/>
              <a:gd name="connsiteX17" fmla="*/ 464800 w 3125543"/>
              <a:gd name="connsiteY17" fmla="*/ 3158586 h 6857864"/>
              <a:gd name="connsiteX18" fmla="*/ 360891 w 3125543"/>
              <a:gd name="connsiteY18" fmla="*/ 2843952 h 6857864"/>
              <a:gd name="connsiteX19" fmla="*/ 268410 w 3125543"/>
              <a:gd name="connsiteY19" fmla="*/ 2447068 h 6857864"/>
              <a:gd name="connsiteX20" fmla="*/ 215809 w 3125543"/>
              <a:gd name="connsiteY20" fmla="*/ 2155135 h 6857864"/>
              <a:gd name="connsiteX21" fmla="*/ 214300 w 3125543"/>
              <a:gd name="connsiteY21" fmla="*/ 2050531 h 6857864"/>
              <a:gd name="connsiteX22" fmla="*/ 120136 w 3125543"/>
              <a:gd name="connsiteY22" fmla="*/ 1732919 h 6857864"/>
              <a:gd name="connsiteX23" fmla="*/ 88820 w 3125543"/>
              <a:gd name="connsiteY23" fmla="*/ 1525631 h 6857864"/>
              <a:gd name="connsiteX24" fmla="*/ 79273 w 3125543"/>
              <a:gd name="connsiteY24" fmla="*/ 1477995 h 6857864"/>
              <a:gd name="connsiteX25" fmla="*/ 73810 w 3125543"/>
              <a:gd name="connsiteY25" fmla="*/ 1307086 h 6857864"/>
              <a:gd name="connsiteX26" fmla="*/ 79531 w 3125543"/>
              <a:gd name="connsiteY26" fmla="*/ 1168288 h 6857864"/>
              <a:gd name="connsiteX27" fmla="*/ 594 w 3125543"/>
              <a:gd name="connsiteY27" fmla="*/ 716778 h 6857864"/>
              <a:gd name="connsiteX28" fmla="*/ 2657 w 3125543"/>
              <a:gd name="connsiteY28" fmla="*/ 657363 h 6857864"/>
              <a:gd name="connsiteX29" fmla="*/ 24904 w 3125543"/>
              <a:gd name="connsiteY29" fmla="*/ 393828 h 6857864"/>
              <a:gd name="connsiteX30" fmla="*/ 39728 w 3125543"/>
              <a:gd name="connsiteY30" fmla="*/ 236673 h 6857864"/>
              <a:gd name="connsiteX31" fmla="*/ 38796 w 3125543"/>
              <a:gd name="connsiteY31" fmla="*/ 144983 h 6857864"/>
              <a:gd name="connsiteX32" fmla="*/ 29331 w 3125543"/>
              <a:gd name="connsiteY32" fmla="*/ 33857 h 6857864"/>
              <a:gd name="connsiteX33" fmla="*/ 11361 w 3125543"/>
              <a:gd name="connsiteY33" fmla="*/ 0 h 6857864"/>
              <a:gd name="connsiteX34" fmla="*/ 3125543 w 3125543"/>
              <a:gd name="connsiteY34" fmla="*/ 0 h 6857864"/>
              <a:gd name="connsiteX35" fmla="*/ 3125543 w 3125543"/>
              <a:gd name="connsiteY35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240039 w 3125543"/>
              <a:gd name="connsiteY11" fmla="*/ 5905303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30401 w 3125543"/>
              <a:gd name="connsiteY14" fmla="*/ 3872886 h 6857864"/>
              <a:gd name="connsiteX15" fmla="*/ 458278 w 3125543"/>
              <a:gd name="connsiteY15" fmla="*/ 3673397 h 6857864"/>
              <a:gd name="connsiteX16" fmla="*/ 460946 w 3125543"/>
              <a:gd name="connsiteY16" fmla="*/ 3536883 h 6857864"/>
              <a:gd name="connsiteX17" fmla="*/ 464800 w 3125543"/>
              <a:gd name="connsiteY17" fmla="*/ 3158586 h 6857864"/>
              <a:gd name="connsiteX18" fmla="*/ 360891 w 3125543"/>
              <a:gd name="connsiteY18" fmla="*/ 2843952 h 6857864"/>
              <a:gd name="connsiteX19" fmla="*/ 268410 w 3125543"/>
              <a:gd name="connsiteY19" fmla="*/ 2447068 h 6857864"/>
              <a:gd name="connsiteX20" fmla="*/ 215809 w 3125543"/>
              <a:gd name="connsiteY20" fmla="*/ 2155135 h 6857864"/>
              <a:gd name="connsiteX21" fmla="*/ 214300 w 3125543"/>
              <a:gd name="connsiteY21" fmla="*/ 2050531 h 6857864"/>
              <a:gd name="connsiteX22" fmla="*/ 120136 w 3125543"/>
              <a:gd name="connsiteY22" fmla="*/ 1732919 h 6857864"/>
              <a:gd name="connsiteX23" fmla="*/ 88820 w 3125543"/>
              <a:gd name="connsiteY23" fmla="*/ 1525631 h 6857864"/>
              <a:gd name="connsiteX24" fmla="*/ 79273 w 3125543"/>
              <a:gd name="connsiteY24" fmla="*/ 1477995 h 6857864"/>
              <a:gd name="connsiteX25" fmla="*/ 73810 w 3125543"/>
              <a:gd name="connsiteY25" fmla="*/ 1307086 h 6857864"/>
              <a:gd name="connsiteX26" fmla="*/ 79531 w 3125543"/>
              <a:gd name="connsiteY26" fmla="*/ 1168288 h 6857864"/>
              <a:gd name="connsiteX27" fmla="*/ 594 w 3125543"/>
              <a:gd name="connsiteY27" fmla="*/ 716778 h 6857864"/>
              <a:gd name="connsiteX28" fmla="*/ 2657 w 3125543"/>
              <a:gd name="connsiteY28" fmla="*/ 657363 h 6857864"/>
              <a:gd name="connsiteX29" fmla="*/ 24904 w 3125543"/>
              <a:gd name="connsiteY29" fmla="*/ 393828 h 6857864"/>
              <a:gd name="connsiteX30" fmla="*/ 39728 w 3125543"/>
              <a:gd name="connsiteY30" fmla="*/ 236673 h 6857864"/>
              <a:gd name="connsiteX31" fmla="*/ 38796 w 3125543"/>
              <a:gd name="connsiteY31" fmla="*/ 144983 h 6857864"/>
              <a:gd name="connsiteX32" fmla="*/ 29331 w 3125543"/>
              <a:gd name="connsiteY32" fmla="*/ 33857 h 6857864"/>
              <a:gd name="connsiteX33" fmla="*/ 11361 w 3125543"/>
              <a:gd name="connsiteY33" fmla="*/ 0 h 6857864"/>
              <a:gd name="connsiteX34" fmla="*/ 3125543 w 3125543"/>
              <a:gd name="connsiteY34" fmla="*/ 0 h 6857864"/>
              <a:gd name="connsiteX35" fmla="*/ 3125543 w 3125543"/>
              <a:gd name="connsiteY35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30401 w 3125543"/>
              <a:gd name="connsiteY14" fmla="*/ 3872886 h 6857864"/>
              <a:gd name="connsiteX15" fmla="*/ 458278 w 3125543"/>
              <a:gd name="connsiteY15" fmla="*/ 3673397 h 6857864"/>
              <a:gd name="connsiteX16" fmla="*/ 460946 w 3125543"/>
              <a:gd name="connsiteY16" fmla="*/ 3536883 h 6857864"/>
              <a:gd name="connsiteX17" fmla="*/ 464800 w 3125543"/>
              <a:gd name="connsiteY17" fmla="*/ 3158586 h 6857864"/>
              <a:gd name="connsiteX18" fmla="*/ 360891 w 3125543"/>
              <a:gd name="connsiteY18" fmla="*/ 2843952 h 6857864"/>
              <a:gd name="connsiteX19" fmla="*/ 268410 w 3125543"/>
              <a:gd name="connsiteY19" fmla="*/ 2447068 h 6857864"/>
              <a:gd name="connsiteX20" fmla="*/ 215809 w 3125543"/>
              <a:gd name="connsiteY20" fmla="*/ 2155135 h 6857864"/>
              <a:gd name="connsiteX21" fmla="*/ 214300 w 3125543"/>
              <a:gd name="connsiteY21" fmla="*/ 2050531 h 6857864"/>
              <a:gd name="connsiteX22" fmla="*/ 120136 w 3125543"/>
              <a:gd name="connsiteY22" fmla="*/ 1732919 h 6857864"/>
              <a:gd name="connsiteX23" fmla="*/ 88820 w 3125543"/>
              <a:gd name="connsiteY23" fmla="*/ 1525631 h 6857864"/>
              <a:gd name="connsiteX24" fmla="*/ 79273 w 3125543"/>
              <a:gd name="connsiteY24" fmla="*/ 1477995 h 6857864"/>
              <a:gd name="connsiteX25" fmla="*/ 73810 w 3125543"/>
              <a:gd name="connsiteY25" fmla="*/ 1307086 h 6857864"/>
              <a:gd name="connsiteX26" fmla="*/ 79531 w 3125543"/>
              <a:gd name="connsiteY26" fmla="*/ 1168288 h 6857864"/>
              <a:gd name="connsiteX27" fmla="*/ 594 w 3125543"/>
              <a:gd name="connsiteY27" fmla="*/ 716778 h 6857864"/>
              <a:gd name="connsiteX28" fmla="*/ 2657 w 3125543"/>
              <a:gd name="connsiteY28" fmla="*/ 657363 h 6857864"/>
              <a:gd name="connsiteX29" fmla="*/ 24904 w 3125543"/>
              <a:gd name="connsiteY29" fmla="*/ 393828 h 6857864"/>
              <a:gd name="connsiteX30" fmla="*/ 39728 w 3125543"/>
              <a:gd name="connsiteY30" fmla="*/ 236673 h 6857864"/>
              <a:gd name="connsiteX31" fmla="*/ 38796 w 3125543"/>
              <a:gd name="connsiteY31" fmla="*/ 144983 h 6857864"/>
              <a:gd name="connsiteX32" fmla="*/ 29331 w 3125543"/>
              <a:gd name="connsiteY32" fmla="*/ 33857 h 6857864"/>
              <a:gd name="connsiteX33" fmla="*/ 11361 w 3125543"/>
              <a:gd name="connsiteY33" fmla="*/ 0 h 6857864"/>
              <a:gd name="connsiteX34" fmla="*/ 3125543 w 3125543"/>
              <a:gd name="connsiteY34" fmla="*/ 0 h 6857864"/>
              <a:gd name="connsiteX35" fmla="*/ 3125543 w 3125543"/>
              <a:gd name="connsiteY35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30401 w 3125543"/>
              <a:gd name="connsiteY14" fmla="*/ 3872886 h 6857864"/>
              <a:gd name="connsiteX15" fmla="*/ 458278 w 3125543"/>
              <a:gd name="connsiteY15" fmla="*/ 3673397 h 6857864"/>
              <a:gd name="connsiteX16" fmla="*/ 460946 w 3125543"/>
              <a:gd name="connsiteY16" fmla="*/ 3536883 h 6857864"/>
              <a:gd name="connsiteX17" fmla="*/ 360891 w 3125543"/>
              <a:gd name="connsiteY17" fmla="*/ 2843952 h 6857864"/>
              <a:gd name="connsiteX18" fmla="*/ 268410 w 3125543"/>
              <a:gd name="connsiteY18" fmla="*/ 2447068 h 6857864"/>
              <a:gd name="connsiteX19" fmla="*/ 215809 w 3125543"/>
              <a:gd name="connsiteY19" fmla="*/ 2155135 h 6857864"/>
              <a:gd name="connsiteX20" fmla="*/ 214300 w 3125543"/>
              <a:gd name="connsiteY20" fmla="*/ 2050531 h 6857864"/>
              <a:gd name="connsiteX21" fmla="*/ 120136 w 3125543"/>
              <a:gd name="connsiteY21" fmla="*/ 1732919 h 6857864"/>
              <a:gd name="connsiteX22" fmla="*/ 88820 w 3125543"/>
              <a:gd name="connsiteY22" fmla="*/ 1525631 h 6857864"/>
              <a:gd name="connsiteX23" fmla="*/ 79273 w 3125543"/>
              <a:gd name="connsiteY23" fmla="*/ 1477995 h 6857864"/>
              <a:gd name="connsiteX24" fmla="*/ 73810 w 3125543"/>
              <a:gd name="connsiteY24" fmla="*/ 1307086 h 6857864"/>
              <a:gd name="connsiteX25" fmla="*/ 79531 w 3125543"/>
              <a:gd name="connsiteY25" fmla="*/ 1168288 h 6857864"/>
              <a:gd name="connsiteX26" fmla="*/ 594 w 3125543"/>
              <a:gd name="connsiteY26" fmla="*/ 716778 h 6857864"/>
              <a:gd name="connsiteX27" fmla="*/ 2657 w 3125543"/>
              <a:gd name="connsiteY27" fmla="*/ 657363 h 6857864"/>
              <a:gd name="connsiteX28" fmla="*/ 24904 w 3125543"/>
              <a:gd name="connsiteY28" fmla="*/ 393828 h 6857864"/>
              <a:gd name="connsiteX29" fmla="*/ 39728 w 3125543"/>
              <a:gd name="connsiteY29" fmla="*/ 236673 h 6857864"/>
              <a:gd name="connsiteX30" fmla="*/ 38796 w 3125543"/>
              <a:gd name="connsiteY30" fmla="*/ 144983 h 6857864"/>
              <a:gd name="connsiteX31" fmla="*/ 29331 w 3125543"/>
              <a:gd name="connsiteY31" fmla="*/ 33857 h 6857864"/>
              <a:gd name="connsiteX32" fmla="*/ 11361 w 3125543"/>
              <a:gd name="connsiteY32" fmla="*/ 0 h 6857864"/>
              <a:gd name="connsiteX33" fmla="*/ 3125543 w 3125543"/>
              <a:gd name="connsiteY33" fmla="*/ 0 h 6857864"/>
              <a:gd name="connsiteX34" fmla="*/ 3125543 w 3125543"/>
              <a:gd name="connsiteY34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30401 w 3125543"/>
              <a:gd name="connsiteY14" fmla="*/ 3872886 h 6857864"/>
              <a:gd name="connsiteX15" fmla="*/ 458278 w 3125543"/>
              <a:gd name="connsiteY15" fmla="*/ 3673397 h 6857864"/>
              <a:gd name="connsiteX16" fmla="*/ 460946 w 3125543"/>
              <a:gd name="connsiteY16" fmla="*/ 3536883 h 6857864"/>
              <a:gd name="connsiteX17" fmla="*/ 360891 w 3125543"/>
              <a:gd name="connsiteY17" fmla="*/ 2843952 h 6857864"/>
              <a:gd name="connsiteX18" fmla="*/ 268410 w 3125543"/>
              <a:gd name="connsiteY18" fmla="*/ 2447068 h 6857864"/>
              <a:gd name="connsiteX19" fmla="*/ 215809 w 3125543"/>
              <a:gd name="connsiteY19" fmla="*/ 2155135 h 6857864"/>
              <a:gd name="connsiteX20" fmla="*/ 214300 w 3125543"/>
              <a:gd name="connsiteY20" fmla="*/ 2050531 h 6857864"/>
              <a:gd name="connsiteX21" fmla="*/ 120136 w 3125543"/>
              <a:gd name="connsiteY21" fmla="*/ 1732919 h 6857864"/>
              <a:gd name="connsiteX22" fmla="*/ 88820 w 3125543"/>
              <a:gd name="connsiteY22" fmla="*/ 1525631 h 6857864"/>
              <a:gd name="connsiteX23" fmla="*/ 79273 w 3125543"/>
              <a:gd name="connsiteY23" fmla="*/ 1477995 h 6857864"/>
              <a:gd name="connsiteX24" fmla="*/ 73810 w 3125543"/>
              <a:gd name="connsiteY24" fmla="*/ 1307086 h 6857864"/>
              <a:gd name="connsiteX25" fmla="*/ 79531 w 3125543"/>
              <a:gd name="connsiteY25" fmla="*/ 1168288 h 6857864"/>
              <a:gd name="connsiteX26" fmla="*/ 594 w 3125543"/>
              <a:gd name="connsiteY26" fmla="*/ 716778 h 6857864"/>
              <a:gd name="connsiteX27" fmla="*/ 2657 w 3125543"/>
              <a:gd name="connsiteY27" fmla="*/ 657363 h 6857864"/>
              <a:gd name="connsiteX28" fmla="*/ 24904 w 3125543"/>
              <a:gd name="connsiteY28" fmla="*/ 393828 h 6857864"/>
              <a:gd name="connsiteX29" fmla="*/ 39728 w 3125543"/>
              <a:gd name="connsiteY29" fmla="*/ 236673 h 6857864"/>
              <a:gd name="connsiteX30" fmla="*/ 38796 w 3125543"/>
              <a:gd name="connsiteY30" fmla="*/ 144983 h 6857864"/>
              <a:gd name="connsiteX31" fmla="*/ 29331 w 3125543"/>
              <a:gd name="connsiteY31" fmla="*/ 33857 h 6857864"/>
              <a:gd name="connsiteX32" fmla="*/ 11361 w 3125543"/>
              <a:gd name="connsiteY32" fmla="*/ 0 h 6857864"/>
              <a:gd name="connsiteX33" fmla="*/ 3125543 w 3125543"/>
              <a:gd name="connsiteY33" fmla="*/ 0 h 6857864"/>
              <a:gd name="connsiteX34" fmla="*/ 3125543 w 3125543"/>
              <a:gd name="connsiteY34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58779 w 3125543"/>
              <a:gd name="connsiteY13" fmla="*/ 4858827 h 6857864"/>
              <a:gd name="connsiteX14" fmla="*/ 430401 w 3125543"/>
              <a:gd name="connsiteY14" fmla="*/ 3872886 h 6857864"/>
              <a:gd name="connsiteX15" fmla="*/ 458278 w 3125543"/>
              <a:gd name="connsiteY15" fmla="*/ 3673397 h 6857864"/>
              <a:gd name="connsiteX16" fmla="*/ 460946 w 3125543"/>
              <a:gd name="connsiteY16" fmla="*/ 3536883 h 6857864"/>
              <a:gd name="connsiteX17" fmla="*/ 360891 w 3125543"/>
              <a:gd name="connsiteY17" fmla="*/ 2843952 h 6857864"/>
              <a:gd name="connsiteX18" fmla="*/ 268410 w 3125543"/>
              <a:gd name="connsiteY18" fmla="*/ 2447068 h 6857864"/>
              <a:gd name="connsiteX19" fmla="*/ 215809 w 3125543"/>
              <a:gd name="connsiteY19" fmla="*/ 2155135 h 6857864"/>
              <a:gd name="connsiteX20" fmla="*/ 214300 w 3125543"/>
              <a:gd name="connsiteY20" fmla="*/ 2050531 h 6857864"/>
              <a:gd name="connsiteX21" fmla="*/ 120136 w 3125543"/>
              <a:gd name="connsiteY21" fmla="*/ 1732919 h 6857864"/>
              <a:gd name="connsiteX22" fmla="*/ 88820 w 3125543"/>
              <a:gd name="connsiteY22" fmla="*/ 1525631 h 6857864"/>
              <a:gd name="connsiteX23" fmla="*/ 79273 w 3125543"/>
              <a:gd name="connsiteY23" fmla="*/ 1477995 h 6857864"/>
              <a:gd name="connsiteX24" fmla="*/ 73810 w 3125543"/>
              <a:gd name="connsiteY24" fmla="*/ 1307086 h 6857864"/>
              <a:gd name="connsiteX25" fmla="*/ 79531 w 3125543"/>
              <a:gd name="connsiteY25" fmla="*/ 1168288 h 6857864"/>
              <a:gd name="connsiteX26" fmla="*/ 594 w 3125543"/>
              <a:gd name="connsiteY26" fmla="*/ 716778 h 6857864"/>
              <a:gd name="connsiteX27" fmla="*/ 2657 w 3125543"/>
              <a:gd name="connsiteY27" fmla="*/ 657363 h 6857864"/>
              <a:gd name="connsiteX28" fmla="*/ 24904 w 3125543"/>
              <a:gd name="connsiteY28" fmla="*/ 393828 h 6857864"/>
              <a:gd name="connsiteX29" fmla="*/ 39728 w 3125543"/>
              <a:gd name="connsiteY29" fmla="*/ 236673 h 6857864"/>
              <a:gd name="connsiteX30" fmla="*/ 38796 w 3125543"/>
              <a:gd name="connsiteY30" fmla="*/ 144983 h 6857864"/>
              <a:gd name="connsiteX31" fmla="*/ 29331 w 3125543"/>
              <a:gd name="connsiteY31" fmla="*/ 33857 h 6857864"/>
              <a:gd name="connsiteX32" fmla="*/ 11361 w 3125543"/>
              <a:gd name="connsiteY32" fmla="*/ 0 h 6857864"/>
              <a:gd name="connsiteX33" fmla="*/ 3125543 w 3125543"/>
              <a:gd name="connsiteY33" fmla="*/ 0 h 6857864"/>
              <a:gd name="connsiteX34" fmla="*/ 3125543 w 3125543"/>
              <a:gd name="connsiteY34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30401 w 3125543"/>
              <a:gd name="connsiteY13" fmla="*/ 3872886 h 6857864"/>
              <a:gd name="connsiteX14" fmla="*/ 458278 w 3125543"/>
              <a:gd name="connsiteY14" fmla="*/ 3673397 h 6857864"/>
              <a:gd name="connsiteX15" fmla="*/ 460946 w 3125543"/>
              <a:gd name="connsiteY15" fmla="*/ 3536883 h 6857864"/>
              <a:gd name="connsiteX16" fmla="*/ 360891 w 3125543"/>
              <a:gd name="connsiteY16" fmla="*/ 2843952 h 6857864"/>
              <a:gd name="connsiteX17" fmla="*/ 268410 w 3125543"/>
              <a:gd name="connsiteY17" fmla="*/ 2447068 h 6857864"/>
              <a:gd name="connsiteX18" fmla="*/ 215809 w 3125543"/>
              <a:gd name="connsiteY18" fmla="*/ 2155135 h 6857864"/>
              <a:gd name="connsiteX19" fmla="*/ 214300 w 3125543"/>
              <a:gd name="connsiteY19" fmla="*/ 2050531 h 6857864"/>
              <a:gd name="connsiteX20" fmla="*/ 120136 w 3125543"/>
              <a:gd name="connsiteY20" fmla="*/ 1732919 h 6857864"/>
              <a:gd name="connsiteX21" fmla="*/ 88820 w 3125543"/>
              <a:gd name="connsiteY21" fmla="*/ 1525631 h 6857864"/>
              <a:gd name="connsiteX22" fmla="*/ 79273 w 3125543"/>
              <a:gd name="connsiteY22" fmla="*/ 1477995 h 6857864"/>
              <a:gd name="connsiteX23" fmla="*/ 73810 w 3125543"/>
              <a:gd name="connsiteY23" fmla="*/ 1307086 h 6857864"/>
              <a:gd name="connsiteX24" fmla="*/ 79531 w 3125543"/>
              <a:gd name="connsiteY24" fmla="*/ 1168288 h 6857864"/>
              <a:gd name="connsiteX25" fmla="*/ 594 w 3125543"/>
              <a:gd name="connsiteY25" fmla="*/ 716778 h 6857864"/>
              <a:gd name="connsiteX26" fmla="*/ 2657 w 3125543"/>
              <a:gd name="connsiteY26" fmla="*/ 657363 h 6857864"/>
              <a:gd name="connsiteX27" fmla="*/ 24904 w 3125543"/>
              <a:gd name="connsiteY27" fmla="*/ 393828 h 6857864"/>
              <a:gd name="connsiteX28" fmla="*/ 39728 w 3125543"/>
              <a:gd name="connsiteY28" fmla="*/ 236673 h 6857864"/>
              <a:gd name="connsiteX29" fmla="*/ 38796 w 3125543"/>
              <a:gd name="connsiteY29" fmla="*/ 144983 h 6857864"/>
              <a:gd name="connsiteX30" fmla="*/ 29331 w 3125543"/>
              <a:gd name="connsiteY30" fmla="*/ 33857 h 6857864"/>
              <a:gd name="connsiteX31" fmla="*/ 11361 w 3125543"/>
              <a:gd name="connsiteY31" fmla="*/ 0 h 6857864"/>
              <a:gd name="connsiteX32" fmla="*/ 3125543 w 3125543"/>
              <a:gd name="connsiteY32" fmla="*/ 0 h 6857864"/>
              <a:gd name="connsiteX33" fmla="*/ 3125543 w 3125543"/>
              <a:gd name="connsiteY33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32650 w 3125543"/>
              <a:gd name="connsiteY10" fmla="*/ 6153037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30401 w 3125543"/>
              <a:gd name="connsiteY13" fmla="*/ 3872886 h 6857864"/>
              <a:gd name="connsiteX14" fmla="*/ 458278 w 3125543"/>
              <a:gd name="connsiteY14" fmla="*/ 3673397 h 6857864"/>
              <a:gd name="connsiteX15" fmla="*/ 460946 w 3125543"/>
              <a:gd name="connsiteY15" fmla="*/ 3536883 h 6857864"/>
              <a:gd name="connsiteX16" fmla="*/ 360891 w 3125543"/>
              <a:gd name="connsiteY16" fmla="*/ 2843952 h 6857864"/>
              <a:gd name="connsiteX17" fmla="*/ 268410 w 3125543"/>
              <a:gd name="connsiteY17" fmla="*/ 2447068 h 6857864"/>
              <a:gd name="connsiteX18" fmla="*/ 215809 w 3125543"/>
              <a:gd name="connsiteY18" fmla="*/ 2155135 h 6857864"/>
              <a:gd name="connsiteX19" fmla="*/ 214300 w 3125543"/>
              <a:gd name="connsiteY19" fmla="*/ 2050531 h 6857864"/>
              <a:gd name="connsiteX20" fmla="*/ 120136 w 3125543"/>
              <a:gd name="connsiteY20" fmla="*/ 1732919 h 6857864"/>
              <a:gd name="connsiteX21" fmla="*/ 88820 w 3125543"/>
              <a:gd name="connsiteY21" fmla="*/ 1525631 h 6857864"/>
              <a:gd name="connsiteX22" fmla="*/ 79273 w 3125543"/>
              <a:gd name="connsiteY22" fmla="*/ 1477995 h 6857864"/>
              <a:gd name="connsiteX23" fmla="*/ 73810 w 3125543"/>
              <a:gd name="connsiteY23" fmla="*/ 1307086 h 6857864"/>
              <a:gd name="connsiteX24" fmla="*/ 79531 w 3125543"/>
              <a:gd name="connsiteY24" fmla="*/ 1168288 h 6857864"/>
              <a:gd name="connsiteX25" fmla="*/ 594 w 3125543"/>
              <a:gd name="connsiteY25" fmla="*/ 716778 h 6857864"/>
              <a:gd name="connsiteX26" fmla="*/ 2657 w 3125543"/>
              <a:gd name="connsiteY26" fmla="*/ 657363 h 6857864"/>
              <a:gd name="connsiteX27" fmla="*/ 24904 w 3125543"/>
              <a:gd name="connsiteY27" fmla="*/ 393828 h 6857864"/>
              <a:gd name="connsiteX28" fmla="*/ 39728 w 3125543"/>
              <a:gd name="connsiteY28" fmla="*/ 236673 h 6857864"/>
              <a:gd name="connsiteX29" fmla="*/ 38796 w 3125543"/>
              <a:gd name="connsiteY29" fmla="*/ 144983 h 6857864"/>
              <a:gd name="connsiteX30" fmla="*/ 29331 w 3125543"/>
              <a:gd name="connsiteY30" fmla="*/ 33857 h 6857864"/>
              <a:gd name="connsiteX31" fmla="*/ 11361 w 3125543"/>
              <a:gd name="connsiteY31" fmla="*/ 0 h 6857864"/>
              <a:gd name="connsiteX32" fmla="*/ 3125543 w 3125543"/>
              <a:gd name="connsiteY32" fmla="*/ 0 h 6857864"/>
              <a:gd name="connsiteX33" fmla="*/ 3125543 w 3125543"/>
              <a:gd name="connsiteY33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33821 w 3125543"/>
              <a:gd name="connsiteY9" fmla="*/ 6202459 h 6857864"/>
              <a:gd name="connsiteX10" fmla="*/ 263342 w 3125543"/>
              <a:gd name="connsiteY10" fmla="*/ 6111940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30401 w 3125543"/>
              <a:gd name="connsiteY13" fmla="*/ 3872886 h 6857864"/>
              <a:gd name="connsiteX14" fmla="*/ 458278 w 3125543"/>
              <a:gd name="connsiteY14" fmla="*/ 3673397 h 6857864"/>
              <a:gd name="connsiteX15" fmla="*/ 460946 w 3125543"/>
              <a:gd name="connsiteY15" fmla="*/ 3536883 h 6857864"/>
              <a:gd name="connsiteX16" fmla="*/ 360891 w 3125543"/>
              <a:gd name="connsiteY16" fmla="*/ 2843952 h 6857864"/>
              <a:gd name="connsiteX17" fmla="*/ 268410 w 3125543"/>
              <a:gd name="connsiteY17" fmla="*/ 2447068 h 6857864"/>
              <a:gd name="connsiteX18" fmla="*/ 215809 w 3125543"/>
              <a:gd name="connsiteY18" fmla="*/ 2155135 h 6857864"/>
              <a:gd name="connsiteX19" fmla="*/ 214300 w 3125543"/>
              <a:gd name="connsiteY19" fmla="*/ 2050531 h 6857864"/>
              <a:gd name="connsiteX20" fmla="*/ 120136 w 3125543"/>
              <a:gd name="connsiteY20" fmla="*/ 1732919 h 6857864"/>
              <a:gd name="connsiteX21" fmla="*/ 88820 w 3125543"/>
              <a:gd name="connsiteY21" fmla="*/ 1525631 h 6857864"/>
              <a:gd name="connsiteX22" fmla="*/ 79273 w 3125543"/>
              <a:gd name="connsiteY22" fmla="*/ 1477995 h 6857864"/>
              <a:gd name="connsiteX23" fmla="*/ 73810 w 3125543"/>
              <a:gd name="connsiteY23" fmla="*/ 1307086 h 6857864"/>
              <a:gd name="connsiteX24" fmla="*/ 79531 w 3125543"/>
              <a:gd name="connsiteY24" fmla="*/ 1168288 h 6857864"/>
              <a:gd name="connsiteX25" fmla="*/ 594 w 3125543"/>
              <a:gd name="connsiteY25" fmla="*/ 716778 h 6857864"/>
              <a:gd name="connsiteX26" fmla="*/ 2657 w 3125543"/>
              <a:gd name="connsiteY26" fmla="*/ 657363 h 6857864"/>
              <a:gd name="connsiteX27" fmla="*/ 24904 w 3125543"/>
              <a:gd name="connsiteY27" fmla="*/ 393828 h 6857864"/>
              <a:gd name="connsiteX28" fmla="*/ 39728 w 3125543"/>
              <a:gd name="connsiteY28" fmla="*/ 236673 h 6857864"/>
              <a:gd name="connsiteX29" fmla="*/ 38796 w 3125543"/>
              <a:gd name="connsiteY29" fmla="*/ 144983 h 6857864"/>
              <a:gd name="connsiteX30" fmla="*/ 29331 w 3125543"/>
              <a:gd name="connsiteY30" fmla="*/ 33857 h 6857864"/>
              <a:gd name="connsiteX31" fmla="*/ 11361 w 3125543"/>
              <a:gd name="connsiteY31" fmla="*/ 0 h 6857864"/>
              <a:gd name="connsiteX32" fmla="*/ 3125543 w 3125543"/>
              <a:gd name="connsiteY32" fmla="*/ 0 h 6857864"/>
              <a:gd name="connsiteX33" fmla="*/ 3125543 w 3125543"/>
              <a:gd name="connsiteY33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52884 w 3125543"/>
              <a:gd name="connsiteY7" fmla="*/ 6294334 h 6857864"/>
              <a:gd name="connsiteX8" fmla="*/ 240974 w 3125543"/>
              <a:gd name="connsiteY8" fmla="*/ 6231403 h 6857864"/>
              <a:gd name="connsiteX9" fmla="*/ 264514 w 3125543"/>
              <a:gd name="connsiteY9" fmla="*/ 6202459 h 6857864"/>
              <a:gd name="connsiteX10" fmla="*/ 263342 w 3125543"/>
              <a:gd name="connsiteY10" fmla="*/ 6111940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30401 w 3125543"/>
              <a:gd name="connsiteY13" fmla="*/ 3872886 h 6857864"/>
              <a:gd name="connsiteX14" fmla="*/ 458278 w 3125543"/>
              <a:gd name="connsiteY14" fmla="*/ 3673397 h 6857864"/>
              <a:gd name="connsiteX15" fmla="*/ 460946 w 3125543"/>
              <a:gd name="connsiteY15" fmla="*/ 3536883 h 6857864"/>
              <a:gd name="connsiteX16" fmla="*/ 360891 w 3125543"/>
              <a:gd name="connsiteY16" fmla="*/ 2843952 h 6857864"/>
              <a:gd name="connsiteX17" fmla="*/ 268410 w 3125543"/>
              <a:gd name="connsiteY17" fmla="*/ 2447068 h 6857864"/>
              <a:gd name="connsiteX18" fmla="*/ 215809 w 3125543"/>
              <a:gd name="connsiteY18" fmla="*/ 2155135 h 6857864"/>
              <a:gd name="connsiteX19" fmla="*/ 214300 w 3125543"/>
              <a:gd name="connsiteY19" fmla="*/ 2050531 h 6857864"/>
              <a:gd name="connsiteX20" fmla="*/ 120136 w 3125543"/>
              <a:gd name="connsiteY20" fmla="*/ 1732919 h 6857864"/>
              <a:gd name="connsiteX21" fmla="*/ 88820 w 3125543"/>
              <a:gd name="connsiteY21" fmla="*/ 1525631 h 6857864"/>
              <a:gd name="connsiteX22" fmla="*/ 79273 w 3125543"/>
              <a:gd name="connsiteY22" fmla="*/ 1477995 h 6857864"/>
              <a:gd name="connsiteX23" fmla="*/ 73810 w 3125543"/>
              <a:gd name="connsiteY23" fmla="*/ 1307086 h 6857864"/>
              <a:gd name="connsiteX24" fmla="*/ 79531 w 3125543"/>
              <a:gd name="connsiteY24" fmla="*/ 1168288 h 6857864"/>
              <a:gd name="connsiteX25" fmla="*/ 594 w 3125543"/>
              <a:gd name="connsiteY25" fmla="*/ 716778 h 6857864"/>
              <a:gd name="connsiteX26" fmla="*/ 2657 w 3125543"/>
              <a:gd name="connsiteY26" fmla="*/ 657363 h 6857864"/>
              <a:gd name="connsiteX27" fmla="*/ 24904 w 3125543"/>
              <a:gd name="connsiteY27" fmla="*/ 393828 h 6857864"/>
              <a:gd name="connsiteX28" fmla="*/ 39728 w 3125543"/>
              <a:gd name="connsiteY28" fmla="*/ 236673 h 6857864"/>
              <a:gd name="connsiteX29" fmla="*/ 38796 w 3125543"/>
              <a:gd name="connsiteY29" fmla="*/ 144983 h 6857864"/>
              <a:gd name="connsiteX30" fmla="*/ 29331 w 3125543"/>
              <a:gd name="connsiteY30" fmla="*/ 33857 h 6857864"/>
              <a:gd name="connsiteX31" fmla="*/ 11361 w 3125543"/>
              <a:gd name="connsiteY31" fmla="*/ 0 h 6857864"/>
              <a:gd name="connsiteX32" fmla="*/ 3125543 w 3125543"/>
              <a:gd name="connsiteY32" fmla="*/ 0 h 6857864"/>
              <a:gd name="connsiteX33" fmla="*/ 3125543 w 3125543"/>
              <a:gd name="connsiteY33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33777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30962 w 3125543"/>
              <a:gd name="connsiteY7" fmla="*/ 6314882 h 6857864"/>
              <a:gd name="connsiteX8" fmla="*/ 240974 w 3125543"/>
              <a:gd name="connsiteY8" fmla="*/ 6231403 h 6857864"/>
              <a:gd name="connsiteX9" fmla="*/ 264514 w 3125543"/>
              <a:gd name="connsiteY9" fmla="*/ 6202459 h 6857864"/>
              <a:gd name="connsiteX10" fmla="*/ 263342 w 3125543"/>
              <a:gd name="connsiteY10" fmla="*/ 6111940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30401 w 3125543"/>
              <a:gd name="connsiteY13" fmla="*/ 3872886 h 6857864"/>
              <a:gd name="connsiteX14" fmla="*/ 458278 w 3125543"/>
              <a:gd name="connsiteY14" fmla="*/ 3673397 h 6857864"/>
              <a:gd name="connsiteX15" fmla="*/ 460946 w 3125543"/>
              <a:gd name="connsiteY15" fmla="*/ 3536883 h 6857864"/>
              <a:gd name="connsiteX16" fmla="*/ 360891 w 3125543"/>
              <a:gd name="connsiteY16" fmla="*/ 2843952 h 6857864"/>
              <a:gd name="connsiteX17" fmla="*/ 268410 w 3125543"/>
              <a:gd name="connsiteY17" fmla="*/ 2447068 h 6857864"/>
              <a:gd name="connsiteX18" fmla="*/ 215809 w 3125543"/>
              <a:gd name="connsiteY18" fmla="*/ 2155135 h 6857864"/>
              <a:gd name="connsiteX19" fmla="*/ 214300 w 3125543"/>
              <a:gd name="connsiteY19" fmla="*/ 2050531 h 6857864"/>
              <a:gd name="connsiteX20" fmla="*/ 120136 w 3125543"/>
              <a:gd name="connsiteY20" fmla="*/ 1732919 h 6857864"/>
              <a:gd name="connsiteX21" fmla="*/ 88820 w 3125543"/>
              <a:gd name="connsiteY21" fmla="*/ 1525631 h 6857864"/>
              <a:gd name="connsiteX22" fmla="*/ 79273 w 3125543"/>
              <a:gd name="connsiteY22" fmla="*/ 1477995 h 6857864"/>
              <a:gd name="connsiteX23" fmla="*/ 73810 w 3125543"/>
              <a:gd name="connsiteY23" fmla="*/ 1307086 h 6857864"/>
              <a:gd name="connsiteX24" fmla="*/ 79531 w 3125543"/>
              <a:gd name="connsiteY24" fmla="*/ 1168288 h 6857864"/>
              <a:gd name="connsiteX25" fmla="*/ 594 w 3125543"/>
              <a:gd name="connsiteY25" fmla="*/ 716778 h 6857864"/>
              <a:gd name="connsiteX26" fmla="*/ 2657 w 3125543"/>
              <a:gd name="connsiteY26" fmla="*/ 657363 h 6857864"/>
              <a:gd name="connsiteX27" fmla="*/ 24904 w 3125543"/>
              <a:gd name="connsiteY27" fmla="*/ 393828 h 6857864"/>
              <a:gd name="connsiteX28" fmla="*/ 39728 w 3125543"/>
              <a:gd name="connsiteY28" fmla="*/ 236673 h 6857864"/>
              <a:gd name="connsiteX29" fmla="*/ 38796 w 3125543"/>
              <a:gd name="connsiteY29" fmla="*/ 144983 h 6857864"/>
              <a:gd name="connsiteX30" fmla="*/ 29331 w 3125543"/>
              <a:gd name="connsiteY30" fmla="*/ 33857 h 6857864"/>
              <a:gd name="connsiteX31" fmla="*/ 11361 w 3125543"/>
              <a:gd name="connsiteY31" fmla="*/ 0 h 6857864"/>
              <a:gd name="connsiteX32" fmla="*/ 3125543 w 3125543"/>
              <a:gd name="connsiteY32" fmla="*/ 0 h 6857864"/>
              <a:gd name="connsiteX33" fmla="*/ 3125543 w 3125543"/>
              <a:gd name="connsiteY33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09119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30962 w 3125543"/>
              <a:gd name="connsiteY7" fmla="*/ 6314882 h 6857864"/>
              <a:gd name="connsiteX8" fmla="*/ 240974 w 3125543"/>
              <a:gd name="connsiteY8" fmla="*/ 6231403 h 6857864"/>
              <a:gd name="connsiteX9" fmla="*/ 264514 w 3125543"/>
              <a:gd name="connsiteY9" fmla="*/ 6202459 h 6857864"/>
              <a:gd name="connsiteX10" fmla="*/ 263342 w 3125543"/>
              <a:gd name="connsiteY10" fmla="*/ 6111940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30401 w 3125543"/>
              <a:gd name="connsiteY13" fmla="*/ 3872886 h 6857864"/>
              <a:gd name="connsiteX14" fmla="*/ 458278 w 3125543"/>
              <a:gd name="connsiteY14" fmla="*/ 3673397 h 6857864"/>
              <a:gd name="connsiteX15" fmla="*/ 460946 w 3125543"/>
              <a:gd name="connsiteY15" fmla="*/ 3536883 h 6857864"/>
              <a:gd name="connsiteX16" fmla="*/ 360891 w 3125543"/>
              <a:gd name="connsiteY16" fmla="*/ 2843952 h 6857864"/>
              <a:gd name="connsiteX17" fmla="*/ 268410 w 3125543"/>
              <a:gd name="connsiteY17" fmla="*/ 2447068 h 6857864"/>
              <a:gd name="connsiteX18" fmla="*/ 215809 w 3125543"/>
              <a:gd name="connsiteY18" fmla="*/ 2155135 h 6857864"/>
              <a:gd name="connsiteX19" fmla="*/ 214300 w 3125543"/>
              <a:gd name="connsiteY19" fmla="*/ 2050531 h 6857864"/>
              <a:gd name="connsiteX20" fmla="*/ 120136 w 3125543"/>
              <a:gd name="connsiteY20" fmla="*/ 1732919 h 6857864"/>
              <a:gd name="connsiteX21" fmla="*/ 88820 w 3125543"/>
              <a:gd name="connsiteY21" fmla="*/ 1525631 h 6857864"/>
              <a:gd name="connsiteX22" fmla="*/ 79273 w 3125543"/>
              <a:gd name="connsiteY22" fmla="*/ 1477995 h 6857864"/>
              <a:gd name="connsiteX23" fmla="*/ 73810 w 3125543"/>
              <a:gd name="connsiteY23" fmla="*/ 1307086 h 6857864"/>
              <a:gd name="connsiteX24" fmla="*/ 79531 w 3125543"/>
              <a:gd name="connsiteY24" fmla="*/ 1168288 h 6857864"/>
              <a:gd name="connsiteX25" fmla="*/ 594 w 3125543"/>
              <a:gd name="connsiteY25" fmla="*/ 716778 h 6857864"/>
              <a:gd name="connsiteX26" fmla="*/ 2657 w 3125543"/>
              <a:gd name="connsiteY26" fmla="*/ 657363 h 6857864"/>
              <a:gd name="connsiteX27" fmla="*/ 24904 w 3125543"/>
              <a:gd name="connsiteY27" fmla="*/ 393828 h 6857864"/>
              <a:gd name="connsiteX28" fmla="*/ 39728 w 3125543"/>
              <a:gd name="connsiteY28" fmla="*/ 236673 h 6857864"/>
              <a:gd name="connsiteX29" fmla="*/ 38796 w 3125543"/>
              <a:gd name="connsiteY29" fmla="*/ 144983 h 6857864"/>
              <a:gd name="connsiteX30" fmla="*/ 29331 w 3125543"/>
              <a:gd name="connsiteY30" fmla="*/ 33857 h 6857864"/>
              <a:gd name="connsiteX31" fmla="*/ 11361 w 3125543"/>
              <a:gd name="connsiteY31" fmla="*/ 0 h 6857864"/>
              <a:gd name="connsiteX32" fmla="*/ 3125543 w 3125543"/>
              <a:gd name="connsiteY32" fmla="*/ 0 h 6857864"/>
              <a:gd name="connsiteX33" fmla="*/ 3125543 w 3125543"/>
              <a:gd name="connsiteY33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09119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30962 w 3125543"/>
              <a:gd name="connsiteY7" fmla="*/ 6314882 h 6857864"/>
              <a:gd name="connsiteX8" fmla="*/ 240974 w 3125543"/>
              <a:gd name="connsiteY8" fmla="*/ 6231403 h 6857864"/>
              <a:gd name="connsiteX9" fmla="*/ 264514 w 3125543"/>
              <a:gd name="connsiteY9" fmla="*/ 6202459 h 6857864"/>
              <a:gd name="connsiteX10" fmla="*/ 263342 w 3125543"/>
              <a:gd name="connsiteY10" fmla="*/ 6111940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30401 w 3125543"/>
              <a:gd name="connsiteY13" fmla="*/ 3872886 h 6857864"/>
              <a:gd name="connsiteX14" fmla="*/ 458278 w 3125543"/>
              <a:gd name="connsiteY14" fmla="*/ 3673397 h 6857864"/>
              <a:gd name="connsiteX15" fmla="*/ 460946 w 3125543"/>
              <a:gd name="connsiteY15" fmla="*/ 3536883 h 6857864"/>
              <a:gd name="connsiteX16" fmla="*/ 360891 w 3125543"/>
              <a:gd name="connsiteY16" fmla="*/ 2843952 h 6857864"/>
              <a:gd name="connsiteX17" fmla="*/ 268410 w 3125543"/>
              <a:gd name="connsiteY17" fmla="*/ 2447068 h 6857864"/>
              <a:gd name="connsiteX18" fmla="*/ 215809 w 3125543"/>
              <a:gd name="connsiteY18" fmla="*/ 2155135 h 6857864"/>
              <a:gd name="connsiteX19" fmla="*/ 214300 w 3125543"/>
              <a:gd name="connsiteY19" fmla="*/ 2050531 h 6857864"/>
              <a:gd name="connsiteX20" fmla="*/ 120136 w 3125543"/>
              <a:gd name="connsiteY20" fmla="*/ 1732919 h 6857864"/>
              <a:gd name="connsiteX21" fmla="*/ 88820 w 3125543"/>
              <a:gd name="connsiteY21" fmla="*/ 1525631 h 6857864"/>
              <a:gd name="connsiteX22" fmla="*/ 79273 w 3125543"/>
              <a:gd name="connsiteY22" fmla="*/ 1477995 h 6857864"/>
              <a:gd name="connsiteX23" fmla="*/ 73810 w 3125543"/>
              <a:gd name="connsiteY23" fmla="*/ 1307086 h 6857864"/>
              <a:gd name="connsiteX24" fmla="*/ 79531 w 3125543"/>
              <a:gd name="connsiteY24" fmla="*/ 1168288 h 6857864"/>
              <a:gd name="connsiteX25" fmla="*/ 594 w 3125543"/>
              <a:gd name="connsiteY25" fmla="*/ 716778 h 6857864"/>
              <a:gd name="connsiteX26" fmla="*/ 2657 w 3125543"/>
              <a:gd name="connsiteY26" fmla="*/ 657363 h 6857864"/>
              <a:gd name="connsiteX27" fmla="*/ 24904 w 3125543"/>
              <a:gd name="connsiteY27" fmla="*/ 393828 h 6857864"/>
              <a:gd name="connsiteX28" fmla="*/ 39728 w 3125543"/>
              <a:gd name="connsiteY28" fmla="*/ 236673 h 6857864"/>
              <a:gd name="connsiteX29" fmla="*/ 38796 w 3125543"/>
              <a:gd name="connsiteY29" fmla="*/ 144983 h 6857864"/>
              <a:gd name="connsiteX30" fmla="*/ 29331 w 3125543"/>
              <a:gd name="connsiteY30" fmla="*/ 33857 h 6857864"/>
              <a:gd name="connsiteX31" fmla="*/ 11361 w 3125543"/>
              <a:gd name="connsiteY31" fmla="*/ 0 h 6857864"/>
              <a:gd name="connsiteX32" fmla="*/ 3125543 w 3125543"/>
              <a:gd name="connsiteY32" fmla="*/ 0 h 6857864"/>
              <a:gd name="connsiteX33" fmla="*/ 3125543 w 3125543"/>
              <a:gd name="connsiteY33" fmla="*/ 6857864 h 6857864"/>
              <a:gd name="connsiteX0" fmla="*/ 3125543 w 3125543"/>
              <a:gd name="connsiteY0" fmla="*/ 6857864 h 6857864"/>
              <a:gd name="connsiteX1" fmla="*/ 73198 w 3125543"/>
              <a:gd name="connsiteY1" fmla="*/ 6857735 h 6857864"/>
              <a:gd name="connsiteX2" fmla="*/ 120049 w 3125543"/>
              <a:gd name="connsiteY2" fmla="*/ 6737706 h 6857864"/>
              <a:gd name="connsiteX3" fmla="*/ 137007 w 3125543"/>
              <a:gd name="connsiteY3" fmla="*/ 6686827 h 6857864"/>
              <a:gd name="connsiteX4" fmla="*/ 148286 w 3125543"/>
              <a:gd name="connsiteY4" fmla="*/ 6609119 h 6857864"/>
              <a:gd name="connsiteX5" fmla="*/ 219248 w 3125543"/>
              <a:gd name="connsiteY5" fmla="*/ 6492130 h 6857864"/>
              <a:gd name="connsiteX6" fmla="*/ 234530 w 3125543"/>
              <a:gd name="connsiteY6" fmla="*/ 6431610 h 6857864"/>
              <a:gd name="connsiteX7" fmla="*/ 230962 w 3125543"/>
              <a:gd name="connsiteY7" fmla="*/ 6314882 h 6857864"/>
              <a:gd name="connsiteX8" fmla="*/ 240974 w 3125543"/>
              <a:gd name="connsiteY8" fmla="*/ 6231403 h 6857864"/>
              <a:gd name="connsiteX9" fmla="*/ 264514 w 3125543"/>
              <a:gd name="connsiteY9" fmla="*/ 6202459 h 6857864"/>
              <a:gd name="connsiteX10" fmla="*/ 263342 w 3125543"/>
              <a:gd name="connsiteY10" fmla="*/ 6111940 h 6857864"/>
              <a:gd name="connsiteX11" fmla="*/ 319061 w 3125543"/>
              <a:gd name="connsiteY11" fmla="*/ 5863911 h 6857864"/>
              <a:gd name="connsiteX12" fmla="*/ 392148 w 3125543"/>
              <a:gd name="connsiteY12" fmla="*/ 5392587 h 6857864"/>
              <a:gd name="connsiteX13" fmla="*/ 430401 w 3125543"/>
              <a:gd name="connsiteY13" fmla="*/ 3872886 h 6857864"/>
              <a:gd name="connsiteX14" fmla="*/ 458278 w 3125543"/>
              <a:gd name="connsiteY14" fmla="*/ 3673397 h 6857864"/>
              <a:gd name="connsiteX15" fmla="*/ 460946 w 3125543"/>
              <a:gd name="connsiteY15" fmla="*/ 3536883 h 6857864"/>
              <a:gd name="connsiteX16" fmla="*/ 360891 w 3125543"/>
              <a:gd name="connsiteY16" fmla="*/ 2843952 h 6857864"/>
              <a:gd name="connsiteX17" fmla="*/ 268410 w 3125543"/>
              <a:gd name="connsiteY17" fmla="*/ 2447068 h 6857864"/>
              <a:gd name="connsiteX18" fmla="*/ 215809 w 3125543"/>
              <a:gd name="connsiteY18" fmla="*/ 2155135 h 6857864"/>
              <a:gd name="connsiteX19" fmla="*/ 214300 w 3125543"/>
              <a:gd name="connsiteY19" fmla="*/ 2050531 h 6857864"/>
              <a:gd name="connsiteX20" fmla="*/ 120136 w 3125543"/>
              <a:gd name="connsiteY20" fmla="*/ 1732919 h 6857864"/>
              <a:gd name="connsiteX21" fmla="*/ 88820 w 3125543"/>
              <a:gd name="connsiteY21" fmla="*/ 1525631 h 6857864"/>
              <a:gd name="connsiteX22" fmla="*/ 79273 w 3125543"/>
              <a:gd name="connsiteY22" fmla="*/ 1477995 h 6857864"/>
              <a:gd name="connsiteX23" fmla="*/ 73810 w 3125543"/>
              <a:gd name="connsiteY23" fmla="*/ 1307086 h 6857864"/>
              <a:gd name="connsiteX24" fmla="*/ 79531 w 3125543"/>
              <a:gd name="connsiteY24" fmla="*/ 1168288 h 6857864"/>
              <a:gd name="connsiteX25" fmla="*/ 594 w 3125543"/>
              <a:gd name="connsiteY25" fmla="*/ 716778 h 6857864"/>
              <a:gd name="connsiteX26" fmla="*/ 20195 w 3125543"/>
              <a:gd name="connsiteY26" fmla="*/ 542293 h 6857864"/>
              <a:gd name="connsiteX27" fmla="*/ 24904 w 3125543"/>
              <a:gd name="connsiteY27" fmla="*/ 393828 h 6857864"/>
              <a:gd name="connsiteX28" fmla="*/ 39728 w 3125543"/>
              <a:gd name="connsiteY28" fmla="*/ 236673 h 6857864"/>
              <a:gd name="connsiteX29" fmla="*/ 38796 w 3125543"/>
              <a:gd name="connsiteY29" fmla="*/ 144983 h 6857864"/>
              <a:gd name="connsiteX30" fmla="*/ 29331 w 3125543"/>
              <a:gd name="connsiteY30" fmla="*/ 33857 h 6857864"/>
              <a:gd name="connsiteX31" fmla="*/ 11361 w 3125543"/>
              <a:gd name="connsiteY31" fmla="*/ 0 h 6857864"/>
              <a:gd name="connsiteX32" fmla="*/ 3125543 w 3125543"/>
              <a:gd name="connsiteY32" fmla="*/ 0 h 6857864"/>
              <a:gd name="connsiteX33" fmla="*/ 3125543 w 3125543"/>
              <a:gd name="connsiteY33" fmla="*/ 6857864 h 6857864"/>
              <a:gd name="connsiteX0" fmla="*/ 3134252 w 3134252"/>
              <a:gd name="connsiteY0" fmla="*/ 6857864 h 6857864"/>
              <a:gd name="connsiteX1" fmla="*/ 81907 w 3134252"/>
              <a:gd name="connsiteY1" fmla="*/ 6857735 h 6857864"/>
              <a:gd name="connsiteX2" fmla="*/ 128758 w 3134252"/>
              <a:gd name="connsiteY2" fmla="*/ 6737706 h 6857864"/>
              <a:gd name="connsiteX3" fmla="*/ 145716 w 3134252"/>
              <a:gd name="connsiteY3" fmla="*/ 6686827 h 6857864"/>
              <a:gd name="connsiteX4" fmla="*/ 156995 w 3134252"/>
              <a:gd name="connsiteY4" fmla="*/ 6609119 h 6857864"/>
              <a:gd name="connsiteX5" fmla="*/ 227957 w 3134252"/>
              <a:gd name="connsiteY5" fmla="*/ 6492130 h 6857864"/>
              <a:gd name="connsiteX6" fmla="*/ 243239 w 3134252"/>
              <a:gd name="connsiteY6" fmla="*/ 6431610 h 6857864"/>
              <a:gd name="connsiteX7" fmla="*/ 239671 w 3134252"/>
              <a:gd name="connsiteY7" fmla="*/ 6314882 h 6857864"/>
              <a:gd name="connsiteX8" fmla="*/ 249683 w 3134252"/>
              <a:gd name="connsiteY8" fmla="*/ 6231403 h 6857864"/>
              <a:gd name="connsiteX9" fmla="*/ 273223 w 3134252"/>
              <a:gd name="connsiteY9" fmla="*/ 6202459 h 6857864"/>
              <a:gd name="connsiteX10" fmla="*/ 272051 w 3134252"/>
              <a:gd name="connsiteY10" fmla="*/ 6111940 h 6857864"/>
              <a:gd name="connsiteX11" fmla="*/ 327770 w 3134252"/>
              <a:gd name="connsiteY11" fmla="*/ 5863911 h 6857864"/>
              <a:gd name="connsiteX12" fmla="*/ 400857 w 3134252"/>
              <a:gd name="connsiteY12" fmla="*/ 5392587 h 6857864"/>
              <a:gd name="connsiteX13" fmla="*/ 439110 w 3134252"/>
              <a:gd name="connsiteY13" fmla="*/ 3872886 h 6857864"/>
              <a:gd name="connsiteX14" fmla="*/ 466987 w 3134252"/>
              <a:gd name="connsiteY14" fmla="*/ 3673397 h 6857864"/>
              <a:gd name="connsiteX15" fmla="*/ 469655 w 3134252"/>
              <a:gd name="connsiteY15" fmla="*/ 3536883 h 6857864"/>
              <a:gd name="connsiteX16" fmla="*/ 369600 w 3134252"/>
              <a:gd name="connsiteY16" fmla="*/ 2843952 h 6857864"/>
              <a:gd name="connsiteX17" fmla="*/ 277119 w 3134252"/>
              <a:gd name="connsiteY17" fmla="*/ 2447068 h 6857864"/>
              <a:gd name="connsiteX18" fmla="*/ 224518 w 3134252"/>
              <a:gd name="connsiteY18" fmla="*/ 2155135 h 6857864"/>
              <a:gd name="connsiteX19" fmla="*/ 223009 w 3134252"/>
              <a:gd name="connsiteY19" fmla="*/ 2050531 h 6857864"/>
              <a:gd name="connsiteX20" fmla="*/ 128845 w 3134252"/>
              <a:gd name="connsiteY20" fmla="*/ 1732919 h 6857864"/>
              <a:gd name="connsiteX21" fmla="*/ 97529 w 3134252"/>
              <a:gd name="connsiteY21" fmla="*/ 1525631 h 6857864"/>
              <a:gd name="connsiteX22" fmla="*/ 87982 w 3134252"/>
              <a:gd name="connsiteY22" fmla="*/ 1477995 h 6857864"/>
              <a:gd name="connsiteX23" fmla="*/ 82519 w 3134252"/>
              <a:gd name="connsiteY23" fmla="*/ 1307086 h 6857864"/>
              <a:gd name="connsiteX24" fmla="*/ 88240 w 3134252"/>
              <a:gd name="connsiteY24" fmla="*/ 1168288 h 6857864"/>
              <a:gd name="connsiteX25" fmla="*/ 534 w 3134252"/>
              <a:gd name="connsiteY25" fmla="*/ 651024 h 6857864"/>
              <a:gd name="connsiteX26" fmla="*/ 28904 w 3134252"/>
              <a:gd name="connsiteY26" fmla="*/ 542293 h 6857864"/>
              <a:gd name="connsiteX27" fmla="*/ 33613 w 3134252"/>
              <a:gd name="connsiteY27" fmla="*/ 393828 h 6857864"/>
              <a:gd name="connsiteX28" fmla="*/ 48437 w 3134252"/>
              <a:gd name="connsiteY28" fmla="*/ 236673 h 6857864"/>
              <a:gd name="connsiteX29" fmla="*/ 47505 w 3134252"/>
              <a:gd name="connsiteY29" fmla="*/ 144983 h 6857864"/>
              <a:gd name="connsiteX30" fmla="*/ 38040 w 3134252"/>
              <a:gd name="connsiteY30" fmla="*/ 33857 h 6857864"/>
              <a:gd name="connsiteX31" fmla="*/ 20070 w 3134252"/>
              <a:gd name="connsiteY31" fmla="*/ 0 h 6857864"/>
              <a:gd name="connsiteX32" fmla="*/ 3134252 w 3134252"/>
              <a:gd name="connsiteY32" fmla="*/ 0 h 6857864"/>
              <a:gd name="connsiteX33" fmla="*/ 3134252 w 3134252"/>
              <a:gd name="connsiteY33" fmla="*/ 6857864 h 6857864"/>
              <a:gd name="connsiteX0" fmla="*/ 3134385 w 3134385"/>
              <a:gd name="connsiteY0" fmla="*/ 6857864 h 6857864"/>
              <a:gd name="connsiteX1" fmla="*/ 82040 w 3134385"/>
              <a:gd name="connsiteY1" fmla="*/ 6857735 h 6857864"/>
              <a:gd name="connsiteX2" fmla="*/ 128891 w 3134385"/>
              <a:gd name="connsiteY2" fmla="*/ 6737706 h 6857864"/>
              <a:gd name="connsiteX3" fmla="*/ 145849 w 3134385"/>
              <a:gd name="connsiteY3" fmla="*/ 6686827 h 6857864"/>
              <a:gd name="connsiteX4" fmla="*/ 157128 w 3134385"/>
              <a:gd name="connsiteY4" fmla="*/ 6609119 h 6857864"/>
              <a:gd name="connsiteX5" fmla="*/ 228090 w 3134385"/>
              <a:gd name="connsiteY5" fmla="*/ 6492130 h 6857864"/>
              <a:gd name="connsiteX6" fmla="*/ 243372 w 3134385"/>
              <a:gd name="connsiteY6" fmla="*/ 6431610 h 6857864"/>
              <a:gd name="connsiteX7" fmla="*/ 239804 w 3134385"/>
              <a:gd name="connsiteY7" fmla="*/ 6314882 h 6857864"/>
              <a:gd name="connsiteX8" fmla="*/ 249816 w 3134385"/>
              <a:gd name="connsiteY8" fmla="*/ 6231403 h 6857864"/>
              <a:gd name="connsiteX9" fmla="*/ 273356 w 3134385"/>
              <a:gd name="connsiteY9" fmla="*/ 6202459 h 6857864"/>
              <a:gd name="connsiteX10" fmla="*/ 272184 w 3134385"/>
              <a:gd name="connsiteY10" fmla="*/ 6111940 h 6857864"/>
              <a:gd name="connsiteX11" fmla="*/ 327903 w 3134385"/>
              <a:gd name="connsiteY11" fmla="*/ 5863911 h 6857864"/>
              <a:gd name="connsiteX12" fmla="*/ 400990 w 3134385"/>
              <a:gd name="connsiteY12" fmla="*/ 5392587 h 6857864"/>
              <a:gd name="connsiteX13" fmla="*/ 439243 w 3134385"/>
              <a:gd name="connsiteY13" fmla="*/ 3872886 h 6857864"/>
              <a:gd name="connsiteX14" fmla="*/ 467120 w 3134385"/>
              <a:gd name="connsiteY14" fmla="*/ 3673397 h 6857864"/>
              <a:gd name="connsiteX15" fmla="*/ 469788 w 3134385"/>
              <a:gd name="connsiteY15" fmla="*/ 3536883 h 6857864"/>
              <a:gd name="connsiteX16" fmla="*/ 369733 w 3134385"/>
              <a:gd name="connsiteY16" fmla="*/ 2843952 h 6857864"/>
              <a:gd name="connsiteX17" fmla="*/ 277252 w 3134385"/>
              <a:gd name="connsiteY17" fmla="*/ 2447068 h 6857864"/>
              <a:gd name="connsiteX18" fmla="*/ 224651 w 3134385"/>
              <a:gd name="connsiteY18" fmla="*/ 2155135 h 6857864"/>
              <a:gd name="connsiteX19" fmla="*/ 223142 w 3134385"/>
              <a:gd name="connsiteY19" fmla="*/ 2050531 h 6857864"/>
              <a:gd name="connsiteX20" fmla="*/ 128978 w 3134385"/>
              <a:gd name="connsiteY20" fmla="*/ 1732919 h 6857864"/>
              <a:gd name="connsiteX21" fmla="*/ 97662 w 3134385"/>
              <a:gd name="connsiteY21" fmla="*/ 1525631 h 6857864"/>
              <a:gd name="connsiteX22" fmla="*/ 88115 w 3134385"/>
              <a:gd name="connsiteY22" fmla="*/ 1477995 h 6857864"/>
              <a:gd name="connsiteX23" fmla="*/ 82652 w 3134385"/>
              <a:gd name="connsiteY23" fmla="*/ 1307086 h 6857864"/>
              <a:gd name="connsiteX24" fmla="*/ 70835 w 3134385"/>
              <a:gd name="connsiteY24" fmla="*/ 925818 h 6857864"/>
              <a:gd name="connsiteX25" fmla="*/ 667 w 3134385"/>
              <a:gd name="connsiteY25" fmla="*/ 651024 h 6857864"/>
              <a:gd name="connsiteX26" fmla="*/ 29037 w 3134385"/>
              <a:gd name="connsiteY26" fmla="*/ 542293 h 6857864"/>
              <a:gd name="connsiteX27" fmla="*/ 33746 w 3134385"/>
              <a:gd name="connsiteY27" fmla="*/ 393828 h 6857864"/>
              <a:gd name="connsiteX28" fmla="*/ 48570 w 3134385"/>
              <a:gd name="connsiteY28" fmla="*/ 236673 h 6857864"/>
              <a:gd name="connsiteX29" fmla="*/ 47638 w 3134385"/>
              <a:gd name="connsiteY29" fmla="*/ 144983 h 6857864"/>
              <a:gd name="connsiteX30" fmla="*/ 38173 w 3134385"/>
              <a:gd name="connsiteY30" fmla="*/ 33857 h 6857864"/>
              <a:gd name="connsiteX31" fmla="*/ 20203 w 3134385"/>
              <a:gd name="connsiteY31" fmla="*/ 0 h 6857864"/>
              <a:gd name="connsiteX32" fmla="*/ 3134385 w 3134385"/>
              <a:gd name="connsiteY32" fmla="*/ 0 h 6857864"/>
              <a:gd name="connsiteX33" fmla="*/ 3134385 w 3134385"/>
              <a:gd name="connsiteY33" fmla="*/ 6857864 h 6857864"/>
              <a:gd name="connsiteX0" fmla="*/ 3134385 w 3134385"/>
              <a:gd name="connsiteY0" fmla="*/ 6857864 h 6857864"/>
              <a:gd name="connsiteX1" fmla="*/ 82040 w 3134385"/>
              <a:gd name="connsiteY1" fmla="*/ 6857735 h 6857864"/>
              <a:gd name="connsiteX2" fmla="*/ 128891 w 3134385"/>
              <a:gd name="connsiteY2" fmla="*/ 6737706 h 6857864"/>
              <a:gd name="connsiteX3" fmla="*/ 145849 w 3134385"/>
              <a:gd name="connsiteY3" fmla="*/ 6686827 h 6857864"/>
              <a:gd name="connsiteX4" fmla="*/ 157128 w 3134385"/>
              <a:gd name="connsiteY4" fmla="*/ 6609119 h 6857864"/>
              <a:gd name="connsiteX5" fmla="*/ 228090 w 3134385"/>
              <a:gd name="connsiteY5" fmla="*/ 6492130 h 6857864"/>
              <a:gd name="connsiteX6" fmla="*/ 243372 w 3134385"/>
              <a:gd name="connsiteY6" fmla="*/ 6431610 h 6857864"/>
              <a:gd name="connsiteX7" fmla="*/ 239804 w 3134385"/>
              <a:gd name="connsiteY7" fmla="*/ 6314882 h 6857864"/>
              <a:gd name="connsiteX8" fmla="*/ 249816 w 3134385"/>
              <a:gd name="connsiteY8" fmla="*/ 6231403 h 6857864"/>
              <a:gd name="connsiteX9" fmla="*/ 273356 w 3134385"/>
              <a:gd name="connsiteY9" fmla="*/ 6202459 h 6857864"/>
              <a:gd name="connsiteX10" fmla="*/ 272184 w 3134385"/>
              <a:gd name="connsiteY10" fmla="*/ 6111940 h 6857864"/>
              <a:gd name="connsiteX11" fmla="*/ 327903 w 3134385"/>
              <a:gd name="connsiteY11" fmla="*/ 5863911 h 6857864"/>
              <a:gd name="connsiteX12" fmla="*/ 400990 w 3134385"/>
              <a:gd name="connsiteY12" fmla="*/ 5392587 h 6857864"/>
              <a:gd name="connsiteX13" fmla="*/ 439243 w 3134385"/>
              <a:gd name="connsiteY13" fmla="*/ 3872886 h 6857864"/>
              <a:gd name="connsiteX14" fmla="*/ 467120 w 3134385"/>
              <a:gd name="connsiteY14" fmla="*/ 3673397 h 6857864"/>
              <a:gd name="connsiteX15" fmla="*/ 469788 w 3134385"/>
              <a:gd name="connsiteY15" fmla="*/ 3536883 h 6857864"/>
              <a:gd name="connsiteX16" fmla="*/ 369733 w 3134385"/>
              <a:gd name="connsiteY16" fmla="*/ 2843952 h 6857864"/>
              <a:gd name="connsiteX17" fmla="*/ 277252 w 3134385"/>
              <a:gd name="connsiteY17" fmla="*/ 2447068 h 6857864"/>
              <a:gd name="connsiteX18" fmla="*/ 224651 w 3134385"/>
              <a:gd name="connsiteY18" fmla="*/ 2155135 h 6857864"/>
              <a:gd name="connsiteX19" fmla="*/ 223142 w 3134385"/>
              <a:gd name="connsiteY19" fmla="*/ 2050531 h 6857864"/>
              <a:gd name="connsiteX20" fmla="*/ 128978 w 3134385"/>
              <a:gd name="connsiteY20" fmla="*/ 1732919 h 6857864"/>
              <a:gd name="connsiteX21" fmla="*/ 97662 w 3134385"/>
              <a:gd name="connsiteY21" fmla="*/ 1525631 h 6857864"/>
              <a:gd name="connsiteX22" fmla="*/ 88115 w 3134385"/>
              <a:gd name="connsiteY22" fmla="*/ 1477995 h 6857864"/>
              <a:gd name="connsiteX23" fmla="*/ 82652 w 3134385"/>
              <a:gd name="connsiteY23" fmla="*/ 1307086 h 6857864"/>
              <a:gd name="connsiteX24" fmla="*/ 70835 w 3134385"/>
              <a:gd name="connsiteY24" fmla="*/ 925818 h 6857864"/>
              <a:gd name="connsiteX25" fmla="*/ 667 w 3134385"/>
              <a:gd name="connsiteY25" fmla="*/ 651024 h 6857864"/>
              <a:gd name="connsiteX26" fmla="*/ 29037 w 3134385"/>
              <a:gd name="connsiteY26" fmla="*/ 542293 h 6857864"/>
              <a:gd name="connsiteX27" fmla="*/ 33746 w 3134385"/>
              <a:gd name="connsiteY27" fmla="*/ 393828 h 6857864"/>
              <a:gd name="connsiteX28" fmla="*/ 48570 w 3134385"/>
              <a:gd name="connsiteY28" fmla="*/ 236673 h 6857864"/>
              <a:gd name="connsiteX29" fmla="*/ 47638 w 3134385"/>
              <a:gd name="connsiteY29" fmla="*/ 144983 h 6857864"/>
              <a:gd name="connsiteX30" fmla="*/ 38173 w 3134385"/>
              <a:gd name="connsiteY30" fmla="*/ 33857 h 6857864"/>
              <a:gd name="connsiteX31" fmla="*/ 20203 w 3134385"/>
              <a:gd name="connsiteY31" fmla="*/ 0 h 6857864"/>
              <a:gd name="connsiteX32" fmla="*/ 3134385 w 3134385"/>
              <a:gd name="connsiteY32" fmla="*/ 0 h 6857864"/>
              <a:gd name="connsiteX33" fmla="*/ 3134385 w 3134385"/>
              <a:gd name="connsiteY33" fmla="*/ 6857864 h 6857864"/>
              <a:gd name="connsiteX0" fmla="*/ 3134385 w 3134385"/>
              <a:gd name="connsiteY0" fmla="*/ 6857864 h 6857864"/>
              <a:gd name="connsiteX1" fmla="*/ 82040 w 3134385"/>
              <a:gd name="connsiteY1" fmla="*/ 6857735 h 6857864"/>
              <a:gd name="connsiteX2" fmla="*/ 128891 w 3134385"/>
              <a:gd name="connsiteY2" fmla="*/ 6737706 h 6857864"/>
              <a:gd name="connsiteX3" fmla="*/ 145849 w 3134385"/>
              <a:gd name="connsiteY3" fmla="*/ 6686827 h 6857864"/>
              <a:gd name="connsiteX4" fmla="*/ 157128 w 3134385"/>
              <a:gd name="connsiteY4" fmla="*/ 6609119 h 6857864"/>
              <a:gd name="connsiteX5" fmla="*/ 228090 w 3134385"/>
              <a:gd name="connsiteY5" fmla="*/ 6492130 h 6857864"/>
              <a:gd name="connsiteX6" fmla="*/ 243372 w 3134385"/>
              <a:gd name="connsiteY6" fmla="*/ 6431610 h 6857864"/>
              <a:gd name="connsiteX7" fmla="*/ 239804 w 3134385"/>
              <a:gd name="connsiteY7" fmla="*/ 6314882 h 6857864"/>
              <a:gd name="connsiteX8" fmla="*/ 249816 w 3134385"/>
              <a:gd name="connsiteY8" fmla="*/ 6231403 h 6857864"/>
              <a:gd name="connsiteX9" fmla="*/ 273356 w 3134385"/>
              <a:gd name="connsiteY9" fmla="*/ 6202459 h 6857864"/>
              <a:gd name="connsiteX10" fmla="*/ 272184 w 3134385"/>
              <a:gd name="connsiteY10" fmla="*/ 6111940 h 6857864"/>
              <a:gd name="connsiteX11" fmla="*/ 327903 w 3134385"/>
              <a:gd name="connsiteY11" fmla="*/ 5863911 h 6857864"/>
              <a:gd name="connsiteX12" fmla="*/ 400990 w 3134385"/>
              <a:gd name="connsiteY12" fmla="*/ 5392587 h 6857864"/>
              <a:gd name="connsiteX13" fmla="*/ 439243 w 3134385"/>
              <a:gd name="connsiteY13" fmla="*/ 3872886 h 6857864"/>
              <a:gd name="connsiteX14" fmla="*/ 467120 w 3134385"/>
              <a:gd name="connsiteY14" fmla="*/ 3673397 h 6857864"/>
              <a:gd name="connsiteX15" fmla="*/ 469788 w 3134385"/>
              <a:gd name="connsiteY15" fmla="*/ 3536883 h 6857864"/>
              <a:gd name="connsiteX16" fmla="*/ 369733 w 3134385"/>
              <a:gd name="connsiteY16" fmla="*/ 2843952 h 6857864"/>
              <a:gd name="connsiteX17" fmla="*/ 277252 w 3134385"/>
              <a:gd name="connsiteY17" fmla="*/ 2447068 h 6857864"/>
              <a:gd name="connsiteX18" fmla="*/ 224651 w 3134385"/>
              <a:gd name="connsiteY18" fmla="*/ 2155135 h 6857864"/>
              <a:gd name="connsiteX19" fmla="*/ 223142 w 3134385"/>
              <a:gd name="connsiteY19" fmla="*/ 2050531 h 6857864"/>
              <a:gd name="connsiteX20" fmla="*/ 128978 w 3134385"/>
              <a:gd name="connsiteY20" fmla="*/ 1732919 h 6857864"/>
              <a:gd name="connsiteX21" fmla="*/ 97662 w 3134385"/>
              <a:gd name="connsiteY21" fmla="*/ 1525631 h 6857864"/>
              <a:gd name="connsiteX22" fmla="*/ 88115 w 3134385"/>
              <a:gd name="connsiteY22" fmla="*/ 1477995 h 6857864"/>
              <a:gd name="connsiteX23" fmla="*/ 82652 w 3134385"/>
              <a:gd name="connsiteY23" fmla="*/ 1307086 h 6857864"/>
              <a:gd name="connsiteX24" fmla="*/ 70835 w 3134385"/>
              <a:gd name="connsiteY24" fmla="*/ 925818 h 6857864"/>
              <a:gd name="connsiteX25" fmla="*/ 667 w 3134385"/>
              <a:gd name="connsiteY25" fmla="*/ 651024 h 6857864"/>
              <a:gd name="connsiteX26" fmla="*/ 29037 w 3134385"/>
              <a:gd name="connsiteY26" fmla="*/ 542293 h 6857864"/>
              <a:gd name="connsiteX27" fmla="*/ 33746 w 3134385"/>
              <a:gd name="connsiteY27" fmla="*/ 393828 h 6857864"/>
              <a:gd name="connsiteX28" fmla="*/ 48570 w 3134385"/>
              <a:gd name="connsiteY28" fmla="*/ 236673 h 6857864"/>
              <a:gd name="connsiteX29" fmla="*/ 47638 w 3134385"/>
              <a:gd name="connsiteY29" fmla="*/ 144983 h 6857864"/>
              <a:gd name="connsiteX30" fmla="*/ 38173 w 3134385"/>
              <a:gd name="connsiteY30" fmla="*/ 33857 h 6857864"/>
              <a:gd name="connsiteX31" fmla="*/ 20203 w 3134385"/>
              <a:gd name="connsiteY31" fmla="*/ 0 h 6857864"/>
              <a:gd name="connsiteX32" fmla="*/ 3134385 w 3134385"/>
              <a:gd name="connsiteY32" fmla="*/ 0 h 6857864"/>
              <a:gd name="connsiteX33" fmla="*/ 3134385 w 3134385"/>
              <a:gd name="connsiteY33" fmla="*/ 6857864 h 685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34385" h="6857864">
                <a:moveTo>
                  <a:pt x="3134385" y="6857864"/>
                </a:moveTo>
                <a:lnTo>
                  <a:pt x="82040" y="6857735"/>
                </a:lnTo>
                <a:cubicBezTo>
                  <a:pt x="121400" y="6789493"/>
                  <a:pt x="118256" y="6766191"/>
                  <a:pt x="128891" y="6737706"/>
                </a:cubicBezTo>
                <a:cubicBezTo>
                  <a:pt x="134775" y="6708183"/>
                  <a:pt x="142940" y="6708238"/>
                  <a:pt x="145849" y="6686827"/>
                </a:cubicBezTo>
                <a:cubicBezTo>
                  <a:pt x="150555" y="6669506"/>
                  <a:pt x="143421" y="6641568"/>
                  <a:pt x="157128" y="6609119"/>
                </a:cubicBezTo>
                <a:cubicBezTo>
                  <a:pt x="182741" y="6536188"/>
                  <a:pt x="211732" y="6530190"/>
                  <a:pt x="228090" y="6492130"/>
                </a:cubicBezTo>
                <a:cubicBezTo>
                  <a:pt x="229340" y="6486906"/>
                  <a:pt x="240143" y="6432771"/>
                  <a:pt x="243372" y="6431610"/>
                </a:cubicBezTo>
                <a:cubicBezTo>
                  <a:pt x="248979" y="6398644"/>
                  <a:pt x="238730" y="6348250"/>
                  <a:pt x="239804" y="6314882"/>
                </a:cubicBezTo>
                <a:cubicBezTo>
                  <a:pt x="238887" y="6301233"/>
                  <a:pt x="251802" y="6244334"/>
                  <a:pt x="249816" y="6231403"/>
                </a:cubicBezTo>
                <a:lnTo>
                  <a:pt x="273356" y="6202459"/>
                </a:lnTo>
                <a:cubicBezTo>
                  <a:pt x="272168" y="6196814"/>
                  <a:pt x="275401" y="6116998"/>
                  <a:pt x="272184" y="6111940"/>
                </a:cubicBezTo>
                <a:cubicBezTo>
                  <a:pt x="292271" y="5907632"/>
                  <a:pt x="306435" y="5983803"/>
                  <a:pt x="327903" y="5863911"/>
                </a:cubicBezTo>
                <a:cubicBezTo>
                  <a:pt x="349371" y="5744019"/>
                  <a:pt x="379058" y="5831697"/>
                  <a:pt x="400990" y="5392587"/>
                </a:cubicBezTo>
                <a:cubicBezTo>
                  <a:pt x="483517" y="5049461"/>
                  <a:pt x="428221" y="4159418"/>
                  <a:pt x="439243" y="3872886"/>
                </a:cubicBezTo>
                <a:cubicBezTo>
                  <a:pt x="442810" y="3782758"/>
                  <a:pt x="462029" y="3729398"/>
                  <a:pt x="467120" y="3673397"/>
                </a:cubicBezTo>
                <a:cubicBezTo>
                  <a:pt x="468757" y="3639864"/>
                  <a:pt x="465864" y="3599806"/>
                  <a:pt x="469788" y="3536883"/>
                </a:cubicBezTo>
                <a:cubicBezTo>
                  <a:pt x="513765" y="3522820"/>
                  <a:pt x="356666" y="2939039"/>
                  <a:pt x="369733" y="2843952"/>
                </a:cubicBezTo>
                <a:cubicBezTo>
                  <a:pt x="347383" y="2758766"/>
                  <a:pt x="301432" y="2561871"/>
                  <a:pt x="277252" y="2447068"/>
                </a:cubicBezTo>
                <a:cubicBezTo>
                  <a:pt x="263747" y="2380471"/>
                  <a:pt x="233830" y="2209978"/>
                  <a:pt x="224651" y="2155135"/>
                </a:cubicBezTo>
                <a:cubicBezTo>
                  <a:pt x="215633" y="2089045"/>
                  <a:pt x="239087" y="2120900"/>
                  <a:pt x="223142" y="2050531"/>
                </a:cubicBezTo>
                <a:cubicBezTo>
                  <a:pt x="200000" y="1910256"/>
                  <a:pt x="144237" y="1894155"/>
                  <a:pt x="128978" y="1732919"/>
                </a:cubicBezTo>
                <a:cubicBezTo>
                  <a:pt x="108065" y="1645436"/>
                  <a:pt x="104472" y="1568118"/>
                  <a:pt x="97662" y="1525631"/>
                </a:cubicBezTo>
                <a:cubicBezTo>
                  <a:pt x="95490" y="1502667"/>
                  <a:pt x="89429" y="1509646"/>
                  <a:pt x="88115" y="1477995"/>
                </a:cubicBezTo>
                <a:cubicBezTo>
                  <a:pt x="95294" y="1404274"/>
                  <a:pt x="82609" y="1358704"/>
                  <a:pt x="82652" y="1307086"/>
                </a:cubicBezTo>
                <a:cubicBezTo>
                  <a:pt x="92097" y="1258551"/>
                  <a:pt x="61609" y="974667"/>
                  <a:pt x="70835" y="925818"/>
                </a:cubicBezTo>
                <a:cubicBezTo>
                  <a:pt x="57364" y="720826"/>
                  <a:pt x="-7236" y="803394"/>
                  <a:pt x="667" y="651024"/>
                </a:cubicBezTo>
                <a:cubicBezTo>
                  <a:pt x="-336" y="620227"/>
                  <a:pt x="30040" y="610077"/>
                  <a:pt x="29037" y="542293"/>
                </a:cubicBezTo>
                <a:cubicBezTo>
                  <a:pt x="16601" y="507069"/>
                  <a:pt x="38135" y="566671"/>
                  <a:pt x="33746" y="393828"/>
                </a:cubicBezTo>
                <a:cubicBezTo>
                  <a:pt x="20045" y="358429"/>
                  <a:pt x="38646" y="247710"/>
                  <a:pt x="48570" y="236673"/>
                </a:cubicBezTo>
                <a:cubicBezTo>
                  <a:pt x="52089" y="190527"/>
                  <a:pt x="50037" y="179672"/>
                  <a:pt x="47638" y="144983"/>
                </a:cubicBezTo>
                <a:cubicBezTo>
                  <a:pt x="34840" y="119338"/>
                  <a:pt x="39198" y="69086"/>
                  <a:pt x="38173" y="33857"/>
                </a:cubicBezTo>
                <a:lnTo>
                  <a:pt x="20203" y="0"/>
                </a:lnTo>
                <a:lnTo>
                  <a:pt x="3134385" y="0"/>
                </a:lnTo>
                <a:lnTo>
                  <a:pt x="3134385" y="6857864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3B6C95-A741-4B02-8E94-D660986F4B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94298">
            <a:off x="844944" y="1147018"/>
            <a:ext cx="3829529" cy="4551562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, sky, old, several&#10;&#10;Description automatically generated">
            <a:extLst>
              <a:ext uri="{FF2B5EF4-FFF2-40B4-BE49-F238E27FC236}">
                <a16:creationId xmlns:a16="http://schemas.microsoft.com/office/drawing/2014/main" id="{74EF6CFA-FA71-9E91-49BE-9AFE29DF1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914" r="18086" b="2"/>
          <a:stretch/>
        </p:blipFill>
        <p:spPr>
          <a:xfrm>
            <a:off x="839620" y="1145179"/>
            <a:ext cx="3841903" cy="4546186"/>
          </a:xfrm>
          <a:custGeom>
            <a:avLst/>
            <a:gdLst/>
            <a:ahLst/>
            <a:cxnLst/>
            <a:rect l="l" t="t" r="r" b="b"/>
            <a:pathLst>
              <a:path w="4658079" h="5511980">
                <a:moveTo>
                  <a:pt x="4351992" y="0"/>
                </a:moveTo>
                <a:lnTo>
                  <a:pt x="4439670" y="1444388"/>
                </a:lnTo>
                <a:lnTo>
                  <a:pt x="4658079" y="5249958"/>
                </a:lnTo>
                <a:cubicBezTo>
                  <a:pt x="4324280" y="5258279"/>
                  <a:pt x="2239352" y="5402254"/>
                  <a:pt x="1585796" y="5441796"/>
                </a:cubicBezTo>
                <a:lnTo>
                  <a:pt x="354942" y="5511980"/>
                </a:lnTo>
                <a:lnTo>
                  <a:pt x="324060" y="5493872"/>
                </a:lnTo>
                <a:cubicBezTo>
                  <a:pt x="323429" y="5483384"/>
                  <a:pt x="322799" y="5472898"/>
                  <a:pt x="322168" y="5462410"/>
                </a:cubicBezTo>
                <a:lnTo>
                  <a:pt x="318997" y="5461072"/>
                </a:lnTo>
                <a:cubicBezTo>
                  <a:pt x="316953" y="5427068"/>
                  <a:pt x="312208" y="5299794"/>
                  <a:pt x="309902" y="5258387"/>
                </a:cubicBezTo>
                <a:cubicBezTo>
                  <a:pt x="308322" y="5243134"/>
                  <a:pt x="306741" y="5227879"/>
                  <a:pt x="305160" y="5212626"/>
                </a:cubicBezTo>
                <a:cubicBezTo>
                  <a:pt x="304863" y="5207747"/>
                  <a:pt x="304750" y="5197253"/>
                  <a:pt x="304998" y="5184240"/>
                </a:cubicBezTo>
                <a:lnTo>
                  <a:pt x="305192" y="5180045"/>
                </a:lnTo>
                <a:lnTo>
                  <a:pt x="291399" y="4950639"/>
                </a:lnTo>
                <a:lnTo>
                  <a:pt x="289095" y="4946087"/>
                </a:lnTo>
                <a:cubicBezTo>
                  <a:pt x="287624" y="4921632"/>
                  <a:pt x="284034" y="4827709"/>
                  <a:pt x="282579" y="4803906"/>
                </a:cubicBezTo>
                <a:lnTo>
                  <a:pt x="280362" y="4803270"/>
                </a:lnTo>
                <a:cubicBezTo>
                  <a:pt x="278157" y="4797186"/>
                  <a:pt x="274462" y="4790265"/>
                  <a:pt x="271963" y="4768156"/>
                </a:cubicBezTo>
                <a:cubicBezTo>
                  <a:pt x="279804" y="4739984"/>
                  <a:pt x="254660" y="4705685"/>
                  <a:pt x="265374" y="4670611"/>
                </a:cubicBezTo>
                <a:cubicBezTo>
                  <a:pt x="267713" y="4657902"/>
                  <a:pt x="265149" y="4619731"/>
                  <a:pt x="258696" y="4613226"/>
                </a:cubicBezTo>
                <a:cubicBezTo>
                  <a:pt x="256932" y="4605414"/>
                  <a:pt x="258542" y="4595862"/>
                  <a:pt x="251863" y="4592962"/>
                </a:cubicBezTo>
                <a:cubicBezTo>
                  <a:pt x="247103" y="4576265"/>
                  <a:pt x="235119" y="4534559"/>
                  <a:pt x="230138" y="4513049"/>
                </a:cubicBezTo>
                <a:lnTo>
                  <a:pt x="221978" y="4463901"/>
                </a:lnTo>
                <a:cubicBezTo>
                  <a:pt x="220971" y="4452833"/>
                  <a:pt x="219966" y="4441765"/>
                  <a:pt x="218959" y="4430697"/>
                </a:cubicBezTo>
                <a:cubicBezTo>
                  <a:pt x="219211" y="4417629"/>
                  <a:pt x="223365" y="4393610"/>
                  <a:pt x="223492" y="4385495"/>
                </a:cubicBezTo>
                <a:cubicBezTo>
                  <a:pt x="222148" y="4384648"/>
                  <a:pt x="220873" y="4383474"/>
                  <a:pt x="219714" y="4382005"/>
                </a:cubicBezTo>
                <a:lnTo>
                  <a:pt x="215333" y="4369732"/>
                </a:lnTo>
                <a:lnTo>
                  <a:pt x="223429" y="4308087"/>
                </a:lnTo>
                <a:lnTo>
                  <a:pt x="225930" y="4234242"/>
                </a:lnTo>
                <a:lnTo>
                  <a:pt x="229617" y="4222870"/>
                </a:lnTo>
                <a:cubicBezTo>
                  <a:pt x="232866" y="4197247"/>
                  <a:pt x="226048" y="4167037"/>
                  <a:pt x="235897" y="4150202"/>
                </a:cubicBezTo>
                <a:cubicBezTo>
                  <a:pt x="232944" y="4125870"/>
                  <a:pt x="229992" y="4101537"/>
                  <a:pt x="227040" y="4077205"/>
                </a:cubicBezTo>
                <a:cubicBezTo>
                  <a:pt x="242235" y="4078669"/>
                  <a:pt x="233041" y="4050691"/>
                  <a:pt x="234640" y="4041483"/>
                </a:cubicBezTo>
                <a:lnTo>
                  <a:pt x="236720" y="4041112"/>
                </a:lnTo>
                <a:lnTo>
                  <a:pt x="227659" y="3890411"/>
                </a:lnTo>
                <a:lnTo>
                  <a:pt x="216010" y="3867677"/>
                </a:lnTo>
                <a:cubicBezTo>
                  <a:pt x="213290" y="3851293"/>
                  <a:pt x="210569" y="3834910"/>
                  <a:pt x="207849" y="3818526"/>
                </a:cubicBezTo>
                <a:cubicBezTo>
                  <a:pt x="206741" y="3797268"/>
                  <a:pt x="209741" y="3753771"/>
                  <a:pt x="209364" y="3740122"/>
                </a:cubicBezTo>
                <a:cubicBezTo>
                  <a:pt x="208019" y="3739275"/>
                  <a:pt x="206745" y="3738099"/>
                  <a:pt x="205585" y="3736632"/>
                </a:cubicBezTo>
                <a:lnTo>
                  <a:pt x="201205" y="3724359"/>
                </a:lnTo>
                <a:lnTo>
                  <a:pt x="209301" y="3662712"/>
                </a:lnTo>
                <a:lnTo>
                  <a:pt x="210984" y="3613034"/>
                </a:lnTo>
                <a:cubicBezTo>
                  <a:pt x="179832" y="3090937"/>
                  <a:pt x="55434" y="1049860"/>
                  <a:pt x="22392" y="530128"/>
                </a:cubicBezTo>
                <a:lnTo>
                  <a:pt x="12734" y="494640"/>
                </a:lnTo>
                <a:cubicBezTo>
                  <a:pt x="5928" y="487549"/>
                  <a:pt x="7365" y="456177"/>
                  <a:pt x="6150" y="428183"/>
                </a:cubicBezTo>
                <a:cubicBezTo>
                  <a:pt x="4934" y="400189"/>
                  <a:pt x="4651" y="349621"/>
                  <a:pt x="5438" y="326674"/>
                </a:cubicBezTo>
                <a:lnTo>
                  <a:pt x="182" y="307928"/>
                </a:lnTo>
                <a:cubicBezTo>
                  <a:pt x="-1070" y="287304"/>
                  <a:pt x="4511" y="285325"/>
                  <a:pt x="6100" y="26158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17E17C-0048-4EC9-A9C0-E308F065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110" y="721744"/>
            <a:ext cx="7439854" cy="1706582"/>
          </a:xfrm>
        </p:spPr>
        <p:txBody>
          <a:bodyPr anchor="ctr">
            <a:normAutofit/>
          </a:bodyPr>
          <a:lstStyle/>
          <a:p>
            <a:r>
              <a:rPr lang="en-US" i="0" dirty="0">
                <a:ea typeface="+mj-lt"/>
                <a:cs typeface="+mj-lt"/>
              </a:rPr>
              <a:t>Auschwitz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7FAC9-84C2-9189-484B-A768FD59D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897" y="2810013"/>
            <a:ext cx="6010004" cy="351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Auschwitz was the largest concentration and labor camp of the Nazi Germany</a:t>
            </a:r>
          </a:p>
          <a:p>
            <a:r>
              <a:rPr lang="en-US" dirty="0"/>
              <a:t>It was located in Poland</a:t>
            </a:r>
          </a:p>
          <a:p>
            <a:r>
              <a:rPr lang="en-US" dirty="0"/>
              <a:t>The commander of camp was Rudolf Hoss, he killed more than 3 million people in his camp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33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833CE96-7CBC-47F1-AA9E-1C01490406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1D699A-DF55-40A0-808D-D091417F0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0" y="829"/>
            <a:ext cx="9288370" cy="2276958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657092 w 9288370"/>
              <a:gd name="connsiteY3" fmla="*/ 158250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249966 w 9288370"/>
              <a:gd name="connsiteY2" fmla="*/ 1724867 h 1858154"/>
              <a:gd name="connsiteX3" fmla="*/ 657092 w 9288370"/>
              <a:gd name="connsiteY3" fmla="*/ 158250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249966 w 9288370"/>
              <a:gd name="connsiteY2" fmla="*/ 1724867 h 1858154"/>
              <a:gd name="connsiteX3" fmla="*/ 558534 w 9288370"/>
              <a:gd name="connsiteY3" fmla="*/ 1637261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249966 w 9288370"/>
              <a:gd name="connsiteY2" fmla="*/ 1724867 h 1858154"/>
              <a:gd name="connsiteX3" fmla="*/ 558534 w 9288370"/>
              <a:gd name="connsiteY3" fmla="*/ 1637261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249966 w 9288370"/>
              <a:gd name="connsiteY2" fmla="*/ 1724867 h 1858154"/>
              <a:gd name="connsiteX3" fmla="*/ 558534 w 9288370"/>
              <a:gd name="connsiteY3" fmla="*/ 1637261 h 1858154"/>
              <a:gd name="connsiteX4" fmla="*/ 763550 w 9288370"/>
              <a:gd name="connsiteY4" fmla="*/ 1533445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98074" y="1825724"/>
                  <a:pt x="249966" y="1724867"/>
                </a:cubicBezTo>
                <a:cubicBezTo>
                  <a:pt x="388509" y="1671667"/>
                  <a:pt x="451632" y="1707071"/>
                  <a:pt x="558534" y="1637261"/>
                </a:cubicBezTo>
                <a:cubicBezTo>
                  <a:pt x="604971" y="1631857"/>
                  <a:pt x="689284" y="1553149"/>
                  <a:pt x="763550" y="1533445"/>
                </a:cubicBezTo>
                <a:cubicBezTo>
                  <a:pt x="822611" y="1530638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12700" dir="54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784E32B-BE49-459D-8E4C-E0678A8800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869" y="0"/>
            <a:ext cx="4645131" cy="6362564"/>
          </a:xfrm>
          <a:custGeom>
            <a:avLst/>
            <a:gdLst>
              <a:gd name="connsiteX0" fmla="*/ 216571 w 4604550"/>
              <a:gd name="connsiteY0" fmla="*/ 0 h 6362564"/>
              <a:gd name="connsiteX1" fmla="*/ 4604550 w 4604550"/>
              <a:gd name="connsiteY1" fmla="*/ 0 h 6362564"/>
              <a:gd name="connsiteX2" fmla="*/ 4604550 w 4604550"/>
              <a:gd name="connsiteY2" fmla="*/ 6362564 h 6362564"/>
              <a:gd name="connsiteX3" fmla="*/ 0 w 4604550"/>
              <a:gd name="connsiteY3" fmla="*/ 6201770 h 636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4550" h="6362564">
                <a:moveTo>
                  <a:pt x="216571" y="0"/>
                </a:moveTo>
                <a:lnTo>
                  <a:pt x="4604550" y="0"/>
                </a:lnTo>
                <a:lnTo>
                  <a:pt x="4604550" y="6362564"/>
                </a:lnTo>
                <a:lnTo>
                  <a:pt x="0" y="620177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635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 descr="A picture containing person, military uniform, outdoor&#10;&#10;Description automatically generated">
            <a:extLst>
              <a:ext uri="{FF2B5EF4-FFF2-40B4-BE49-F238E27FC236}">
                <a16:creationId xmlns:a16="http://schemas.microsoft.com/office/drawing/2014/main" id="{C08EAF0B-81E5-BF48-BB32-2D159CA18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45" r="15692" b="-1"/>
          <a:stretch/>
        </p:blipFill>
        <p:spPr>
          <a:xfrm>
            <a:off x="7697843" y="10"/>
            <a:ext cx="4494157" cy="6202075"/>
          </a:xfrm>
          <a:custGeom>
            <a:avLst/>
            <a:gdLst/>
            <a:ahLst/>
            <a:cxnLst/>
            <a:rect l="l" t="t" r="r" b="b"/>
            <a:pathLst>
              <a:path w="4494157" h="6202085">
                <a:moveTo>
                  <a:pt x="212306" y="0"/>
                </a:moveTo>
                <a:lnTo>
                  <a:pt x="4494157" y="0"/>
                </a:lnTo>
                <a:lnTo>
                  <a:pt x="4494157" y="6202085"/>
                </a:lnTo>
                <a:lnTo>
                  <a:pt x="4001818" y="6184950"/>
                </a:lnTo>
                <a:cubicBezTo>
                  <a:pt x="2350856" y="6127297"/>
                  <a:pt x="699950" y="6068088"/>
                  <a:pt x="35951" y="6041785"/>
                </a:cubicBezTo>
                <a:cubicBezTo>
                  <a:pt x="15395" y="6040950"/>
                  <a:pt x="-645" y="6023705"/>
                  <a:pt x="20" y="600314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16636-CDBA-98B3-756C-B5BE11B5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725469"/>
            <a:ext cx="7143429" cy="1706583"/>
          </a:xfrm>
        </p:spPr>
        <p:txBody>
          <a:bodyPr anchor="ctr">
            <a:normAutofit/>
          </a:bodyPr>
          <a:lstStyle/>
          <a:p>
            <a:r>
              <a:rPr lang="en-US" dirty="0"/>
              <a:t>Adolf Hitler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6F7AA-BA69-88AE-3847-A3173030D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810013"/>
            <a:ext cx="5666935" cy="351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Adolf Hitler was born in Germany, German politician</a:t>
            </a:r>
          </a:p>
          <a:p>
            <a:r>
              <a:rPr lang="en-US" dirty="0"/>
              <a:t>Leader of the </a:t>
            </a:r>
            <a:r>
              <a:rPr lang="en-US" dirty="0">
                <a:ea typeface="+mn-lt"/>
                <a:cs typeface="+mn-lt"/>
              </a:rPr>
              <a:t>National Socialist German Workers </a:t>
            </a:r>
          </a:p>
          <a:p>
            <a:r>
              <a:rPr lang="en" dirty="0">
                <a:ea typeface="+mn-lt"/>
                <a:cs typeface="+mn-lt"/>
              </a:rPr>
              <a:t>Came to power in 1934, after Great Economic Crisis</a:t>
            </a:r>
            <a:endParaRPr lang="en" dirty="0"/>
          </a:p>
          <a:p>
            <a:r>
              <a:rPr lang="en" dirty="0">
                <a:ea typeface="+mn-lt"/>
                <a:cs typeface="+mn-lt"/>
              </a:rPr>
              <a:t>Between 1942 and 1945, the SS wit Hitler killed more than 6 million Jews, homosexuals, communists and </a:t>
            </a:r>
            <a:r>
              <a:rPr lang="en" dirty="0" err="1">
                <a:ea typeface="+mn-lt"/>
                <a:cs typeface="+mn-lt"/>
              </a:rPr>
              <a:t>rome</a:t>
            </a:r>
            <a:endParaRPr lang="en" dirty="0">
              <a:ea typeface="+mn-lt"/>
              <a:cs typeface="+mn-lt"/>
            </a:endParaRPr>
          </a:p>
          <a:p>
            <a:endParaRPr lang="en" dirty="0">
              <a:ea typeface="+mn-lt"/>
              <a:cs typeface="+mn-lt"/>
            </a:endParaRPr>
          </a:p>
          <a:p>
            <a:pPr marL="0" indent="0">
              <a:buNone/>
            </a:pPr>
            <a:endParaRPr lang="en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8562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68217AD-5CDD-4294-9D1F-614DABD68D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49CE51A-04B5-4780-A561-BDE4191575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0" cy="2179476"/>
          </a:xfrm>
          <a:custGeom>
            <a:avLst/>
            <a:gdLst>
              <a:gd name="connsiteX0" fmla="*/ 0 w 12192000"/>
              <a:gd name="connsiteY0" fmla="*/ 0 h 2179476"/>
              <a:gd name="connsiteX1" fmla="*/ 12192000 w 12192000"/>
              <a:gd name="connsiteY1" fmla="*/ 0 h 2179476"/>
              <a:gd name="connsiteX2" fmla="*/ 12192000 w 12192000"/>
              <a:gd name="connsiteY2" fmla="*/ 730932 h 2179476"/>
              <a:gd name="connsiteX3" fmla="*/ 11890686 w 12192000"/>
              <a:gd name="connsiteY3" fmla="*/ 712901 h 2179476"/>
              <a:gd name="connsiteX4" fmla="*/ 11649954 w 12192000"/>
              <a:gd name="connsiteY4" fmla="*/ 729306 h 2179476"/>
              <a:gd name="connsiteX5" fmla="*/ 11641008 w 12192000"/>
              <a:gd name="connsiteY5" fmla="*/ 728037 h 2179476"/>
              <a:gd name="connsiteX6" fmla="*/ 11641008 w 12192000"/>
              <a:gd name="connsiteY6" fmla="*/ 1473200 h 2179476"/>
              <a:gd name="connsiteX7" fmla="*/ 8168919 w 12192000"/>
              <a:gd name="connsiteY7" fmla="*/ 1473200 h 2179476"/>
              <a:gd name="connsiteX8" fmla="*/ 8168919 w 12192000"/>
              <a:gd name="connsiteY8" fmla="*/ 1241374 h 2179476"/>
              <a:gd name="connsiteX9" fmla="*/ 8074238 w 12192000"/>
              <a:gd name="connsiteY9" fmla="*/ 1266602 h 2179476"/>
              <a:gd name="connsiteX10" fmla="*/ 7902328 w 12192000"/>
              <a:gd name="connsiteY10" fmla="*/ 1309380 h 2179476"/>
              <a:gd name="connsiteX11" fmla="*/ 7840612 w 12192000"/>
              <a:gd name="connsiteY11" fmla="*/ 1332251 h 2179476"/>
              <a:gd name="connsiteX12" fmla="*/ 7786819 w 12192000"/>
              <a:gd name="connsiteY12" fmla="*/ 1341587 h 2179476"/>
              <a:gd name="connsiteX13" fmla="*/ 7548172 w 12192000"/>
              <a:gd name="connsiteY13" fmla="*/ 1379034 h 2179476"/>
              <a:gd name="connsiteX14" fmla="*/ 7483437 w 12192000"/>
              <a:gd name="connsiteY14" fmla="*/ 1438081 h 2179476"/>
              <a:gd name="connsiteX15" fmla="*/ 7377870 w 12192000"/>
              <a:gd name="connsiteY15" fmla="*/ 1482023 h 2179476"/>
              <a:gd name="connsiteX16" fmla="*/ 7230737 w 12192000"/>
              <a:gd name="connsiteY16" fmla="*/ 1520271 h 2179476"/>
              <a:gd name="connsiteX17" fmla="*/ 7224458 w 12192000"/>
              <a:gd name="connsiteY17" fmla="*/ 1530365 h 2179476"/>
              <a:gd name="connsiteX18" fmla="*/ 7183121 w 12192000"/>
              <a:gd name="connsiteY18" fmla="*/ 1551919 h 2179476"/>
              <a:gd name="connsiteX19" fmla="*/ 7164601 w 12192000"/>
              <a:gd name="connsiteY19" fmla="*/ 1562940 h 2179476"/>
              <a:gd name="connsiteX20" fmla="*/ 6900177 w 12192000"/>
              <a:gd name="connsiteY20" fmla="*/ 1591665 h 2179476"/>
              <a:gd name="connsiteX21" fmla="*/ 6795372 w 12192000"/>
              <a:gd name="connsiteY21" fmla="*/ 1600255 h 2179476"/>
              <a:gd name="connsiteX22" fmla="*/ 6692251 w 12192000"/>
              <a:gd name="connsiteY22" fmla="*/ 1611455 h 2179476"/>
              <a:gd name="connsiteX23" fmla="*/ 6655235 w 12192000"/>
              <a:gd name="connsiteY23" fmla="*/ 1616817 h 2179476"/>
              <a:gd name="connsiteX24" fmla="*/ 6554894 w 12192000"/>
              <a:gd name="connsiteY24" fmla="*/ 1619307 h 2179476"/>
              <a:gd name="connsiteX25" fmla="*/ 6516595 w 12192000"/>
              <a:gd name="connsiteY25" fmla="*/ 1622271 h 2179476"/>
              <a:gd name="connsiteX26" fmla="*/ 6508541 w 12192000"/>
              <a:gd name="connsiteY26" fmla="*/ 1623519 h 2179476"/>
              <a:gd name="connsiteX27" fmla="*/ 6471012 w 12192000"/>
              <a:gd name="connsiteY27" fmla="*/ 1633099 h 2179476"/>
              <a:gd name="connsiteX28" fmla="*/ 6364035 w 12192000"/>
              <a:gd name="connsiteY28" fmla="*/ 1622474 h 2179476"/>
              <a:gd name="connsiteX29" fmla="*/ 6243319 w 12192000"/>
              <a:gd name="connsiteY29" fmla="*/ 1649595 h 2179476"/>
              <a:gd name="connsiteX30" fmla="*/ 6098321 w 12192000"/>
              <a:gd name="connsiteY30" fmla="*/ 1674974 h 2179476"/>
              <a:gd name="connsiteX31" fmla="*/ 5880652 w 12192000"/>
              <a:gd name="connsiteY31" fmla="*/ 1731398 h 2179476"/>
              <a:gd name="connsiteX32" fmla="*/ 5785959 w 12192000"/>
              <a:gd name="connsiteY32" fmla="*/ 1727180 h 2179476"/>
              <a:gd name="connsiteX33" fmla="*/ 5643534 w 12192000"/>
              <a:gd name="connsiteY33" fmla="*/ 1754044 h 2179476"/>
              <a:gd name="connsiteX34" fmla="*/ 5518799 w 12192000"/>
              <a:gd name="connsiteY34" fmla="*/ 1769019 h 2179476"/>
              <a:gd name="connsiteX35" fmla="*/ 5505014 w 12192000"/>
              <a:gd name="connsiteY35" fmla="*/ 1769941 h 2179476"/>
              <a:gd name="connsiteX36" fmla="*/ 5453307 w 12192000"/>
              <a:gd name="connsiteY36" fmla="*/ 1766235 h 2179476"/>
              <a:gd name="connsiteX37" fmla="*/ 5221533 w 12192000"/>
              <a:gd name="connsiteY37" fmla="*/ 1796881 h 2179476"/>
              <a:gd name="connsiteX38" fmla="*/ 5149802 w 12192000"/>
              <a:gd name="connsiteY38" fmla="*/ 1794834 h 2179476"/>
              <a:gd name="connsiteX39" fmla="*/ 5114927 w 12192000"/>
              <a:gd name="connsiteY39" fmla="*/ 1797734 h 2179476"/>
              <a:gd name="connsiteX40" fmla="*/ 5108970 w 12192000"/>
              <a:gd name="connsiteY40" fmla="*/ 1797839 h 2179476"/>
              <a:gd name="connsiteX41" fmla="*/ 5067961 w 12192000"/>
              <a:gd name="connsiteY41" fmla="*/ 1795876 h 2179476"/>
              <a:gd name="connsiteX42" fmla="*/ 5007075 w 12192000"/>
              <a:gd name="connsiteY42" fmla="*/ 1788783 h 2179476"/>
              <a:gd name="connsiteX43" fmla="*/ 4944087 w 12192000"/>
              <a:gd name="connsiteY43" fmla="*/ 1773903 h 2179476"/>
              <a:gd name="connsiteX44" fmla="*/ 4907662 w 12192000"/>
              <a:gd name="connsiteY44" fmla="*/ 1767645 h 2179476"/>
              <a:gd name="connsiteX45" fmla="*/ 4882386 w 12192000"/>
              <a:gd name="connsiteY45" fmla="*/ 1760781 h 2179476"/>
              <a:gd name="connsiteX46" fmla="*/ 4811440 w 12192000"/>
              <a:gd name="connsiteY46" fmla="*/ 1755732 h 2179476"/>
              <a:gd name="connsiteX47" fmla="*/ 4691075 w 12192000"/>
              <a:gd name="connsiteY47" fmla="*/ 1752555 h 2179476"/>
              <a:gd name="connsiteX48" fmla="*/ 4640313 w 12192000"/>
              <a:gd name="connsiteY48" fmla="*/ 1735936 h 2179476"/>
              <a:gd name="connsiteX49" fmla="*/ 4536503 w 12192000"/>
              <a:gd name="connsiteY49" fmla="*/ 1736935 h 2179476"/>
              <a:gd name="connsiteX50" fmla="*/ 4513724 w 12192000"/>
              <a:gd name="connsiteY50" fmla="*/ 1743417 h 2179476"/>
              <a:gd name="connsiteX51" fmla="*/ 4459810 w 12192000"/>
              <a:gd name="connsiteY51" fmla="*/ 1749147 h 2179476"/>
              <a:gd name="connsiteX52" fmla="*/ 4379064 w 12192000"/>
              <a:gd name="connsiteY52" fmla="*/ 1767915 h 2179476"/>
              <a:gd name="connsiteX53" fmla="*/ 4290981 w 12192000"/>
              <a:gd name="connsiteY53" fmla="*/ 1789805 h 2179476"/>
              <a:gd name="connsiteX54" fmla="*/ 4238372 w 12192000"/>
              <a:gd name="connsiteY54" fmla="*/ 1801288 h 2179476"/>
              <a:gd name="connsiteX55" fmla="*/ 4232517 w 12192000"/>
              <a:gd name="connsiteY55" fmla="*/ 1802346 h 2179476"/>
              <a:gd name="connsiteX56" fmla="*/ 4191732 w 12192000"/>
              <a:gd name="connsiteY56" fmla="*/ 1806978 h 2179476"/>
              <a:gd name="connsiteX57" fmla="*/ 4065532 w 12192000"/>
              <a:gd name="connsiteY57" fmla="*/ 1805177 h 2179476"/>
              <a:gd name="connsiteX58" fmla="*/ 4028460 w 12192000"/>
              <a:gd name="connsiteY58" fmla="*/ 1804846 h 2179476"/>
              <a:gd name="connsiteX59" fmla="*/ 4002267 w 12192000"/>
              <a:gd name="connsiteY59" fmla="*/ 1802136 h 2179476"/>
              <a:gd name="connsiteX60" fmla="*/ 3931396 w 12192000"/>
              <a:gd name="connsiteY60" fmla="*/ 1808522 h 2179476"/>
              <a:gd name="connsiteX61" fmla="*/ 3812162 w 12192000"/>
              <a:gd name="connsiteY61" fmla="*/ 1824658 h 2179476"/>
              <a:gd name="connsiteX62" fmla="*/ 3758105 w 12192000"/>
              <a:gd name="connsiteY62" fmla="*/ 1821112 h 2179476"/>
              <a:gd name="connsiteX63" fmla="*/ 3567259 w 12192000"/>
              <a:gd name="connsiteY63" fmla="*/ 1842151 h 2179476"/>
              <a:gd name="connsiteX64" fmla="*/ 3405770 w 12192000"/>
              <a:gd name="connsiteY64" fmla="*/ 1852959 h 2179476"/>
              <a:gd name="connsiteX65" fmla="*/ 3280097 w 12192000"/>
              <a:gd name="connsiteY65" fmla="*/ 1867571 h 2179476"/>
              <a:gd name="connsiteX66" fmla="*/ 3009910 w 12192000"/>
              <a:gd name="connsiteY66" fmla="*/ 1904790 h 2179476"/>
              <a:gd name="connsiteX67" fmla="*/ 2995934 w 12192000"/>
              <a:gd name="connsiteY67" fmla="*/ 1913759 h 2179476"/>
              <a:gd name="connsiteX68" fmla="*/ 2942858 w 12192000"/>
              <a:gd name="connsiteY68" fmla="*/ 1927654 h 2179476"/>
              <a:gd name="connsiteX69" fmla="*/ 2875436 w 12192000"/>
              <a:gd name="connsiteY69" fmla="*/ 1942841 h 2179476"/>
              <a:gd name="connsiteX70" fmla="*/ 2874892 w 12192000"/>
              <a:gd name="connsiteY70" fmla="*/ 1941973 h 2179476"/>
              <a:gd name="connsiteX71" fmla="*/ 2843662 w 12192000"/>
              <a:gd name="connsiteY71" fmla="*/ 1938483 h 2179476"/>
              <a:gd name="connsiteX72" fmla="*/ 2718916 w 12192000"/>
              <a:gd name="connsiteY72" fmla="*/ 1936896 h 2179476"/>
              <a:gd name="connsiteX73" fmla="*/ 2713522 w 12192000"/>
              <a:gd name="connsiteY73" fmla="*/ 1936221 h 2179476"/>
              <a:gd name="connsiteX74" fmla="*/ 2476147 w 12192000"/>
              <a:gd name="connsiteY74" fmla="*/ 1944133 h 2179476"/>
              <a:gd name="connsiteX75" fmla="*/ 2373568 w 12192000"/>
              <a:gd name="connsiteY75" fmla="*/ 1948914 h 2179476"/>
              <a:gd name="connsiteX76" fmla="*/ 2287219 w 12192000"/>
              <a:gd name="connsiteY76" fmla="*/ 1944566 h 2179476"/>
              <a:gd name="connsiteX77" fmla="*/ 2164831 w 12192000"/>
              <a:gd name="connsiteY77" fmla="*/ 1955650 h 2179476"/>
              <a:gd name="connsiteX78" fmla="*/ 2058061 w 12192000"/>
              <a:gd name="connsiteY78" fmla="*/ 1992424 h 2179476"/>
              <a:gd name="connsiteX79" fmla="*/ 2042244 w 12192000"/>
              <a:gd name="connsiteY79" fmla="*/ 1999836 h 2179476"/>
              <a:gd name="connsiteX80" fmla="*/ 1877728 w 12192000"/>
              <a:gd name="connsiteY80" fmla="*/ 2044048 h 2179476"/>
              <a:gd name="connsiteX81" fmla="*/ 1759056 w 12192000"/>
              <a:gd name="connsiteY81" fmla="*/ 2067985 h 2179476"/>
              <a:gd name="connsiteX82" fmla="*/ 1637948 w 12192000"/>
              <a:gd name="connsiteY82" fmla="*/ 2113700 h 2179476"/>
              <a:gd name="connsiteX83" fmla="*/ 1434549 w 12192000"/>
              <a:gd name="connsiteY83" fmla="*/ 2173946 h 2179476"/>
              <a:gd name="connsiteX84" fmla="*/ 1370962 w 12192000"/>
              <a:gd name="connsiteY84" fmla="*/ 2176818 h 2179476"/>
              <a:gd name="connsiteX85" fmla="*/ 1356367 w 12192000"/>
              <a:gd name="connsiteY85" fmla="*/ 2174498 h 2179476"/>
              <a:gd name="connsiteX86" fmla="*/ 1279765 w 12192000"/>
              <a:gd name="connsiteY86" fmla="*/ 2169196 h 2179476"/>
              <a:gd name="connsiteX87" fmla="*/ 1195347 w 12192000"/>
              <a:gd name="connsiteY87" fmla="*/ 2152379 h 2179476"/>
              <a:gd name="connsiteX88" fmla="*/ 970251 w 12192000"/>
              <a:gd name="connsiteY88" fmla="*/ 2160819 h 2179476"/>
              <a:gd name="connsiteX89" fmla="*/ 812914 w 12192000"/>
              <a:gd name="connsiteY89" fmla="*/ 2150181 h 2179476"/>
              <a:gd name="connsiteX90" fmla="*/ 597225 w 12192000"/>
              <a:gd name="connsiteY90" fmla="*/ 2121874 h 2179476"/>
              <a:gd name="connsiteX91" fmla="*/ 520671 w 12192000"/>
              <a:gd name="connsiteY91" fmla="*/ 2121856 h 2179476"/>
              <a:gd name="connsiteX92" fmla="*/ 413835 w 12192000"/>
              <a:gd name="connsiteY92" fmla="*/ 2098315 h 2179476"/>
              <a:gd name="connsiteX93" fmla="*/ 376513 w 12192000"/>
              <a:gd name="connsiteY93" fmla="*/ 2095621 h 2179476"/>
              <a:gd name="connsiteX94" fmla="*/ 273386 w 12192000"/>
              <a:gd name="connsiteY94" fmla="*/ 2084468 h 2179476"/>
              <a:gd name="connsiteX95" fmla="*/ 77641 w 12192000"/>
              <a:gd name="connsiteY95" fmla="*/ 2069178 h 2179476"/>
              <a:gd name="connsiteX96" fmla="*/ 37645 w 12192000"/>
              <a:gd name="connsiteY96" fmla="*/ 2058054 h 2179476"/>
              <a:gd name="connsiteX97" fmla="*/ 4572 w 12192000"/>
              <a:gd name="connsiteY97" fmla="*/ 2053861 h 2179476"/>
              <a:gd name="connsiteX98" fmla="*/ 0 w 12192000"/>
              <a:gd name="connsiteY98" fmla="*/ 2053255 h 2179476"/>
              <a:gd name="connsiteX0" fmla="*/ 0 w 12192000"/>
              <a:gd name="connsiteY0" fmla="*/ 0 h 2179476"/>
              <a:gd name="connsiteX1" fmla="*/ 12192000 w 12192000"/>
              <a:gd name="connsiteY1" fmla="*/ 0 h 2179476"/>
              <a:gd name="connsiteX2" fmla="*/ 12192000 w 12192000"/>
              <a:gd name="connsiteY2" fmla="*/ 730932 h 2179476"/>
              <a:gd name="connsiteX3" fmla="*/ 11890686 w 12192000"/>
              <a:gd name="connsiteY3" fmla="*/ 712901 h 2179476"/>
              <a:gd name="connsiteX4" fmla="*/ 11649954 w 12192000"/>
              <a:gd name="connsiteY4" fmla="*/ 729306 h 2179476"/>
              <a:gd name="connsiteX5" fmla="*/ 11641008 w 12192000"/>
              <a:gd name="connsiteY5" fmla="*/ 728037 h 2179476"/>
              <a:gd name="connsiteX6" fmla="*/ 8168919 w 12192000"/>
              <a:gd name="connsiteY6" fmla="*/ 1473200 h 2179476"/>
              <a:gd name="connsiteX7" fmla="*/ 8168919 w 12192000"/>
              <a:gd name="connsiteY7" fmla="*/ 1241374 h 2179476"/>
              <a:gd name="connsiteX8" fmla="*/ 8074238 w 12192000"/>
              <a:gd name="connsiteY8" fmla="*/ 1266602 h 2179476"/>
              <a:gd name="connsiteX9" fmla="*/ 7902328 w 12192000"/>
              <a:gd name="connsiteY9" fmla="*/ 1309380 h 2179476"/>
              <a:gd name="connsiteX10" fmla="*/ 7840612 w 12192000"/>
              <a:gd name="connsiteY10" fmla="*/ 1332251 h 2179476"/>
              <a:gd name="connsiteX11" fmla="*/ 7786819 w 12192000"/>
              <a:gd name="connsiteY11" fmla="*/ 1341587 h 2179476"/>
              <a:gd name="connsiteX12" fmla="*/ 7548172 w 12192000"/>
              <a:gd name="connsiteY12" fmla="*/ 1379034 h 2179476"/>
              <a:gd name="connsiteX13" fmla="*/ 7483437 w 12192000"/>
              <a:gd name="connsiteY13" fmla="*/ 1438081 h 2179476"/>
              <a:gd name="connsiteX14" fmla="*/ 7377870 w 12192000"/>
              <a:gd name="connsiteY14" fmla="*/ 1482023 h 2179476"/>
              <a:gd name="connsiteX15" fmla="*/ 7230737 w 12192000"/>
              <a:gd name="connsiteY15" fmla="*/ 1520271 h 2179476"/>
              <a:gd name="connsiteX16" fmla="*/ 7224458 w 12192000"/>
              <a:gd name="connsiteY16" fmla="*/ 1530365 h 2179476"/>
              <a:gd name="connsiteX17" fmla="*/ 7183121 w 12192000"/>
              <a:gd name="connsiteY17" fmla="*/ 1551919 h 2179476"/>
              <a:gd name="connsiteX18" fmla="*/ 7164601 w 12192000"/>
              <a:gd name="connsiteY18" fmla="*/ 1562940 h 2179476"/>
              <a:gd name="connsiteX19" fmla="*/ 6900177 w 12192000"/>
              <a:gd name="connsiteY19" fmla="*/ 1591665 h 2179476"/>
              <a:gd name="connsiteX20" fmla="*/ 6795372 w 12192000"/>
              <a:gd name="connsiteY20" fmla="*/ 1600255 h 2179476"/>
              <a:gd name="connsiteX21" fmla="*/ 6692251 w 12192000"/>
              <a:gd name="connsiteY21" fmla="*/ 1611455 h 2179476"/>
              <a:gd name="connsiteX22" fmla="*/ 6655235 w 12192000"/>
              <a:gd name="connsiteY22" fmla="*/ 1616817 h 2179476"/>
              <a:gd name="connsiteX23" fmla="*/ 6554894 w 12192000"/>
              <a:gd name="connsiteY23" fmla="*/ 1619307 h 2179476"/>
              <a:gd name="connsiteX24" fmla="*/ 6516595 w 12192000"/>
              <a:gd name="connsiteY24" fmla="*/ 1622271 h 2179476"/>
              <a:gd name="connsiteX25" fmla="*/ 6508541 w 12192000"/>
              <a:gd name="connsiteY25" fmla="*/ 1623519 h 2179476"/>
              <a:gd name="connsiteX26" fmla="*/ 6471012 w 12192000"/>
              <a:gd name="connsiteY26" fmla="*/ 1633099 h 2179476"/>
              <a:gd name="connsiteX27" fmla="*/ 6364035 w 12192000"/>
              <a:gd name="connsiteY27" fmla="*/ 1622474 h 2179476"/>
              <a:gd name="connsiteX28" fmla="*/ 6243319 w 12192000"/>
              <a:gd name="connsiteY28" fmla="*/ 1649595 h 2179476"/>
              <a:gd name="connsiteX29" fmla="*/ 6098321 w 12192000"/>
              <a:gd name="connsiteY29" fmla="*/ 1674974 h 2179476"/>
              <a:gd name="connsiteX30" fmla="*/ 5880652 w 12192000"/>
              <a:gd name="connsiteY30" fmla="*/ 1731398 h 2179476"/>
              <a:gd name="connsiteX31" fmla="*/ 5785959 w 12192000"/>
              <a:gd name="connsiteY31" fmla="*/ 1727180 h 2179476"/>
              <a:gd name="connsiteX32" fmla="*/ 5643534 w 12192000"/>
              <a:gd name="connsiteY32" fmla="*/ 1754044 h 2179476"/>
              <a:gd name="connsiteX33" fmla="*/ 5518799 w 12192000"/>
              <a:gd name="connsiteY33" fmla="*/ 1769019 h 2179476"/>
              <a:gd name="connsiteX34" fmla="*/ 5505014 w 12192000"/>
              <a:gd name="connsiteY34" fmla="*/ 1769941 h 2179476"/>
              <a:gd name="connsiteX35" fmla="*/ 5453307 w 12192000"/>
              <a:gd name="connsiteY35" fmla="*/ 1766235 h 2179476"/>
              <a:gd name="connsiteX36" fmla="*/ 5221533 w 12192000"/>
              <a:gd name="connsiteY36" fmla="*/ 1796881 h 2179476"/>
              <a:gd name="connsiteX37" fmla="*/ 5149802 w 12192000"/>
              <a:gd name="connsiteY37" fmla="*/ 1794834 h 2179476"/>
              <a:gd name="connsiteX38" fmla="*/ 5114927 w 12192000"/>
              <a:gd name="connsiteY38" fmla="*/ 1797734 h 2179476"/>
              <a:gd name="connsiteX39" fmla="*/ 5108970 w 12192000"/>
              <a:gd name="connsiteY39" fmla="*/ 1797839 h 2179476"/>
              <a:gd name="connsiteX40" fmla="*/ 5067961 w 12192000"/>
              <a:gd name="connsiteY40" fmla="*/ 1795876 h 2179476"/>
              <a:gd name="connsiteX41" fmla="*/ 5007075 w 12192000"/>
              <a:gd name="connsiteY41" fmla="*/ 1788783 h 2179476"/>
              <a:gd name="connsiteX42" fmla="*/ 4944087 w 12192000"/>
              <a:gd name="connsiteY42" fmla="*/ 1773903 h 2179476"/>
              <a:gd name="connsiteX43" fmla="*/ 4907662 w 12192000"/>
              <a:gd name="connsiteY43" fmla="*/ 1767645 h 2179476"/>
              <a:gd name="connsiteX44" fmla="*/ 4882386 w 12192000"/>
              <a:gd name="connsiteY44" fmla="*/ 1760781 h 2179476"/>
              <a:gd name="connsiteX45" fmla="*/ 4811440 w 12192000"/>
              <a:gd name="connsiteY45" fmla="*/ 1755732 h 2179476"/>
              <a:gd name="connsiteX46" fmla="*/ 4691075 w 12192000"/>
              <a:gd name="connsiteY46" fmla="*/ 1752555 h 2179476"/>
              <a:gd name="connsiteX47" fmla="*/ 4640313 w 12192000"/>
              <a:gd name="connsiteY47" fmla="*/ 1735936 h 2179476"/>
              <a:gd name="connsiteX48" fmla="*/ 4536503 w 12192000"/>
              <a:gd name="connsiteY48" fmla="*/ 1736935 h 2179476"/>
              <a:gd name="connsiteX49" fmla="*/ 4513724 w 12192000"/>
              <a:gd name="connsiteY49" fmla="*/ 1743417 h 2179476"/>
              <a:gd name="connsiteX50" fmla="*/ 4459810 w 12192000"/>
              <a:gd name="connsiteY50" fmla="*/ 1749147 h 2179476"/>
              <a:gd name="connsiteX51" fmla="*/ 4379064 w 12192000"/>
              <a:gd name="connsiteY51" fmla="*/ 1767915 h 2179476"/>
              <a:gd name="connsiteX52" fmla="*/ 4290981 w 12192000"/>
              <a:gd name="connsiteY52" fmla="*/ 1789805 h 2179476"/>
              <a:gd name="connsiteX53" fmla="*/ 4238372 w 12192000"/>
              <a:gd name="connsiteY53" fmla="*/ 1801288 h 2179476"/>
              <a:gd name="connsiteX54" fmla="*/ 4232517 w 12192000"/>
              <a:gd name="connsiteY54" fmla="*/ 1802346 h 2179476"/>
              <a:gd name="connsiteX55" fmla="*/ 4191732 w 12192000"/>
              <a:gd name="connsiteY55" fmla="*/ 1806978 h 2179476"/>
              <a:gd name="connsiteX56" fmla="*/ 4065532 w 12192000"/>
              <a:gd name="connsiteY56" fmla="*/ 1805177 h 2179476"/>
              <a:gd name="connsiteX57" fmla="*/ 4028460 w 12192000"/>
              <a:gd name="connsiteY57" fmla="*/ 1804846 h 2179476"/>
              <a:gd name="connsiteX58" fmla="*/ 4002267 w 12192000"/>
              <a:gd name="connsiteY58" fmla="*/ 1802136 h 2179476"/>
              <a:gd name="connsiteX59" fmla="*/ 3931396 w 12192000"/>
              <a:gd name="connsiteY59" fmla="*/ 1808522 h 2179476"/>
              <a:gd name="connsiteX60" fmla="*/ 3812162 w 12192000"/>
              <a:gd name="connsiteY60" fmla="*/ 1824658 h 2179476"/>
              <a:gd name="connsiteX61" fmla="*/ 3758105 w 12192000"/>
              <a:gd name="connsiteY61" fmla="*/ 1821112 h 2179476"/>
              <a:gd name="connsiteX62" fmla="*/ 3567259 w 12192000"/>
              <a:gd name="connsiteY62" fmla="*/ 1842151 h 2179476"/>
              <a:gd name="connsiteX63" fmla="*/ 3405770 w 12192000"/>
              <a:gd name="connsiteY63" fmla="*/ 1852959 h 2179476"/>
              <a:gd name="connsiteX64" fmla="*/ 3280097 w 12192000"/>
              <a:gd name="connsiteY64" fmla="*/ 1867571 h 2179476"/>
              <a:gd name="connsiteX65" fmla="*/ 3009910 w 12192000"/>
              <a:gd name="connsiteY65" fmla="*/ 1904790 h 2179476"/>
              <a:gd name="connsiteX66" fmla="*/ 2995934 w 12192000"/>
              <a:gd name="connsiteY66" fmla="*/ 1913759 h 2179476"/>
              <a:gd name="connsiteX67" fmla="*/ 2942858 w 12192000"/>
              <a:gd name="connsiteY67" fmla="*/ 1927654 h 2179476"/>
              <a:gd name="connsiteX68" fmla="*/ 2875436 w 12192000"/>
              <a:gd name="connsiteY68" fmla="*/ 1942841 h 2179476"/>
              <a:gd name="connsiteX69" fmla="*/ 2874892 w 12192000"/>
              <a:gd name="connsiteY69" fmla="*/ 1941973 h 2179476"/>
              <a:gd name="connsiteX70" fmla="*/ 2843662 w 12192000"/>
              <a:gd name="connsiteY70" fmla="*/ 1938483 h 2179476"/>
              <a:gd name="connsiteX71" fmla="*/ 2718916 w 12192000"/>
              <a:gd name="connsiteY71" fmla="*/ 1936896 h 2179476"/>
              <a:gd name="connsiteX72" fmla="*/ 2713522 w 12192000"/>
              <a:gd name="connsiteY72" fmla="*/ 1936221 h 2179476"/>
              <a:gd name="connsiteX73" fmla="*/ 2476147 w 12192000"/>
              <a:gd name="connsiteY73" fmla="*/ 1944133 h 2179476"/>
              <a:gd name="connsiteX74" fmla="*/ 2373568 w 12192000"/>
              <a:gd name="connsiteY74" fmla="*/ 1948914 h 2179476"/>
              <a:gd name="connsiteX75" fmla="*/ 2287219 w 12192000"/>
              <a:gd name="connsiteY75" fmla="*/ 1944566 h 2179476"/>
              <a:gd name="connsiteX76" fmla="*/ 2164831 w 12192000"/>
              <a:gd name="connsiteY76" fmla="*/ 1955650 h 2179476"/>
              <a:gd name="connsiteX77" fmla="*/ 2058061 w 12192000"/>
              <a:gd name="connsiteY77" fmla="*/ 1992424 h 2179476"/>
              <a:gd name="connsiteX78" fmla="*/ 2042244 w 12192000"/>
              <a:gd name="connsiteY78" fmla="*/ 1999836 h 2179476"/>
              <a:gd name="connsiteX79" fmla="*/ 1877728 w 12192000"/>
              <a:gd name="connsiteY79" fmla="*/ 2044048 h 2179476"/>
              <a:gd name="connsiteX80" fmla="*/ 1759056 w 12192000"/>
              <a:gd name="connsiteY80" fmla="*/ 2067985 h 2179476"/>
              <a:gd name="connsiteX81" fmla="*/ 1637948 w 12192000"/>
              <a:gd name="connsiteY81" fmla="*/ 2113700 h 2179476"/>
              <a:gd name="connsiteX82" fmla="*/ 1434549 w 12192000"/>
              <a:gd name="connsiteY82" fmla="*/ 2173946 h 2179476"/>
              <a:gd name="connsiteX83" fmla="*/ 1370962 w 12192000"/>
              <a:gd name="connsiteY83" fmla="*/ 2176818 h 2179476"/>
              <a:gd name="connsiteX84" fmla="*/ 1356367 w 12192000"/>
              <a:gd name="connsiteY84" fmla="*/ 2174498 h 2179476"/>
              <a:gd name="connsiteX85" fmla="*/ 1279765 w 12192000"/>
              <a:gd name="connsiteY85" fmla="*/ 2169196 h 2179476"/>
              <a:gd name="connsiteX86" fmla="*/ 1195347 w 12192000"/>
              <a:gd name="connsiteY86" fmla="*/ 2152379 h 2179476"/>
              <a:gd name="connsiteX87" fmla="*/ 970251 w 12192000"/>
              <a:gd name="connsiteY87" fmla="*/ 2160819 h 2179476"/>
              <a:gd name="connsiteX88" fmla="*/ 812914 w 12192000"/>
              <a:gd name="connsiteY88" fmla="*/ 2150181 h 2179476"/>
              <a:gd name="connsiteX89" fmla="*/ 597225 w 12192000"/>
              <a:gd name="connsiteY89" fmla="*/ 2121874 h 2179476"/>
              <a:gd name="connsiteX90" fmla="*/ 520671 w 12192000"/>
              <a:gd name="connsiteY90" fmla="*/ 2121856 h 2179476"/>
              <a:gd name="connsiteX91" fmla="*/ 413835 w 12192000"/>
              <a:gd name="connsiteY91" fmla="*/ 2098315 h 2179476"/>
              <a:gd name="connsiteX92" fmla="*/ 376513 w 12192000"/>
              <a:gd name="connsiteY92" fmla="*/ 2095621 h 2179476"/>
              <a:gd name="connsiteX93" fmla="*/ 273386 w 12192000"/>
              <a:gd name="connsiteY93" fmla="*/ 2084468 h 2179476"/>
              <a:gd name="connsiteX94" fmla="*/ 77641 w 12192000"/>
              <a:gd name="connsiteY94" fmla="*/ 2069178 h 2179476"/>
              <a:gd name="connsiteX95" fmla="*/ 37645 w 12192000"/>
              <a:gd name="connsiteY95" fmla="*/ 2058054 h 2179476"/>
              <a:gd name="connsiteX96" fmla="*/ 4572 w 12192000"/>
              <a:gd name="connsiteY96" fmla="*/ 2053861 h 2179476"/>
              <a:gd name="connsiteX97" fmla="*/ 0 w 12192000"/>
              <a:gd name="connsiteY97" fmla="*/ 2053255 h 2179476"/>
              <a:gd name="connsiteX98" fmla="*/ 0 w 12192000"/>
              <a:gd name="connsiteY98" fmla="*/ 0 h 2179476"/>
              <a:gd name="connsiteX0" fmla="*/ 0 w 12192000"/>
              <a:gd name="connsiteY0" fmla="*/ 0 h 2179476"/>
              <a:gd name="connsiteX1" fmla="*/ 12192000 w 12192000"/>
              <a:gd name="connsiteY1" fmla="*/ 0 h 2179476"/>
              <a:gd name="connsiteX2" fmla="*/ 12192000 w 12192000"/>
              <a:gd name="connsiteY2" fmla="*/ 730932 h 2179476"/>
              <a:gd name="connsiteX3" fmla="*/ 11890686 w 12192000"/>
              <a:gd name="connsiteY3" fmla="*/ 712901 h 2179476"/>
              <a:gd name="connsiteX4" fmla="*/ 11649954 w 12192000"/>
              <a:gd name="connsiteY4" fmla="*/ 729306 h 2179476"/>
              <a:gd name="connsiteX5" fmla="*/ 11641008 w 12192000"/>
              <a:gd name="connsiteY5" fmla="*/ 728037 h 2179476"/>
              <a:gd name="connsiteX6" fmla="*/ 9591319 w 12192000"/>
              <a:gd name="connsiteY6" fmla="*/ 863600 h 2179476"/>
              <a:gd name="connsiteX7" fmla="*/ 8168919 w 12192000"/>
              <a:gd name="connsiteY7" fmla="*/ 1241374 h 2179476"/>
              <a:gd name="connsiteX8" fmla="*/ 8074238 w 12192000"/>
              <a:gd name="connsiteY8" fmla="*/ 1266602 h 2179476"/>
              <a:gd name="connsiteX9" fmla="*/ 7902328 w 12192000"/>
              <a:gd name="connsiteY9" fmla="*/ 1309380 h 2179476"/>
              <a:gd name="connsiteX10" fmla="*/ 7840612 w 12192000"/>
              <a:gd name="connsiteY10" fmla="*/ 1332251 h 2179476"/>
              <a:gd name="connsiteX11" fmla="*/ 7786819 w 12192000"/>
              <a:gd name="connsiteY11" fmla="*/ 1341587 h 2179476"/>
              <a:gd name="connsiteX12" fmla="*/ 7548172 w 12192000"/>
              <a:gd name="connsiteY12" fmla="*/ 1379034 h 2179476"/>
              <a:gd name="connsiteX13" fmla="*/ 7483437 w 12192000"/>
              <a:gd name="connsiteY13" fmla="*/ 1438081 h 2179476"/>
              <a:gd name="connsiteX14" fmla="*/ 7377870 w 12192000"/>
              <a:gd name="connsiteY14" fmla="*/ 1482023 h 2179476"/>
              <a:gd name="connsiteX15" fmla="*/ 7230737 w 12192000"/>
              <a:gd name="connsiteY15" fmla="*/ 1520271 h 2179476"/>
              <a:gd name="connsiteX16" fmla="*/ 7224458 w 12192000"/>
              <a:gd name="connsiteY16" fmla="*/ 1530365 h 2179476"/>
              <a:gd name="connsiteX17" fmla="*/ 7183121 w 12192000"/>
              <a:gd name="connsiteY17" fmla="*/ 1551919 h 2179476"/>
              <a:gd name="connsiteX18" fmla="*/ 7164601 w 12192000"/>
              <a:gd name="connsiteY18" fmla="*/ 1562940 h 2179476"/>
              <a:gd name="connsiteX19" fmla="*/ 6900177 w 12192000"/>
              <a:gd name="connsiteY19" fmla="*/ 1591665 h 2179476"/>
              <a:gd name="connsiteX20" fmla="*/ 6795372 w 12192000"/>
              <a:gd name="connsiteY20" fmla="*/ 1600255 h 2179476"/>
              <a:gd name="connsiteX21" fmla="*/ 6692251 w 12192000"/>
              <a:gd name="connsiteY21" fmla="*/ 1611455 h 2179476"/>
              <a:gd name="connsiteX22" fmla="*/ 6655235 w 12192000"/>
              <a:gd name="connsiteY22" fmla="*/ 1616817 h 2179476"/>
              <a:gd name="connsiteX23" fmla="*/ 6554894 w 12192000"/>
              <a:gd name="connsiteY23" fmla="*/ 1619307 h 2179476"/>
              <a:gd name="connsiteX24" fmla="*/ 6516595 w 12192000"/>
              <a:gd name="connsiteY24" fmla="*/ 1622271 h 2179476"/>
              <a:gd name="connsiteX25" fmla="*/ 6508541 w 12192000"/>
              <a:gd name="connsiteY25" fmla="*/ 1623519 h 2179476"/>
              <a:gd name="connsiteX26" fmla="*/ 6471012 w 12192000"/>
              <a:gd name="connsiteY26" fmla="*/ 1633099 h 2179476"/>
              <a:gd name="connsiteX27" fmla="*/ 6364035 w 12192000"/>
              <a:gd name="connsiteY27" fmla="*/ 1622474 h 2179476"/>
              <a:gd name="connsiteX28" fmla="*/ 6243319 w 12192000"/>
              <a:gd name="connsiteY28" fmla="*/ 1649595 h 2179476"/>
              <a:gd name="connsiteX29" fmla="*/ 6098321 w 12192000"/>
              <a:gd name="connsiteY29" fmla="*/ 1674974 h 2179476"/>
              <a:gd name="connsiteX30" fmla="*/ 5880652 w 12192000"/>
              <a:gd name="connsiteY30" fmla="*/ 1731398 h 2179476"/>
              <a:gd name="connsiteX31" fmla="*/ 5785959 w 12192000"/>
              <a:gd name="connsiteY31" fmla="*/ 1727180 h 2179476"/>
              <a:gd name="connsiteX32" fmla="*/ 5643534 w 12192000"/>
              <a:gd name="connsiteY32" fmla="*/ 1754044 h 2179476"/>
              <a:gd name="connsiteX33" fmla="*/ 5518799 w 12192000"/>
              <a:gd name="connsiteY33" fmla="*/ 1769019 h 2179476"/>
              <a:gd name="connsiteX34" fmla="*/ 5505014 w 12192000"/>
              <a:gd name="connsiteY34" fmla="*/ 1769941 h 2179476"/>
              <a:gd name="connsiteX35" fmla="*/ 5453307 w 12192000"/>
              <a:gd name="connsiteY35" fmla="*/ 1766235 h 2179476"/>
              <a:gd name="connsiteX36" fmla="*/ 5221533 w 12192000"/>
              <a:gd name="connsiteY36" fmla="*/ 1796881 h 2179476"/>
              <a:gd name="connsiteX37" fmla="*/ 5149802 w 12192000"/>
              <a:gd name="connsiteY37" fmla="*/ 1794834 h 2179476"/>
              <a:gd name="connsiteX38" fmla="*/ 5114927 w 12192000"/>
              <a:gd name="connsiteY38" fmla="*/ 1797734 h 2179476"/>
              <a:gd name="connsiteX39" fmla="*/ 5108970 w 12192000"/>
              <a:gd name="connsiteY39" fmla="*/ 1797839 h 2179476"/>
              <a:gd name="connsiteX40" fmla="*/ 5067961 w 12192000"/>
              <a:gd name="connsiteY40" fmla="*/ 1795876 h 2179476"/>
              <a:gd name="connsiteX41" fmla="*/ 5007075 w 12192000"/>
              <a:gd name="connsiteY41" fmla="*/ 1788783 h 2179476"/>
              <a:gd name="connsiteX42" fmla="*/ 4944087 w 12192000"/>
              <a:gd name="connsiteY42" fmla="*/ 1773903 h 2179476"/>
              <a:gd name="connsiteX43" fmla="*/ 4907662 w 12192000"/>
              <a:gd name="connsiteY43" fmla="*/ 1767645 h 2179476"/>
              <a:gd name="connsiteX44" fmla="*/ 4882386 w 12192000"/>
              <a:gd name="connsiteY44" fmla="*/ 1760781 h 2179476"/>
              <a:gd name="connsiteX45" fmla="*/ 4811440 w 12192000"/>
              <a:gd name="connsiteY45" fmla="*/ 1755732 h 2179476"/>
              <a:gd name="connsiteX46" fmla="*/ 4691075 w 12192000"/>
              <a:gd name="connsiteY46" fmla="*/ 1752555 h 2179476"/>
              <a:gd name="connsiteX47" fmla="*/ 4640313 w 12192000"/>
              <a:gd name="connsiteY47" fmla="*/ 1735936 h 2179476"/>
              <a:gd name="connsiteX48" fmla="*/ 4536503 w 12192000"/>
              <a:gd name="connsiteY48" fmla="*/ 1736935 h 2179476"/>
              <a:gd name="connsiteX49" fmla="*/ 4513724 w 12192000"/>
              <a:gd name="connsiteY49" fmla="*/ 1743417 h 2179476"/>
              <a:gd name="connsiteX50" fmla="*/ 4459810 w 12192000"/>
              <a:gd name="connsiteY50" fmla="*/ 1749147 h 2179476"/>
              <a:gd name="connsiteX51" fmla="*/ 4379064 w 12192000"/>
              <a:gd name="connsiteY51" fmla="*/ 1767915 h 2179476"/>
              <a:gd name="connsiteX52" fmla="*/ 4290981 w 12192000"/>
              <a:gd name="connsiteY52" fmla="*/ 1789805 h 2179476"/>
              <a:gd name="connsiteX53" fmla="*/ 4238372 w 12192000"/>
              <a:gd name="connsiteY53" fmla="*/ 1801288 h 2179476"/>
              <a:gd name="connsiteX54" fmla="*/ 4232517 w 12192000"/>
              <a:gd name="connsiteY54" fmla="*/ 1802346 h 2179476"/>
              <a:gd name="connsiteX55" fmla="*/ 4191732 w 12192000"/>
              <a:gd name="connsiteY55" fmla="*/ 1806978 h 2179476"/>
              <a:gd name="connsiteX56" fmla="*/ 4065532 w 12192000"/>
              <a:gd name="connsiteY56" fmla="*/ 1805177 h 2179476"/>
              <a:gd name="connsiteX57" fmla="*/ 4028460 w 12192000"/>
              <a:gd name="connsiteY57" fmla="*/ 1804846 h 2179476"/>
              <a:gd name="connsiteX58" fmla="*/ 4002267 w 12192000"/>
              <a:gd name="connsiteY58" fmla="*/ 1802136 h 2179476"/>
              <a:gd name="connsiteX59" fmla="*/ 3931396 w 12192000"/>
              <a:gd name="connsiteY59" fmla="*/ 1808522 h 2179476"/>
              <a:gd name="connsiteX60" fmla="*/ 3812162 w 12192000"/>
              <a:gd name="connsiteY60" fmla="*/ 1824658 h 2179476"/>
              <a:gd name="connsiteX61" fmla="*/ 3758105 w 12192000"/>
              <a:gd name="connsiteY61" fmla="*/ 1821112 h 2179476"/>
              <a:gd name="connsiteX62" fmla="*/ 3567259 w 12192000"/>
              <a:gd name="connsiteY62" fmla="*/ 1842151 h 2179476"/>
              <a:gd name="connsiteX63" fmla="*/ 3405770 w 12192000"/>
              <a:gd name="connsiteY63" fmla="*/ 1852959 h 2179476"/>
              <a:gd name="connsiteX64" fmla="*/ 3280097 w 12192000"/>
              <a:gd name="connsiteY64" fmla="*/ 1867571 h 2179476"/>
              <a:gd name="connsiteX65" fmla="*/ 3009910 w 12192000"/>
              <a:gd name="connsiteY65" fmla="*/ 1904790 h 2179476"/>
              <a:gd name="connsiteX66" fmla="*/ 2995934 w 12192000"/>
              <a:gd name="connsiteY66" fmla="*/ 1913759 h 2179476"/>
              <a:gd name="connsiteX67" fmla="*/ 2942858 w 12192000"/>
              <a:gd name="connsiteY67" fmla="*/ 1927654 h 2179476"/>
              <a:gd name="connsiteX68" fmla="*/ 2875436 w 12192000"/>
              <a:gd name="connsiteY68" fmla="*/ 1942841 h 2179476"/>
              <a:gd name="connsiteX69" fmla="*/ 2874892 w 12192000"/>
              <a:gd name="connsiteY69" fmla="*/ 1941973 h 2179476"/>
              <a:gd name="connsiteX70" fmla="*/ 2843662 w 12192000"/>
              <a:gd name="connsiteY70" fmla="*/ 1938483 h 2179476"/>
              <a:gd name="connsiteX71" fmla="*/ 2718916 w 12192000"/>
              <a:gd name="connsiteY71" fmla="*/ 1936896 h 2179476"/>
              <a:gd name="connsiteX72" fmla="*/ 2713522 w 12192000"/>
              <a:gd name="connsiteY72" fmla="*/ 1936221 h 2179476"/>
              <a:gd name="connsiteX73" fmla="*/ 2476147 w 12192000"/>
              <a:gd name="connsiteY73" fmla="*/ 1944133 h 2179476"/>
              <a:gd name="connsiteX74" fmla="*/ 2373568 w 12192000"/>
              <a:gd name="connsiteY74" fmla="*/ 1948914 h 2179476"/>
              <a:gd name="connsiteX75" fmla="*/ 2287219 w 12192000"/>
              <a:gd name="connsiteY75" fmla="*/ 1944566 h 2179476"/>
              <a:gd name="connsiteX76" fmla="*/ 2164831 w 12192000"/>
              <a:gd name="connsiteY76" fmla="*/ 1955650 h 2179476"/>
              <a:gd name="connsiteX77" fmla="*/ 2058061 w 12192000"/>
              <a:gd name="connsiteY77" fmla="*/ 1992424 h 2179476"/>
              <a:gd name="connsiteX78" fmla="*/ 2042244 w 12192000"/>
              <a:gd name="connsiteY78" fmla="*/ 1999836 h 2179476"/>
              <a:gd name="connsiteX79" fmla="*/ 1877728 w 12192000"/>
              <a:gd name="connsiteY79" fmla="*/ 2044048 h 2179476"/>
              <a:gd name="connsiteX80" fmla="*/ 1759056 w 12192000"/>
              <a:gd name="connsiteY80" fmla="*/ 2067985 h 2179476"/>
              <a:gd name="connsiteX81" fmla="*/ 1637948 w 12192000"/>
              <a:gd name="connsiteY81" fmla="*/ 2113700 h 2179476"/>
              <a:gd name="connsiteX82" fmla="*/ 1434549 w 12192000"/>
              <a:gd name="connsiteY82" fmla="*/ 2173946 h 2179476"/>
              <a:gd name="connsiteX83" fmla="*/ 1370962 w 12192000"/>
              <a:gd name="connsiteY83" fmla="*/ 2176818 h 2179476"/>
              <a:gd name="connsiteX84" fmla="*/ 1356367 w 12192000"/>
              <a:gd name="connsiteY84" fmla="*/ 2174498 h 2179476"/>
              <a:gd name="connsiteX85" fmla="*/ 1279765 w 12192000"/>
              <a:gd name="connsiteY85" fmla="*/ 2169196 h 2179476"/>
              <a:gd name="connsiteX86" fmla="*/ 1195347 w 12192000"/>
              <a:gd name="connsiteY86" fmla="*/ 2152379 h 2179476"/>
              <a:gd name="connsiteX87" fmla="*/ 970251 w 12192000"/>
              <a:gd name="connsiteY87" fmla="*/ 2160819 h 2179476"/>
              <a:gd name="connsiteX88" fmla="*/ 812914 w 12192000"/>
              <a:gd name="connsiteY88" fmla="*/ 2150181 h 2179476"/>
              <a:gd name="connsiteX89" fmla="*/ 597225 w 12192000"/>
              <a:gd name="connsiteY89" fmla="*/ 2121874 h 2179476"/>
              <a:gd name="connsiteX90" fmla="*/ 520671 w 12192000"/>
              <a:gd name="connsiteY90" fmla="*/ 2121856 h 2179476"/>
              <a:gd name="connsiteX91" fmla="*/ 413835 w 12192000"/>
              <a:gd name="connsiteY91" fmla="*/ 2098315 h 2179476"/>
              <a:gd name="connsiteX92" fmla="*/ 376513 w 12192000"/>
              <a:gd name="connsiteY92" fmla="*/ 2095621 h 2179476"/>
              <a:gd name="connsiteX93" fmla="*/ 273386 w 12192000"/>
              <a:gd name="connsiteY93" fmla="*/ 2084468 h 2179476"/>
              <a:gd name="connsiteX94" fmla="*/ 77641 w 12192000"/>
              <a:gd name="connsiteY94" fmla="*/ 2069178 h 2179476"/>
              <a:gd name="connsiteX95" fmla="*/ 37645 w 12192000"/>
              <a:gd name="connsiteY95" fmla="*/ 2058054 h 2179476"/>
              <a:gd name="connsiteX96" fmla="*/ 4572 w 12192000"/>
              <a:gd name="connsiteY96" fmla="*/ 2053861 h 2179476"/>
              <a:gd name="connsiteX97" fmla="*/ 0 w 12192000"/>
              <a:gd name="connsiteY97" fmla="*/ 2053255 h 2179476"/>
              <a:gd name="connsiteX98" fmla="*/ 0 w 12192000"/>
              <a:gd name="connsiteY98" fmla="*/ 0 h 2179476"/>
              <a:gd name="connsiteX0" fmla="*/ 0 w 12192000"/>
              <a:gd name="connsiteY0" fmla="*/ 0 h 2179476"/>
              <a:gd name="connsiteX1" fmla="*/ 12192000 w 12192000"/>
              <a:gd name="connsiteY1" fmla="*/ 0 h 2179476"/>
              <a:gd name="connsiteX2" fmla="*/ 12192000 w 12192000"/>
              <a:gd name="connsiteY2" fmla="*/ 730932 h 2179476"/>
              <a:gd name="connsiteX3" fmla="*/ 11890686 w 12192000"/>
              <a:gd name="connsiteY3" fmla="*/ 712901 h 2179476"/>
              <a:gd name="connsiteX4" fmla="*/ 11649954 w 12192000"/>
              <a:gd name="connsiteY4" fmla="*/ 729306 h 2179476"/>
              <a:gd name="connsiteX5" fmla="*/ 11641008 w 12192000"/>
              <a:gd name="connsiteY5" fmla="*/ 728037 h 2179476"/>
              <a:gd name="connsiteX6" fmla="*/ 9591319 w 12192000"/>
              <a:gd name="connsiteY6" fmla="*/ 863600 h 2179476"/>
              <a:gd name="connsiteX7" fmla="*/ 8168919 w 12192000"/>
              <a:gd name="connsiteY7" fmla="*/ 1241374 h 2179476"/>
              <a:gd name="connsiteX8" fmla="*/ 8074238 w 12192000"/>
              <a:gd name="connsiteY8" fmla="*/ 1266602 h 2179476"/>
              <a:gd name="connsiteX9" fmla="*/ 7902328 w 12192000"/>
              <a:gd name="connsiteY9" fmla="*/ 1309380 h 2179476"/>
              <a:gd name="connsiteX10" fmla="*/ 7840612 w 12192000"/>
              <a:gd name="connsiteY10" fmla="*/ 1332251 h 2179476"/>
              <a:gd name="connsiteX11" fmla="*/ 7786819 w 12192000"/>
              <a:gd name="connsiteY11" fmla="*/ 1341587 h 2179476"/>
              <a:gd name="connsiteX12" fmla="*/ 7548172 w 12192000"/>
              <a:gd name="connsiteY12" fmla="*/ 1379034 h 2179476"/>
              <a:gd name="connsiteX13" fmla="*/ 7483437 w 12192000"/>
              <a:gd name="connsiteY13" fmla="*/ 1438081 h 2179476"/>
              <a:gd name="connsiteX14" fmla="*/ 7377870 w 12192000"/>
              <a:gd name="connsiteY14" fmla="*/ 1482023 h 2179476"/>
              <a:gd name="connsiteX15" fmla="*/ 7230737 w 12192000"/>
              <a:gd name="connsiteY15" fmla="*/ 1520271 h 2179476"/>
              <a:gd name="connsiteX16" fmla="*/ 7224458 w 12192000"/>
              <a:gd name="connsiteY16" fmla="*/ 1530365 h 2179476"/>
              <a:gd name="connsiteX17" fmla="*/ 7183121 w 12192000"/>
              <a:gd name="connsiteY17" fmla="*/ 1551919 h 2179476"/>
              <a:gd name="connsiteX18" fmla="*/ 7164601 w 12192000"/>
              <a:gd name="connsiteY18" fmla="*/ 1562940 h 2179476"/>
              <a:gd name="connsiteX19" fmla="*/ 6900177 w 12192000"/>
              <a:gd name="connsiteY19" fmla="*/ 1591665 h 2179476"/>
              <a:gd name="connsiteX20" fmla="*/ 6795372 w 12192000"/>
              <a:gd name="connsiteY20" fmla="*/ 1600255 h 2179476"/>
              <a:gd name="connsiteX21" fmla="*/ 6692251 w 12192000"/>
              <a:gd name="connsiteY21" fmla="*/ 1611455 h 2179476"/>
              <a:gd name="connsiteX22" fmla="*/ 6655235 w 12192000"/>
              <a:gd name="connsiteY22" fmla="*/ 1616817 h 2179476"/>
              <a:gd name="connsiteX23" fmla="*/ 6554894 w 12192000"/>
              <a:gd name="connsiteY23" fmla="*/ 1619307 h 2179476"/>
              <a:gd name="connsiteX24" fmla="*/ 6516595 w 12192000"/>
              <a:gd name="connsiteY24" fmla="*/ 1622271 h 2179476"/>
              <a:gd name="connsiteX25" fmla="*/ 6508541 w 12192000"/>
              <a:gd name="connsiteY25" fmla="*/ 1623519 h 2179476"/>
              <a:gd name="connsiteX26" fmla="*/ 6471012 w 12192000"/>
              <a:gd name="connsiteY26" fmla="*/ 1633099 h 2179476"/>
              <a:gd name="connsiteX27" fmla="*/ 6364035 w 12192000"/>
              <a:gd name="connsiteY27" fmla="*/ 1622474 h 2179476"/>
              <a:gd name="connsiteX28" fmla="*/ 6243319 w 12192000"/>
              <a:gd name="connsiteY28" fmla="*/ 1649595 h 2179476"/>
              <a:gd name="connsiteX29" fmla="*/ 6098321 w 12192000"/>
              <a:gd name="connsiteY29" fmla="*/ 1674974 h 2179476"/>
              <a:gd name="connsiteX30" fmla="*/ 5880652 w 12192000"/>
              <a:gd name="connsiteY30" fmla="*/ 1731398 h 2179476"/>
              <a:gd name="connsiteX31" fmla="*/ 5785959 w 12192000"/>
              <a:gd name="connsiteY31" fmla="*/ 1727180 h 2179476"/>
              <a:gd name="connsiteX32" fmla="*/ 5643534 w 12192000"/>
              <a:gd name="connsiteY32" fmla="*/ 1754044 h 2179476"/>
              <a:gd name="connsiteX33" fmla="*/ 5518799 w 12192000"/>
              <a:gd name="connsiteY33" fmla="*/ 1769019 h 2179476"/>
              <a:gd name="connsiteX34" fmla="*/ 5505014 w 12192000"/>
              <a:gd name="connsiteY34" fmla="*/ 1769941 h 2179476"/>
              <a:gd name="connsiteX35" fmla="*/ 5453307 w 12192000"/>
              <a:gd name="connsiteY35" fmla="*/ 1766235 h 2179476"/>
              <a:gd name="connsiteX36" fmla="*/ 5221533 w 12192000"/>
              <a:gd name="connsiteY36" fmla="*/ 1796881 h 2179476"/>
              <a:gd name="connsiteX37" fmla="*/ 5149802 w 12192000"/>
              <a:gd name="connsiteY37" fmla="*/ 1794834 h 2179476"/>
              <a:gd name="connsiteX38" fmla="*/ 5114927 w 12192000"/>
              <a:gd name="connsiteY38" fmla="*/ 1797734 h 2179476"/>
              <a:gd name="connsiteX39" fmla="*/ 5108970 w 12192000"/>
              <a:gd name="connsiteY39" fmla="*/ 1797839 h 2179476"/>
              <a:gd name="connsiteX40" fmla="*/ 5067961 w 12192000"/>
              <a:gd name="connsiteY40" fmla="*/ 1795876 h 2179476"/>
              <a:gd name="connsiteX41" fmla="*/ 5007075 w 12192000"/>
              <a:gd name="connsiteY41" fmla="*/ 1788783 h 2179476"/>
              <a:gd name="connsiteX42" fmla="*/ 4944087 w 12192000"/>
              <a:gd name="connsiteY42" fmla="*/ 1773903 h 2179476"/>
              <a:gd name="connsiteX43" fmla="*/ 4907662 w 12192000"/>
              <a:gd name="connsiteY43" fmla="*/ 1767645 h 2179476"/>
              <a:gd name="connsiteX44" fmla="*/ 4882386 w 12192000"/>
              <a:gd name="connsiteY44" fmla="*/ 1760781 h 2179476"/>
              <a:gd name="connsiteX45" fmla="*/ 4811440 w 12192000"/>
              <a:gd name="connsiteY45" fmla="*/ 1755732 h 2179476"/>
              <a:gd name="connsiteX46" fmla="*/ 4691075 w 12192000"/>
              <a:gd name="connsiteY46" fmla="*/ 1752555 h 2179476"/>
              <a:gd name="connsiteX47" fmla="*/ 4640313 w 12192000"/>
              <a:gd name="connsiteY47" fmla="*/ 1735936 h 2179476"/>
              <a:gd name="connsiteX48" fmla="*/ 4536503 w 12192000"/>
              <a:gd name="connsiteY48" fmla="*/ 1736935 h 2179476"/>
              <a:gd name="connsiteX49" fmla="*/ 4513724 w 12192000"/>
              <a:gd name="connsiteY49" fmla="*/ 1743417 h 2179476"/>
              <a:gd name="connsiteX50" fmla="*/ 4459810 w 12192000"/>
              <a:gd name="connsiteY50" fmla="*/ 1749147 h 2179476"/>
              <a:gd name="connsiteX51" fmla="*/ 4379064 w 12192000"/>
              <a:gd name="connsiteY51" fmla="*/ 1767915 h 2179476"/>
              <a:gd name="connsiteX52" fmla="*/ 4290981 w 12192000"/>
              <a:gd name="connsiteY52" fmla="*/ 1789805 h 2179476"/>
              <a:gd name="connsiteX53" fmla="*/ 4238372 w 12192000"/>
              <a:gd name="connsiteY53" fmla="*/ 1801288 h 2179476"/>
              <a:gd name="connsiteX54" fmla="*/ 4232517 w 12192000"/>
              <a:gd name="connsiteY54" fmla="*/ 1802346 h 2179476"/>
              <a:gd name="connsiteX55" fmla="*/ 4191732 w 12192000"/>
              <a:gd name="connsiteY55" fmla="*/ 1806978 h 2179476"/>
              <a:gd name="connsiteX56" fmla="*/ 4065532 w 12192000"/>
              <a:gd name="connsiteY56" fmla="*/ 1805177 h 2179476"/>
              <a:gd name="connsiteX57" fmla="*/ 4028460 w 12192000"/>
              <a:gd name="connsiteY57" fmla="*/ 1804846 h 2179476"/>
              <a:gd name="connsiteX58" fmla="*/ 4002267 w 12192000"/>
              <a:gd name="connsiteY58" fmla="*/ 1802136 h 2179476"/>
              <a:gd name="connsiteX59" fmla="*/ 3931396 w 12192000"/>
              <a:gd name="connsiteY59" fmla="*/ 1808522 h 2179476"/>
              <a:gd name="connsiteX60" fmla="*/ 3812162 w 12192000"/>
              <a:gd name="connsiteY60" fmla="*/ 1824658 h 2179476"/>
              <a:gd name="connsiteX61" fmla="*/ 3758105 w 12192000"/>
              <a:gd name="connsiteY61" fmla="*/ 1821112 h 2179476"/>
              <a:gd name="connsiteX62" fmla="*/ 3567259 w 12192000"/>
              <a:gd name="connsiteY62" fmla="*/ 1842151 h 2179476"/>
              <a:gd name="connsiteX63" fmla="*/ 3405770 w 12192000"/>
              <a:gd name="connsiteY63" fmla="*/ 1852959 h 2179476"/>
              <a:gd name="connsiteX64" fmla="*/ 3280097 w 12192000"/>
              <a:gd name="connsiteY64" fmla="*/ 1867571 h 2179476"/>
              <a:gd name="connsiteX65" fmla="*/ 3009910 w 12192000"/>
              <a:gd name="connsiteY65" fmla="*/ 1904790 h 2179476"/>
              <a:gd name="connsiteX66" fmla="*/ 2995934 w 12192000"/>
              <a:gd name="connsiteY66" fmla="*/ 1913759 h 2179476"/>
              <a:gd name="connsiteX67" fmla="*/ 2942858 w 12192000"/>
              <a:gd name="connsiteY67" fmla="*/ 1927654 h 2179476"/>
              <a:gd name="connsiteX68" fmla="*/ 2875436 w 12192000"/>
              <a:gd name="connsiteY68" fmla="*/ 1942841 h 2179476"/>
              <a:gd name="connsiteX69" fmla="*/ 2874892 w 12192000"/>
              <a:gd name="connsiteY69" fmla="*/ 1941973 h 2179476"/>
              <a:gd name="connsiteX70" fmla="*/ 2843662 w 12192000"/>
              <a:gd name="connsiteY70" fmla="*/ 1938483 h 2179476"/>
              <a:gd name="connsiteX71" fmla="*/ 2718916 w 12192000"/>
              <a:gd name="connsiteY71" fmla="*/ 1936896 h 2179476"/>
              <a:gd name="connsiteX72" fmla="*/ 2713522 w 12192000"/>
              <a:gd name="connsiteY72" fmla="*/ 1936221 h 2179476"/>
              <a:gd name="connsiteX73" fmla="*/ 2476147 w 12192000"/>
              <a:gd name="connsiteY73" fmla="*/ 1944133 h 2179476"/>
              <a:gd name="connsiteX74" fmla="*/ 2373568 w 12192000"/>
              <a:gd name="connsiteY74" fmla="*/ 1948914 h 2179476"/>
              <a:gd name="connsiteX75" fmla="*/ 2287219 w 12192000"/>
              <a:gd name="connsiteY75" fmla="*/ 1944566 h 2179476"/>
              <a:gd name="connsiteX76" fmla="*/ 2164831 w 12192000"/>
              <a:gd name="connsiteY76" fmla="*/ 1955650 h 2179476"/>
              <a:gd name="connsiteX77" fmla="*/ 2058061 w 12192000"/>
              <a:gd name="connsiteY77" fmla="*/ 1992424 h 2179476"/>
              <a:gd name="connsiteX78" fmla="*/ 2042244 w 12192000"/>
              <a:gd name="connsiteY78" fmla="*/ 1999836 h 2179476"/>
              <a:gd name="connsiteX79" fmla="*/ 1877728 w 12192000"/>
              <a:gd name="connsiteY79" fmla="*/ 2044048 h 2179476"/>
              <a:gd name="connsiteX80" fmla="*/ 1759056 w 12192000"/>
              <a:gd name="connsiteY80" fmla="*/ 2067985 h 2179476"/>
              <a:gd name="connsiteX81" fmla="*/ 1637948 w 12192000"/>
              <a:gd name="connsiteY81" fmla="*/ 2113700 h 2179476"/>
              <a:gd name="connsiteX82" fmla="*/ 1434549 w 12192000"/>
              <a:gd name="connsiteY82" fmla="*/ 2173946 h 2179476"/>
              <a:gd name="connsiteX83" fmla="*/ 1370962 w 12192000"/>
              <a:gd name="connsiteY83" fmla="*/ 2176818 h 2179476"/>
              <a:gd name="connsiteX84" fmla="*/ 1356367 w 12192000"/>
              <a:gd name="connsiteY84" fmla="*/ 2174498 h 2179476"/>
              <a:gd name="connsiteX85" fmla="*/ 1279765 w 12192000"/>
              <a:gd name="connsiteY85" fmla="*/ 2169196 h 2179476"/>
              <a:gd name="connsiteX86" fmla="*/ 1195347 w 12192000"/>
              <a:gd name="connsiteY86" fmla="*/ 2152379 h 2179476"/>
              <a:gd name="connsiteX87" fmla="*/ 970251 w 12192000"/>
              <a:gd name="connsiteY87" fmla="*/ 2160819 h 2179476"/>
              <a:gd name="connsiteX88" fmla="*/ 812914 w 12192000"/>
              <a:gd name="connsiteY88" fmla="*/ 2150181 h 2179476"/>
              <a:gd name="connsiteX89" fmla="*/ 597225 w 12192000"/>
              <a:gd name="connsiteY89" fmla="*/ 2121874 h 2179476"/>
              <a:gd name="connsiteX90" fmla="*/ 520671 w 12192000"/>
              <a:gd name="connsiteY90" fmla="*/ 2121856 h 2179476"/>
              <a:gd name="connsiteX91" fmla="*/ 413835 w 12192000"/>
              <a:gd name="connsiteY91" fmla="*/ 2098315 h 2179476"/>
              <a:gd name="connsiteX92" fmla="*/ 376513 w 12192000"/>
              <a:gd name="connsiteY92" fmla="*/ 2095621 h 2179476"/>
              <a:gd name="connsiteX93" fmla="*/ 273386 w 12192000"/>
              <a:gd name="connsiteY93" fmla="*/ 2084468 h 2179476"/>
              <a:gd name="connsiteX94" fmla="*/ 77641 w 12192000"/>
              <a:gd name="connsiteY94" fmla="*/ 2069178 h 2179476"/>
              <a:gd name="connsiteX95" fmla="*/ 37645 w 12192000"/>
              <a:gd name="connsiteY95" fmla="*/ 2058054 h 2179476"/>
              <a:gd name="connsiteX96" fmla="*/ 4572 w 12192000"/>
              <a:gd name="connsiteY96" fmla="*/ 2053861 h 2179476"/>
              <a:gd name="connsiteX97" fmla="*/ 0 w 12192000"/>
              <a:gd name="connsiteY97" fmla="*/ 2053255 h 2179476"/>
              <a:gd name="connsiteX98" fmla="*/ 0 w 12192000"/>
              <a:gd name="connsiteY98" fmla="*/ 0 h 2179476"/>
              <a:gd name="connsiteX0" fmla="*/ 0 w 12192000"/>
              <a:gd name="connsiteY0" fmla="*/ 0 h 2179476"/>
              <a:gd name="connsiteX1" fmla="*/ 12192000 w 12192000"/>
              <a:gd name="connsiteY1" fmla="*/ 0 h 2179476"/>
              <a:gd name="connsiteX2" fmla="*/ 12192000 w 12192000"/>
              <a:gd name="connsiteY2" fmla="*/ 730932 h 2179476"/>
              <a:gd name="connsiteX3" fmla="*/ 11890686 w 12192000"/>
              <a:gd name="connsiteY3" fmla="*/ 712901 h 2179476"/>
              <a:gd name="connsiteX4" fmla="*/ 11649954 w 12192000"/>
              <a:gd name="connsiteY4" fmla="*/ 729306 h 2179476"/>
              <a:gd name="connsiteX5" fmla="*/ 11641008 w 12192000"/>
              <a:gd name="connsiteY5" fmla="*/ 728037 h 2179476"/>
              <a:gd name="connsiteX6" fmla="*/ 9591319 w 12192000"/>
              <a:gd name="connsiteY6" fmla="*/ 863600 h 2179476"/>
              <a:gd name="connsiteX7" fmla="*/ 8372119 w 12192000"/>
              <a:gd name="connsiteY7" fmla="*/ 1241374 h 2179476"/>
              <a:gd name="connsiteX8" fmla="*/ 8074238 w 12192000"/>
              <a:gd name="connsiteY8" fmla="*/ 1266602 h 2179476"/>
              <a:gd name="connsiteX9" fmla="*/ 7902328 w 12192000"/>
              <a:gd name="connsiteY9" fmla="*/ 1309380 h 2179476"/>
              <a:gd name="connsiteX10" fmla="*/ 7840612 w 12192000"/>
              <a:gd name="connsiteY10" fmla="*/ 1332251 h 2179476"/>
              <a:gd name="connsiteX11" fmla="*/ 7786819 w 12192000"/>
              <a:gd name="connsiteY11" fmla="*/ 1341587 h 2179476"/>
              <a:gd name="connsiteX12" fmla="*/ 7548172 w 12192000"/>
              <a:gd name="connsiteY12" fmla="*/ 1379034 h 2179476"/>
              <a:gd name="connsiteX13" fmla="*/ 7483437 w 12192000"/>
              <a:gd name="connsiteY13" fmla="*/ 1438081 h 2179476"/>
              <a:gd name="connsiteX14" fmla="*/ 7377870 w 12192000"/>
              <a:gd name="connsiteY14" fmla="*/ 1482023 h 2179476"/>
              <a:gd name="connsiteX15" fmla="*/ 7230737 w 12192000"/>
              <a:gd name="connsiteY15" fmla="*/ 1520271 h 2179476"/>
              <a:gd name="connsiteX16" fmla="*/ 7224458 w 12192000"/>
              <a:gd name="connsiteY16" fmla="*/ 1530365 h 2179476"/>
              <a:gd name="connsiteX17" fmla="*/ 7183121 w 12192000"/>
              <a:gd name="connsiteY17" fmla="*/ 1551919 h 2179476"/>
              <a:gd name="connsiteX18" fmla="*/ 7164601 w 12192000"/>
              <a:gd name="connsiteY18" fmla="*/ 1562940 h 2179476"/>
              <a:gd name="connsiteX19" fmla="*/ 6900177 w 12192000"/>
              <a:gd name="connsiteY19" fmla="*/ 1591665 h 2179476"/>
              <a:gd name="connsiteX20" fmla="*/ 6795372 w 12192000"/>
              <a:gd name="connsiteY20" fmla="*/ 1600255 h 2179476"/>
              <a:gd name="connsiteX21" fmla="*/ 6692251 w 12192000"/>
              <a:gd name="connsiteY21" fmla="*/ 1611455 h 2179476"/>
              <a:gd name="connsiteX22" fmla="*/ 6655235 w 12192000"/>
              <a:gd name="connsiteY22" fmla="*/ 1616817 h 2179476"/>
              <a:gd name="connsiteX23" fmla="*/ 6554894 w 12192000"/>
              <a:gd name="connsiteY23" fmla="*/ 1619307 h 2179476"/>
              <a:gd name="connsiteX24" fmla="*/ 6516595 w 12192000"/>
              <a:gd name="connsiteY24" fmla="*/ 1622271 h 2179476"/>
              <a:gd name="connsiteX25" fmla="*/ 6508541 w 12192000"/>
              <a:gd name="connsiteY25" fmla="*/ 1623519 h 2179476"/>
              <a:gd name="connsiteX26" fmla="*/ 6471012 w 12192000"/>
              <a:gd name="connsiteY26" fmla="*/ 1633099 h 2179476"/>
              <a:gd name="connsiteX27" fmla="*/ 6364035 w 12192000"/>
              <a:gd name="connsiteY27" fmla="*/ 1622474 h 2179476"/>
              <a:gd name="connsiteX28" fmla="*/ 6243319 w 12192000"/>
              <a:gd name="connsiteY28" fmla="*/ 1649595 h 2179476"/>
              <a:gd name="connsiteX29" fmla="*/ 6098321 w 12192000"/>
              <a:gd name="connsiteY29" fmla="*/ 1674974 h 2179476"/>
              <a:gd name="connsiteX30" fmla="*/ 5880652 w 12192000"/>
              <a:gd name="connsiteY30" fmla="*/ 1731398 h 2179476"/>
              <a:gd name="connsiteX31" fmla="*/ 5785959 w 12192000"/>
              <a:gd name="connsiteY31" fmla="*/ 1727180 h 2179476"/>
              <a:gd name="connsiteX32" fmla="*/ 5643534 w 12192000"/>
              <a:gd name="connsiteY32" fmla="*/ 1754044 h 2179476"/>
              <a:gd name="connsiteX33" fmla="*/ 5518799 w 12192000"/>
              <a:gd name="connsiteY33" fmla="*/ 1769019 h 2179476"/>
              <a:gd name="connsiteX34" fmla="*/ 5505014 w 12192000"/>
              <a:gd name="connsiteY34" fmla="*/ 1769941 h 2179476"/>
              <a:gd name="connsiteX35" fmla="*/ 5453307 w 12192000"/>
              <a:gd name="connsiteY35" fmla="*/ 1766235 h 2179476"/>
              <a:gd name="connsiteX36" fmla="*/ 5221533 w 12192000"/>
              <a:gd name="connsiteY36" fmla="*/ 1796881 h 2179476"/>
              <a:gd name="connsiteX37" fmla="*/ 5149802 w 12192000"/>
              <a:gd name="connsiteY37" fmla="*/ 1794834 h 2179476"/>
              <a:gd name="connsiteX38" fmla="*/ 5114927 w 12192000"/>
              <a:gd name="connsiteY38" fmla="*/ 1797734 h 2179476"/>
              <a:gd name="connsiteX39" fmla="*/ 5108970 w 12192000"/>
              <a:gd name="connsiteY39" fmla="*/ 1797839 h 2179476"/>
              <a:gd name="connsiteX40" fmla="*/ 5067961 w 12192000"/>
              <a:gd name="connsiteY40" fmla="*/ 1795876 h 2179476"/>
              <a:gd name="connsiteX41" fmla="*/ 5007075 w 12192000"/>
              <a:gd name="connsiteY41" fmla="*/ 1788783 h 2179476"/>
              <a:gd name="connsiteX42" fmla="*/ 4944087 w 12192000"/>
              <a:gd name="connsiteY42" fmla="*/ 1773903 h 2179476"/>
              <a:gd name="connsiteX43" fmla="*/ 4907662 w 12192000"/>
              <a:gd name="connsiteY43" fmla="*/ 1767645 h 2179476"/>
              <a:gd name="connsiteX44" fmla="*/ 4882386 w 12192000"/>
              <a:gd name="connsiteY44" fmla="*/ 1760781 h 2179476"/>
              <a:gd name="connsiteX45" fmla="*/ 4811440 w 12192000"/>
              <a:gd name="connsiteY45" fmla="*/ 1755732 h 2179476"/>
              <a:gd name="connsiteX46" fmla="*/ 4691075 w 12192000"/>
              <a:gd name="connsiteY46" fmla="*/ 1752555 h 2179476"/>
              <a:gd name="connsiteX47" fmla="*/ 4640313 w 12192000"/>
              <a:gd name="connsiteY47" fmla="*/ 1735936 h 2179476"/>
              <a:gd name="connsiteX48" fmla="*/ 4536503 w 12192000"/>
              <a:gd name="connsiteY48" fmla="*/ 1736935 h 2179476"/>
              <a:gd name="connsiteX49" fmla="*/ 4513724 w 12192000"/>
              <a:gd name="connsiteY49" fmla="*/ 1743417 h 2179476"/>
              <a:gd name="connsiteX50" fmla="*/ 4459810 w 12192000"/>
              <a:gd name="connsiteY50" fmla="*/ 1749147 h 2179476"/>
              <a:gd name="connsiteX51" fmla="*/ 4379064 w 12192000"/>
              <a:gd name="connsiteY51" fmla="*/ 1767915 h 2179476"/>
              <a:gd name="connsiteX52" fmla="*/ 4290981 w 12192000"/>
              <a:gd name="connsiteY52" fmla="*/ 1789805 h 2179476"/>
              <a:gd name="connsiteX53" fmla="*/ 4238372 w 12192000"/>
              <a:gd name="connsiteY53" fmla="*/ 1801288 h 2179476"/>
              <a:gd name="connsiteX54" fmla="*/ 4232517 w 12192000"/>
              <a:gd name="connsiteY54" fmla="*/ 1802346 h 2179476"/>
              <a:gd name="connsiteX55" fmla="*/ 4191732 w 12192000"/>
              <a:gd name="connsiteY55" fmla="*/ 1806978 h 2179476"/>
              <a:gd name="connsiteX56" fmla="*/ 4065532 w 12192000"/>
              <a:gd name="connsiteY56" fmla="*/ 1805177 h 2179476"/>
              <a:gd name="connsiteX57" fmla="*/ 4028460 w 12192000"/>
              <a:gd name="connsiteY57" fmla="*/ 1804846 h 2179476"/>
              <a:gd name="connsiteX58" fmla="*/ 4002267 w 12192000"/>
              <a:gd name="connsiteY58" fmla="*/ 1802136 h 2179476"/>
              <a:gd name="connsiteX59" fmla="*/ 3931396 w 12192000"/>
              <a:gd name="connsiteY59" fmla="*/ 1808522 h 2179476"/>
              <a:gd name="connsiteX60" fmla="*/ 3812162 w 12192000"/>
              <a:gd name="connsiteY60" fmla="*/ 1824658 h 2179476"/>
              <a:gd name="connsiteX61" fmla="*/ 3758105 w 12192000"/>
              <a:gd name="connsiteY61" fmla="*/ 1821112 h 2179476"/>
              <a:gd name="connsiteX62" fmla="*/ 3567259 w 12192000"/>
              <a:gd name="connsiteY62" fmla="*/ 1842151 h 2179476"/>
              <a:gd name="connsiteX63" fmla="*/ 3405770 w 12192000"/>
              <a:gd name="connsiteY63" fmla="*/ 1852959 h 2179476"/>
              <a:gd name="connsiteX64" fmla="*/ 3280097 w 12192000"/>
              <a:gd name="connsiteY64" fmla="*/ 1867571 h 2179476"/>
              <a:gd name="connsiteX65" fmla="*/ 3009910 w 12192000"/>
              <a:gd name="connsiteY65" fmla="*/ 1904790 h 2179476"/>
              <a:gd name="connsiteX66" fmla="*/ 2995934 w 12192000"/>
              <a:gd name="connsiteY66" fmla="*/ 1913759 h 2179476"/>
              <a:gd name="connsiteX67" fmla="*/ 2942858 w 12192000"/>
              <a:gd name="connsiteY67" fmla="*/ 1927654 h 2179476"/>
              <a:gd name="connsiteX68" fmla="*/ 2875436 w 12192000"/>
              <a:gd name="connsiteY68" fmla="*/ 1942841 h 2179476"/>
              <a:gd name="connsiteX69" fmla="*/ 2874892 w 12192000"/>
              <a:gd name="connsiteY69" fmla="*/ 1941973 h 2179476"/>
              <a:gd name="connsiteX70" fmla="*/ 2843662 w 12192000"/>
              <a:gd name="connsiteY70" fmla="*/ 1938483 h 2179476"/>
              <a:gd name="connsiteX71" fmla="*/ 2718916 w 12192000"/>
              <a:gd name="connsiteY71" fmla="*/ 1936896 h 2179476"/>
              <a:gd name="connsiteX72" fmla="*/ 2713522 w 12192000"/>
              <a:gd name="connsiteY72" fmla="*/ 1936221 h 2179476"/>
              <a:gd name="connsiteX73" fmla="*/ 2476147 w 12192000"/>
              <a:gd name="connsiteY73" fmla="*/ 1944133 h 2179476"/>
              <a:gd name="connsiteX74" fmla="*/ 2373568 w 12192000"/>
              <a:gd name="connsiteY74" fmla="*/ 1948914 h 2179476"/>
              <a:gd name="connsiteX75" fmla="*/ 2287219 w 12192000"/>
              <a:gd name="connsiteY75" fmla="*/ 1944566 h 2179476"/>
              <a:gd name="connsiteX76" fmla="*/ 2164831 w 12192000"/>
              <a:gd name="connsiteY76" fmla="*/ 1955650 h 2179476"/>
              <a:gd name="connsiteX77" fmla="*/ 2058061 w 12192000"/>
              <a:gd name="connsiteY77" fmla="*/ 1992424 h 2179476"/>
              <a:gd name="connsiteX78" fmla="*/ 2042244 w 12192000"/>
              <a:gd name="connsiteY78" fmla="*/ 1999836 h 2179476"/>
              <a:gd name="connsiteX79" fmla="*/ 1877728 w 12192000"/>
              <a:gd name="connsiteY79" fmla="*/ 2044048 h 2179476"/>
              <a:gd name="connsiteX80" fmla="*/ 1759056 w 12192000"/>
              <a:gd name="connsiteY80" fmla="*/ 2067985 h 2179476"/>
              <a:gd name="connsiteX81" fmla="*/ 1637948 w 12192000"/>
              <a:gd name="connsiteY81" fmla="*/ 2113700 h 2179476"/>
              <a:gd name="connsiteX82" fmla="*/ 1434549 w 12192000"/>
              <a:gd name="connsiteY82" fmla="*/ 2173946 h 2179476"/>
              <a:gd name="connsiteX83" fmla="*/ 1370962 w 12192000"/>
              <a:gd name="connsiteY83" fmla="*/ 2176818 h 2179476"/>
              <a:gd name="connsiteX84" fmla="*/ 1356367 w 12192000"/>
              <a:gd name="connsiteY84" fmla="*/ 2174498 h 2179476"/>
              <a:gd name="connsiteX85" fmla="*/ 1279765 w 12192000"/>
              <a:gd name="connsiteY85" fmla="*/ 2169196 h 2179476"/>
              <a:gd name="connsiteX86" fmla="*/ 1195347 w 12192000"/>
              <a:gd name="connsiteY86" fmla="*/ 2152379 h 2179476"/>
              <a:gd name="connsiteX87" fmla="*/ 970251 w 12192000"/>
              <a:gd name="connsiteY87" fmla="*/ 2160819 h 2179476"/>
              <a:gd name="connsiteX88" fmla="*/ 812914 w 12192000"/>
              <a:gd name="connsiteY88" fmla="*/ 2150181 h 2179476"/>
              <a:gd name="connsiteX89" fmla="*/ 597225 w 12192000"/>
              <a:gd name="connsiteY89" fmla="*/ 2121874 h 2179476"/>
              <a:gd name="connsiteX90" fmla="*/ 520671 w 12192000"/>
              <a:gd name="connsiteY90" fmla="*/ 2121856 h 2179476"/>
              <a:gd name="connsiteX91" fmla="*/ 413835 w 12192000"/>
              <a:gd name="connsiteY91" fmla="*/ 2098315 h 2179476"/>
              <a:gd name="connsiteX92" fmla="*/ 376513 w 12192000"/>
              <a:gd name="connsiteY92" fmla="*/ 2095621 h 2179476"/>
              <a:gd name="connsiteX93" fmla="*/ 273386 w 12192000"/>
              <a:gd name="connsiteY93" fmla="*/ 2084468 h 2179476"/>
              <a:gd name="connsiteX94" fmla="*/ 77641 w 12192000"/>
              <a:gd name="connsiteY94" fmla="*/ 2069178 h 2179476"/>
              <a:gd name="connsiteX95" fmla="*/ 37645 w 12192000"/>
              <a:gd name="connsiteY95" fmla="*/ 2058054 h 2179476"/>
              <a:gd name="connsiteX96" fmla="*/ 4572 w 12192000"/>
              <a:gd name="connsiteY96" fmla="*/ 2053861 h 2179476"/>
              <a:gd name="connsiteX97" fmla="*/ 0 w 12192000"/>
              <a:gd name="connsiteY97" fmla="*/ 2053255 h 2179476"/>
              <a:gd name="connsiteX98" fmla="*/ 0 w 12192000"/>
              <a:gd name="connsiteY98" fmla="*/ 0 h 2179476"/>
              <a:gd name="connsiteX0" fmla="*/ 0 w 12192000"/>
              <a:gd name="connsiteY0" fmla="*/ 0 h 2179476"/>
              <a:gd name="connsiteX1" fmla="*/ 12192000 w 12192000"/>
              <a:gd name="connsiteY1" fmla="*/ 0 h 2179476"/>
              <a:gd name="connsiteX2" fmla="*/ 12192000 w 12192000"/>
              <a:gd name="connsiteY2" fmla="*/ 730932 h 2179476"/>
              <a:gd name="connsiteX3" fmla="*/ 11890686 w 12192000"/>
              <a:gd name="connsiteY3" fmla="*/ 712901 h 2179476"/>
              <a:gd name="connsiteX4" fmla="*/ 11649954 w 12192000"/>
              <a:gd name="connsiteY4" fmla="*/ 729306 h 2179476"/>
              <a:gd name="connsiteX5" fmla="*/ 11641008 w 12192000"/>
              <a:gd name="connsiteY5" fmla="*/ 728037 h 2179476"/>
              <a:gd name="connsiteX6" fmla="*/ 9591319 w 12192000"/>
              <a:gd name="connsiteY6" fmla="*/ 863600 h 2179476"/>
              <a:gd name="connsiteX7" fmla="*/ 8372119 w 12192000"/>
              <a:gd name="connsiteY7" fmla="*/ 1241374 h 2179476"/>
              <a:gd name="connsiteX8" fmla="*/ 8074238 w 12192000"/>
              <a:gd name="connsiteY8" fmla="*/ 1266602 h 2179476"/>
              <a:gd name="connsiteX9" fmla="*/ 7902328 w 12192000"/>
              <a:gd name="connsiteY9" fmla="*/ 1309380 h 2179476"/>
              <a:gd name="connsiteX10" fmla="*/ 7840612 w 12192000"/>
              <a:gd name="connsiteY10" fmla="*/ 1332251 h 2179476"/>
              <a:gd name="connsiteX11" fmla="*/ 7786819 w 12192000"/>
              <a:gd name="connsiteY11" fmla="*/ 1341587 h 2179476"/>
              <a:gd name="connsiteX12" fmla="*/ 7548172 w 12192000"/>
              <a:gd name="connsiteY12" fmla="*/ 1379034 h 2179476"/>
              <a:gd name="connsiteX13" fmla="*/ 7483437 w 12192000"/>
              <a:gd name="connsiteY13" fmla="*/ 1438081 h 2179476"/>
              <a:gd name="connsiteX14" fmla="*/ 7377870 w 12192000"/>
              <a:gd name="connsiteY14" fmla="*/ 1482023 h 2179476"/>
              <a:gd name="connsiteX15" fmla="*/ 7230737 w 12192000"/>
              <a:gd name="connsiteY15" fmla="*/ 1520271 h 2179476"/>
              <a:gd name="connsiteX16" fmla="*/ 7224458 w 12192000"/>
              <a:gd name="connsiteY16" fmla="*/ 1530365 h 2179476"/>
              <a:gd name="connsiteX17" fmla="*/ 7183121 w 12192000"/>
              <a:gd name="connsiteY17" fmla="*/ 1551919 h 2179476"/>
              <a:gd name="connsiteX18" fmla="*/ 7164601 w 12192000"/>
              <a:gd name="connsiteY18" fmla="*/ 1562940 h 2179476"/>
              <a:gd name="connsiteX19" fmla="*/ 6900177 w 12192000"/>
              <a:gd name="connsiteY19" fmla="*/ 1591665 h 2179476"/>
              <a:gd name="connsiteX20" fmla="*/ 6795372 w 12192000"/>
              <a:gd name="connsiteY20" fmla="*/ 1600255 h 2179476"/>
              <a:gd name="connsiteX21" fmla="*/ 6692251 w 12192000"/>
              <a:gd name="connsiteY21" fmla="*/ 1611455 h 2179476"/>
              <a:gd name="connsiteX22" fmla="*/ 6655235 w 12192000"/>
              <a:gd name="connsiteY22" fmla="*/ 1616817 h 2179476"/>
              <a:gd name="connsiteX23" fmla="*/ 6554894 w 12192000"/>
              <a:gd name="connsiteY23" fmla="*/ 1619307 h 2179476"/>
              <a:gd name="connsiteX24" fmla="*/ 6516595 w 12192000"/>
              <a:gd name="connsiteY24" fmla="*/ 1622271 h 2179476"/>
              <a:gd name="connsiteX25" fmla="*/ 6508541 w 12192000"/>
              <a:gd name="connsiteY25" fmla="*/ 1623519 h 2179476"/>
              <a:gd name="connsiteX26" fmla="*/ 6471012 w 12192000"/>
              <a:gd name="connsiteY26" fmla="*/ 1633099 h 2179476"/>
              <a:gd name="connsiteX27" fmla="*/ 6364035 w 12192000"/>
              <a:gd name="connsiteY27" fmla="*/ 1622474 h 2179476"/>
              <a:gd name="connsiteX28" fmla="*/ 6243319 w 12192000"/>
              <a:gd name="connsiteY28" fmla="*/ 1649595 h 2179476"/>
              <a:gd name="connsiteX29" fmla="*/ 6098321 w 12192000"/>
              <a:gd name="connsiteY29" fmla="*/ 1674974 h 2179476"/>
              <a:gd name="connsiteX30" fmla="*/ 5880652 w 12192000"/>
              <a:gd name="connsiteY30" fmla="*/ 1731398 h 2179476"/>
              <a:gd name="connsiteX31" fmla="*/ 5785959 w 12192000"/>
              <a:gd name="connsiteY31" fmla="*/ 1727180 h 2179476"/>
              <a:gd name="connsiteX32" fmla="*/ 5643534 w 12192000"/>
              <a:gd name="connsiteY32" fmla="*/ 1754044 h 2179476"/>
              <a:gd name="connsiteX33" fmla="*/ 5518799 w 12192000"/>
              <a:gd name="connsiteY33" fmla="*/ 1769019 h 2179476"/>
              <a:gd name="connsiteX34" fmla="*/ 5505014 w 12192000"/>
              <a:gd name="connsiteY34" fmla="*/ 1769941 h 2179476"/>
              <a:gd name="connsiteX35" fmla="*/ 5453307 w 12192000"/>
              <a:gd name="connsiteY35" fmla="*/ 1766235 h 2179476"/>
              <a:gd name="connsiteX36" fmla="*/ 5221533 w 12192000"/>
              <a:gd name="connsiteY36" fmla="*/ 1796881 h 2179476"/>
              <a:gd name="connsiteX37" fmla="*/ 5149802 w 12192000"/>
              <a:gd name="connsiteY37" fmla="*/ 1794834 h 2179476"/>
              <a:gd name="connsiteX38" fmla="*/ 5114927 w 12192000"/>
              <a:gd name="connsiteY38" fmla="*/ 1797734 h 2179476"/>
              <a:gd name="connsiteX39" fmla="*/ 5108970 w 12192000"/>
              <a:gd name="connsiteY39" fmla="*/ 1797839 h 2179476"/>
              <a:gd name="connsiteX40" fmla="*/ 5067961 w 12192000"/>
              <a:gd name="connsiteY40" fmla="*/ 1795876 h 2179476"/>
              <a:gd name="connsiteX41" fmla="*/ 5007075 w 12192000"/>
              <a:gd name="connsiteY41" fmla="*/ 1788783 h 2179476"/>
              <a:gd name="connsiteX42" fmla="*/ 4944087 w 12192000"/>
              <a:gd name="connsiteY42" fmla="*/ 1773903 h 2179476"/>
              <a:gd name="connsiteX43" fmla="*/ 4907662 w 12192000"/>
              <a:gd name="connsiteY43" fmla="*/ 1767645 h 2179476"/>
              <a:gd name="connsiteX44" fmla="*/ 4882386 w 12192000"/>
              <a:gd name="connsiteY44" fmla="*/ 1760781 h 2179476"/>
              <a:gd name="connsiteX45" fmla="*/ 4811440 w 12192000"/>
              <a:gd name="connsiteY45" fmla="*/ 1755732 h 2179476"/>
              <a:gd name="connsiteX46" fmla="*/ 4691075 w 12192000"/>
              <a:gd name="connsiteY46" fmla="*/ 1752555 h 2179476"/>
              <a:gd name="connsiteX47" fmla="*/ 4640313 w 12192000"/>
              <a:gd name="connsiteY47" fmla="*/ 1735936 h 2179476"/>
              <a:gd name="connsiteX48" fmla="*/ 4536503 w 12192000"/>
              <a:gd name="connsiteY48" fmla="*/ 1736935 h 2179476"/>
              <a:gd name="connsiteX49" fmla="*/ 4513724 w 12192000"/>
              <a:gd name="connsiteY49" fmla="*/ 1743417 h 2179476"/>
              <a:gd name="connsiteX50" fmla="*/ 4459810 w 12192000"/>
              <a:gd name="connsiteY50" fmla="*/ 1749147 h 2179476"/>
              <a:gd name="connsiteX51" fmla="*/ 4379064 w 12192000"/>
              <a:gd name="connsiteY51" fmla="*/ 1767915 h 2179476"/>
              <a:gd name="connsiteX52" fmla="*/ 4290981 w 12192000"/>
              <a:gd name="connsiteY52" fmla="*/ 1789805 h 2179476"/>
              <a:gd name="connsiteX53" fmla="*/ 4238372 w 12192000"/>
              <a:gd name="connsiteY53" fmla="*/ 1801288 h 2179476"/>
              <a:gd name="connsiteX54" fmla="*/ 4232517 w 12192000"/>
              <a:gd name="connsiteY54" fmla="*/ 1802346 h 2179476"/>
              <a:gd name="connsiteX55" fmla="*/ 4191732 w 12192000"/>
              <a:gd name="connsiteY55" fmla="*/ 1806978 h 2179476"/>
              <a:gd name="connsiteX56" fmla="*/ 4065532 w 12192000"/>
              <a:gd name="connsiteY56" fmla="*/ 1805177 h 2179476"/>
              <a:gd name="connsiteX57" fmla="*/ 4028460 w 12192000"/>
              <a:gd name="connsiteY57" fmla="*/ 1804846 h 2179476"/>
              <a:gd name="connsiteX58" fmla="*/ 4002267 w 12192000"/>
              <a:gd name="connsiteY58" fmla="*/ 1802136 h 2179476"/>
              <a:gd name="connsiteX59" fmla="*/ 3931396 w 12192000"/>
              <a:gd name="connsiteY59" fmla="*/ 1808522 h 2179476"/>
              <a:gd name="connsiteX60" fmla="*/ 3812162 w 12192000"/>
              <a:gd name="connsiteY60" fmla="*/ 1824658 h 2179476"/>
              <a:gd name="connsiteX61" fmla="*/ 3758105 w 12192000"/>
              <a:gd name="connsiteY61" fmla="*/ 1821112 h 2179476"/>
              <a:gd name="connsiteX62" fmla="*/ 3567259 w 12192000"/>
              <a:gd name="connsiteY62" fmla="*/ 1842151 h 2179476"/>
              <a:gd name="connsiteX63" fmla="*/ 3405770 w 12192000"/>
              <a:gd name="connsiteY63" fmla="*/ 1852959 h 2179476"/>
              <a:gd name="connsiteX64" fmla="*/ 3280097 w 12192000"/>
              <a:gd name="connsiteY64" fmla="*/ 1867571 h 2179476"/>
              <a:gd name="connsiteX65" fmla="*/ 3009910 w 12192000"/>
              <a:gd name="connsiteY65" fmla="*/ 1904790 h 2179476"/>
              <a:gd name="connsiteX66" fmla="*/ 2995934 w 12192000"/>
              <a:gd name="connsiteY66" fmla="*/ 1913759 h 2179476"/>
              <a:gd name="connsiteX67" fmla="*/ 2942858 w 12192000"/>
              <a:gd name="connsiteY67" fmla="*/ 1927654 h 2179476"/>
              <a:gd name="connsiteX68" fmla="*/ 2875436 w 12192000"/>
              <a:gd name="connsiteY68" fmla="*/ 1942841 h 2179476"/>
              <a:gd name="connsiteX69" fmla="*/ 2874892 w 12192000"/>
              <a:gd name="connsiteY69" fmla="*/ 1941973 h 2179476"/>
              <a:gd name="connsiteX70" fmla="*/ 2843662 w 12192000"/>
              <a:gd name="connsiteY70" fmla="*/ 1938483 h 2179476"/>
              <a:gd name="connsiteX71" fmla="*/ 2718916 w 12192000"/>
              <a:gd name="connsiteY71" fmla="*/ 1936896 h 2179476"/>
              <a:gd name="connsiteX72" fmla="*/ 2713522 w 12192000"/>
              <a:gd name="connsiteY72" fmla="*/ 1936221 h 2179476"/>
              <a:gd name="connsiteX73" fmla="*/ 2476147 w 12192000"/>
              <a:gd name="connsiteY73" fmla="*/ 1944133 h 2179476"/>
              <a:gd name="connsiteX74" fmla="*/ 2373568 w 12192000"/>
              <a:gd name="connsiteY74" fmla="*/ 1948914 h 2179476"/>
              <a:gd name="connsiteX75" fmla="*/ 2287219 w 12192000"/>
              <a:gd name="connsiteY75" fmla="*/ 1944566 h 2179476"/>
              <a:gd name="connsiteX76" fmla="*/ 2164831 w 12192000"/>
              <a:gd name="connsiteY76" fmla="*/ 1955650 h 2179476"/>
              <a:gd name="connsiteX77" fmla="*/ 2058061 w 12192000"/>
              <a:gd name="connsiteY77" fmla="*/ 1992424 h 2179476"/>
              <a:gd name="connsiteX78" fmla="*/ 2042244 w 12192000"/>
              <a:gd name="connsiteY78" fmla="*/ 1999836 h 2179476"/>
              <a:gd name="connsiteX79" fmla="*/ 1877728 w 12192000"/>
              <a:gd name="connsiteY79" fmla="*/ 2044048 h 2179476"/>
              <a:gd name="connsiteX80" fmla="*/ 1759056 w 12192000"/>
              <a:gd name="connsiteY80" fmla="*/ 2067985 h 2179476"/>
              <a:gd name="connsiteX81" fmla="*/ 1637948 w 12192000"/>
              <a:gd name="connsiteY81" fmla="*/ 2113700 h 2179476"/>
              <a:gd name="connsiteX82" fmla="*/ 1434549 w 12192000"/>
              <a:gd name="connsiteY82" fmla="*/ 2173946 h 2179476"/>
              <a:gd name="connsiteX83" fmla="*/ 1370962 w 12192000"/>
              <a:gd name="connsiteY83" fmla="*/ 2176818 h 2179476"/>
              <a:gd name="connsiteX84" fmla="*/ 1356367 w 12192000"/>
              <a:gd name="connsiteY84" fmla="*/ 2174498 h 2179476"/>
              <a:gd name="connsiteX85" fmla="*/ 1279765 w 12192000"/>
              <a:gd name="connsiteY85" fmla="*/ 2169196 h 2179476"/>
              <a:gd name="connsiteX86" fmla="*/ 1195347 w 12192000"/>
              <a:gd name="connsiteY86" fmla="*/ 2152379 h 2179476"/>
              <a:gd name="connsiteX87" fmla="*/ 970251 w 12192000"/>
              <a:gd name="connsiteY87" fmla="*/ 2160819 h 2179476"/>
              <a:gd name="connsiteX88" fmla="*/ 812914 w 12192000"/>
              <a:gd name="connsiteY88" fmla="*/ 2150181 h 2179476"/>
              <a:gd name="connsiteX89" fmla="*/ 597225 w 12192000"/>
              <a:gd name="connsiteY89" fmla="*/ 2121874 h 2179476"/>
              <a:gd name="connsiteX90" fmla="*/ 520671 w 12192000"/>
              <a:gd name="connsiteY90" fmla="*/ 2121856 h 2179476"/>
              <a:gd name="connsiteX91" fmla="*/ 413835 w 12192000"/>
              <a:gd name="connsiteY91" fmla="*/ 2098315 h 2179476"/>
              <a:gd name="connsiteX92" fmla="*/ 376513 w 12192000"/>
              <a:gd name="connsiteY92" fmla="*/ 2095621 h 2179476"/>
              <a:gd name="connsiteX93" fmla="*/ 273386 w 12192000"/>
              <a:gd name="connsiteY93" fmla="*/ 2084468 h 2179476"/>
              <a:gd name="connsiteX94" fmla="*/ 77641 w 12192000"/>
              <a:gd name="connsiteY94" fmla="*/ 2069178 h 2179476"/>
              <a:gd name="connsiteX95" fmla="*/ 37645 w 12192000"/>
              <a:gd name="connsiteY95" fmla="*/ 2058054 h 2179476"/>
              <a:gd name="connsiteX96" fmla="*/ 4572 w 12192000"/>
              <a:gd name="connsiteY96" fmla="*/ 2053861 h 2179476"/>
              <a:gd name="connsiteX97" fmla="*/ 0 w 12192000"/>
              <a:gd name="connsiteY97" fmla="*/ 2053255 h 2179476"/>
              <a:gd name="connsiteX98" fmla="*/ 0 w 12192000"/>
              <a:gd name="connsiteY98" fmla="*/ 0 h 2179476"/>
              <a:gd name="connsiteX0" fmla="*/ 0 w 12192000"/>
              <a:gd name="connsiteY0" fmla="*/ 0 h 2179476"/>
              <a:gd name="connsiteX1" fmla="*/ 12192000 w 12192000"/>
              <a:gd name="connsiteY1" fmla="*/ 0 h 2179476"/>
              <a:gd name="connsiteX2" fmla="*/ 12192000 w 12192000"/>
              <a:gd name="connsiteY2" fmla="*/ 730932 h 2179476"/>
              <a:gd name="connsiteX3" fmla="*/ 11890686 w 12192000"/>
              <a:gd name="connsiteY3" fmla="*/ 712901 h 2179476"/>
              <a:gd name="connsiteX4" fmla="*/ 11649954 w 12192000"/>
              <a:gd name="connsiteY4" fmla="*/ 729306 h 2179476"/>
              <a:gd name="connsiteX5" fmla="*/ 11641008 w 12192000"/>
              <a:gd name="connsiteY5" fmla="*/ 728037 h 2179476"/>
              <a:gd name="connsiteX6" fmla="*/ 9591319 w 12192000"/>
              <a:gd name="connsiteY6" fmla="*/ 863600 h 2179476"/>
              <a:gd name="connsiteX7" fmla="*/ 8372119 w 12192000"/>
              <a:gd name="connsiteY7" fmla="*/ 1241374 h 2179476"/>
              <a:gd name="connsiteX8" fmla="*/ 8074238 w 12192000"/>
              <a:gd name="connsiteY8" fmla="*/ 1266602 h 2179476"/>
              <a:gd name="connsiteX9" fmla="*/ 7902328 w 12192000"/>
              <a:gd name="connsiteY9" fmla="*/ 1309380 h 2179476"/>
              <a:gd name="connsiteX10" fmla="*/ 7840612 w 12192000"/>
              <a:gd name="connsiteY10" fmla="*/ 1332251 h 2179476"/>
              <a:gd name="connsiteX11" fmla="*/ 7786819 w 12192000"/>
              <a:gd name="connsiteY11" fmla="*/ 1341587 h 2179476"/>
              <a:gd name="connsiteX12" fmla="*/ 7548172 w 12192000"/>
              <a:gd name="connsiteY12" fmla="*/ 1379034 h 2179476"/>
              <a:gd name="connsiteX13" fmla="*/ 7483437 w 12192000"/>
              <a:gd name="connsiteY13" fmla="*/ 1438081 h 2179476"/>
              <a:gd name="connsiteX14" fmla="*/ 7377870 w 12192000"/>
              <a:gd name="connsiteY14" fmla="*/ 1482023 h 2179476"/>
              <a:gd name="connsiteX15" fmla="*/ 7230737 w 12192000"/>
              <a:gd name="connsiteY15" fmla="*/ 1520271 h 2179476"/>
              <a:gd name="connsiteX16" fmla="*/ 7224458 w 12192000"/>
              <a:gd name="connsiteY16" fmla="*/ 1530365 h 2179476"/>
              <a:gd name="connsiteX17" fmla="*/ 7183121 w 12192000"/>
              <a:gd name="connsiteY17" fmla="*/ 1551919 h 2179476"/>
              <a:gd name="connsiteX18" fmla="*/ 7164601 w 12192000"/>
              <a:gd name="connsiteY18" fmla="*/ 1562940 h 2179476"/>
              <a:gd name="connsiteX19" fmla="*/ 6900177 w 12192000"/>
              <a:gd name="connsiteY19" fmla="*/ 1591665 h 2179476"/>
              <a:gd name="connsiteX20" fmla="*/ 6795372 w 12192000"/>
              <a:gd name="connsiteY20" fmla="*/ 1600255 h 2179476"/>
              <a:gd name="connsiteX21" fmla="*/ 6692251 w 12192000"/>
              <a:gd name="connsiteY21" fmla="*/ 1611455 h 2179476"/>
              <a:gd name="connsiteX22" fmla="*/ 6655235 w 12192000"/>
              <a:gd name="connsiteY22" fmla="*/ 1616817 h 2179476"/>
              <a:gd name="connsiteX23" fmla="*/ 6554894 w 12192000"/>
              <a:gd name="connsiteY23" fmla="*/ 1619307 h 2179476"/>
              <a:gd name="connsiteX24" fmla="*/ 6516595 w 12192000"/>
              <a:gd name="connsiteY24" fmla="*/ 1622271 h 2179476"/>
              <a:gd name="connsiteX25" fmla="*/ 6508541 w 12192000"/>
              <a:gd name="connsiteY25" fmla="*/ 1623519 h 2179476"/>
              <a:gd name="connsiteX26" fmla="*/ 6471012 w 12192000"/>
              <a:gd name="connsiteY26" fmla="*/ 1633099 h 2179476"/>
              <a:gd name="connsiteX27" fmla="*/ 6364035 w 12192000"/>
              <a:gd name="connsiteY27" fmla="*/ 1622474 h 2179476"/>
              <a:gd name="connsiteX28" fmla="*/ 6243319 w 12192000"/>
              <a:gd name="connsiteY28" fmla="*/ 1649595 h 2179476"/>
              <a:gd name="connsiteX29" fmla="*/ 6098321 w 12192000"/>
              <a:gd name="connsiteY29" fmla="*/ 1674974 h 2179476"/>
              <a:gd name="connsiteX30" fmla="*/ 5880652 w 12192000"/>
              <a:gd name="connsiteY30" fmla="*/ 1731398 h 2179476"/>
              <a:gd name="connsiteX31" fmla="*/ 5785959 w 12192000"/>
              <a:gd name="connsiteY31" fmla="*/ 1727180 h 2179476"/>
              <a:gd name="connsiteX32" fmla="*/ 5643534 w 12192000"/>
              <a:gd name="connsiteY32" fmla="*/ 1754044 h 2179476"/>
              <a:gd name="connsiteX33" fmla="*/ 5518799 w 12192000"/>
              <a:gd name="connsiteY33" fmla="*/ 1769019 h 2179476"/>
              <a:gd name="connsiteX34" fmla="*/ 5505014 w 12192000"/>
              <a:gd name="connsiteY34" fmla="*/ 1769941 h 2179476"/>
              <a:gd name="connsiteX35" fmla="*/ 5453307 w 12192000"/>
              <a:gd name="connsiteY35" fmla="*/ 1766235 h 2179476"/>
              <a:gd name="connsiteX36" fmla="*/ 5221533 w 12192000"/>
              <a:gd name="connsiteY36" fmla="*/ 1796881 h 2179476"/>
              <a:gd name="connsiteX37" fmla="*/ 5149802 w 12192000"/>
              <a:gd name="connsiteY37" fmla="*/ 1794834 h 2179476"/>
              <a:gd name="connsiteX38" fmla="*/ 5114927 w 12192000"/>
              <a:gd name="connsiteY38" fmla="*/ 1797734 h 2179476"/>
              <a:gd name="connsiteX39" fmla="*/ 5108970 w 12192000"/>
              <a:gd name="connsiteY39" fmla="*/ 1797839 h 2179476"/>
              <a:gd name="connsiteX40" fmla="*/ 5067961 w 12192000"/>
              <a:gd name="connsiteY40" fmla="*/ 1795876 h 2179476"/>
              <a:gd name="connsiteX41" fmla="*/ 5007075 w 12192000"/>
              <a:gd name="connsiteY41" fmla="*/ 1788783 h 2179476"/>
              <a:gd name="connsiteX42" fmla="*/ 4944087 w 12192000"/>
              <a:gd name="connsiteY42" fmla="*/ 1773903 h 2179476"/>
              <a:gd name="connsiteX43" fmla="*/ 4907662 w 12192000"/>
              <a:gd name="connsiteY43" fmla="*/ 1767645 h 2179476"/>
              <a:gd name="connsiteX44" fmla="*/ 4882386 w 12192000"/>
              <a:gd name="connsiteY44" fmla="*/ 1760781 h 2179476"/>
              <a:gd name="connsiteX45" fmla="*/ 4811440 w 12192000"/>
              <a:gd name="connsiteY45" fmla="*/ 1755732 h 2179476"/>
              <a:gd name="connsiteX46" fmla="*/ 4691075 w 12192000"/>
              <a:gd name="connsiteY46" fmla="*/ 1752555 h 2179476"/>
              <a:gd name="connsiteX47" fmla="*/ 4640313 w 12192000"/>
              <a:gd name="connsiteY47" fmla="*/ 1735936 h 2179476"/>
              <a:gd name="connsiteX48" fmla="*/ 4536503 w 12192000"/>
              <a:gd name="connsiteY48" fmla="*/ 1736935 h 2179476"/>
              <a:gd name="connsiteX49" fmla="*/ 4513724 w 12192000"/>
              <a:gd name="connsiteY49" fmla="*/ 1743417 h 2179476"/>
              <a:gd name="connsiteX50" fmla="*/ 4459810 w 12192000"/>
              <a:gd name="connsiteY50" fmla="*/ 1749147 h 2179476"/>
              <a:gd name="connsiteX51" fmla="*/ 4379064 w 12192000"/>
              <a:gd name="connsiteY51" fmla="*/ 1767915 h 2179476"/>
              <a:gd name="connsiteX52" fmla="*/ 4290981 w 12192000"/>
              <a:gd name="connsiteY52" fmla="*/ 1789805 h 2179476"/>
              <a:gd name="connsiteX53" fmla="*/ 4238372 w 12192000"/>
              <a:gd name="connsiteY53" fmla="*/ 1801288 h 2179476"/>
              <a:gd name="connsiteX54" fmla="*/ 4232517 w 12192000"/>
              <a:gd name="connsiteY54" fmla="*/ 1802346 h 2179476"/>
              <a:gd name="connsiteX55" fmla="*/ 4191732 w 12192000"/>
              <a:gd name="connsiteY55" fmla="*/ 1806978 h 2179476"/>
              <a:gd name="connsiteX56" fmla="*/ 4065532 w 12192000"/>
              <a:gd name="connsiteY56" fmla="*/ 1805177 h 2179476"/>
              <a:gd name="connsiteX57" fmla="*/ 4028460 w 12192000"/>
              <a:gd name="connsiteY57" fmla="*/ 1804846 h 2179476"/>
              <a:gd name="connsiteX58" fmla="*/ 4002267 w 12192000"/>
              <a:gd name="connsiteY58" fmla="*/ 1802136 h 2179476"/>
              <a:gd name="connsiteX59" fmla="*/ 3931396 w 12192000"/>
              <a:gd name="connsiteY59" fmla="*/ 1808522 h 2179476"/>
              <a:gd name="connsiteX60" fmla="*/ 3812162 w 12192000"/>
              <a:gd name="connsiteY60" fmla="*/ 1824658 h 2179476"/>
              <a:gd name="connsiteX61" fmla="*/ 3758105 w 12192000"/>
              <a:gd name="connsiteY61" fmla="*/ 1821112 h 2179476"/>
              <a:gd name="connsiteX62" fmla="*/ 3567259 w 12192000"/>
              <a:gd name="connsiteY62" fmla="*/ 1842151 h 2179476"/>
              <a:gd name="connsiteX63" fmla="*/ 3405770 w 12192000"/>
              <a:gd name="connsiteY63" fmla="*/ 1852959 h 2179476"/>
              <a:gd name="connsiteX64" fmla="*/ 3280097 w 12192000"/>
              <a:gd name="connsiteY64" fmla="*/ 1867571 h 2179476"/>
              <a:gd name="connsiteX65" fmla="*/ 3009910 w 12192000"/>
              <a:gd name="connsiteY65" fmla="*/ 1904790 h 2179476"/>
              <a:gd name="connsiteX66" fmla="*/ 2995934 w 12192000"/>
              <a:gd name="connsiteY66" fmla="*/ 1913759 h 2179476"/>
              <a:gd name="connsiteX67" fmla="*/ 2942858 w 12192000"/>
              <a:gd name="connsiteY67" fmla="*/ 1927654 h 2179476"/>
              <a:gd name="connsiteX68" fmla="*/ 2875436 w 12192000"/>
              <a:gd name="connsiteY68" fmla="*/ 1942841 h 2179476"/>
              <a:gd name="connsiteX69" fmla="*/ 2874892 w 12192000"/>
              <a:gd name="connsiteY69" fmla="*/ 1941973 h 2179476"/>
              <a:gd name="connsiteX70" fmla="*/ 2843662 w 12192000"/>
              <a:gd name="connsiteY70" fmla="*/ 1938483 h 2179476"/>
              <a:gd name="connsiteX71" fmla="*/ 2718916 w 12192000"/>
              <a:gd name="connsiteY71" fmla="*/ 1936896 h 2179476"/>
              <a:gd name="connsiteX72" fmla="*/ 2713522 w 12192000"/>
              <a:gd name="connsiteY72" fmla="*/ 1936221 h 2179476"/>
              <a:gd name="connsiteX73" fmla="*/ 2476147 w 12192000"/>
              <a:gd name="connsiteY73" fmla="*/ 1944133 h 2179476"/>
              <a:gd name="connsiteX74" fmla="*/ 2373568 w 12192000"/>
              <a:gd name="connsiteY74" fmla="*/ 1948914 h 2179476"/>
              <a:gd name="connsiteX75" fmla="*/ 2287219 w 12192000"/>
              <a:gd name="connsiteY75" fmla="*/ 1944566 h 2179476"/>
              <a:gd name="connsiteX76" fmla="*/ 2164831 w 12192000"/>
              <a:gd name="connsiteY76" fmla="*/ 1955650 h 2179476"/>
              <a:gd name="connsiteX77" fmla="*/ 2058061 w 12192000"/>
              <a:gd name="connsiteY77" fmla="*/ 1992424 h 2179476"/>
              <a:gd name="connsiteX78" fmla="*/ 2042244 w 12192000"/>
              <a:gd name="connsiteY78" fmla="*/ 1999836 h 2179476"/>
              <a:gd name="connsiteX79" fmla="*/ 1877728 w 12192000"/>
              <a:gd name="connsiteY79" fmla="*/ 2044048 h 2179476"/>
              <a:gd name="connsiteX80" fmla="*/ 1759056 w 12192000"/>
              <a:gd name="connsiteY80" fmla="*/ 2067985 h 2179476"/>
              <a:gd name="connsiteX81" fmla="*/ 1637948 w 12192000"/>
              <a:gd name="connsiteY81" fmla="*/ 2113700 h 2179476"/>
              <a:gd name="connsiteX82" fmla="*/ 1434549 w 12192000"/>
              <a:gd name="connsiteY82" fmla="*/ 2173946 h 2179476"/>
              <a:gd name="connsiteX83" fmla="*/ 1370962 w 12192000"/>
              <a:gd name="connsiteY83" fmla="*/ 2176818 h 2179476"/>
              <a:gd name="connsiteX84" fmla="*/ 1356367 w 12192000"/>
              <a:gd name="connsiteY84" fmla="*/ 2174498 h 2179476"/>
              <a:gd name="connsiteX85" fmla="*/ 1279765 w 12192000"/>
              <a:gd name="connsiteY85" fmla="*/ 2169196 h 2179476"/>
              <a:gd name="connsiteX86" fmla="*/ 1195347 w 12192000"/>
              <a:gd name="connsiteY86" fmla="*/ 2152379 h 2179476"/>
              <a:gd name="connsiteX87" fmla="*/ 970251 w 12192000"/>
              <a:gd name="connsiteY87" fmla="*/ 2160819 h 2179476"/>
              <a:gd name="connsiteX88" fmla="*/ 812914 w 12192000"/>
              <a:gd name="connsiteY88" fmla="*/ 2150181 h 2179476"/>
              <a:gd name="connsiteX89" fmla="*/ 597225 w 12192000"/>
              <a:gd name="connsiteY89" fmla="*/ 2121874 h 2179476"/>
              <a:gd name="connsiteX90" fmla="*/ 520671 w 12192000"/>
              <a:gd name="connsiteY90" fmla="*/ 2121856 h 2179476"/>
              <a:gd name="connsiteX91" fmla="*/ 413835 w 12192000"/>
              <a:gd name="connsiteY91" fmla="*/ 2098315 h 2179476"/>
              <a:gd name="connsiteX92" fmla="*/ 376513 w 12192000"/>
              <a:gd name="connsiteY92" fmla="*/ 2095621 h 2179476"/>
              <a:gd name="connsiteX93" fmla="*/ 273386 w 12192000"/>
              <a:gd name="connsiteY93" fmla="*/ 2084468 h 2179476"/>
              <a:gd name="connsiteX94" fmla="*/ 77641 w 12192000"/>
              <a:gd name="connsiteY94" fmla="*/ 2069178 h 2179476"/>
              <a:gd name="connsiteX95" fmla="*/ 37645 w 12192000"/>
              <a:gd name="connsiteY95" fmla="*/ 2058054 h 2179476"/>
              <a:gd name="connsiteX96" fmla="*/ 4572 w 12192000"/>
              <a:gd name="connsiteY96" fmla="*/ 2053861 h 2179476"/>
              <a:gd name="connsiteX97" fmla="*/ 0 w 12192000"/>
              <a:gd name="connsiteY97" fmla="*/ 2053255 h 2179476"/>
              <a:gd name="connsiteX98" fmla="*/ 0 w 12192000"/>
              <a:gd name="connsiteY98" fmla="*/ 0 h 2179476"/>
              <a:gd name="connsiteX0" fmla="*/ 0 w 12192000"/>
              <a:gd name="connsiteY0" fmla="*/ 0 h 2179476"/>
              <a:gd name="connsiteX1" fmla="*/ 12192000 w 12192000"/>
              <a:gd name="connsiteY1" fmla="*/ 0 h 2179476"/>
              <a:gd name="connsiteX2" fmla="*/ 12192000 w 12192000"/>
              <a:gd name="connsiteY2" fmla="*/ 730932 h 2179476"/>
              <a:gd name="connsiteX3" fmla="*/ 11890686 w 12192000"/>
              <a:gd name="connsiteY3" fmla="*/ 712901 h 2179476"/>
              <a:gd name="connsiteX4" fmla="*/ 11649954 w 12192000"/>
              <a:gd name="connsiteY4" fmla="*/ 729306 h 2179476"/>
              <a:gd name="connsiteX5" fmla="*/ 11641008 w 12192000"/>
              <a:gd name="connsiteY5" fmla="*/ 728037 h 2179476"/>
              <a:gd name="connsiteX6" fmla="*/ 9591319 w 12192000"/>
              <a:gd name="connsiteY6" fmla="*/ 863600 h 2179476"/>
              <a:gd name="connsiteX7" fmla="*/ 8372119 w 12192000"/>
              <a:gd name="connsiteY7" fmla="*/ 1241374 h 2179476"/>
              <a:gd name="connsiteX8" fmla="*/ 8150438 w 12192000"/>
              <a:gd name="connsiteY8" fmla="*/ 1215802 h 2179476"/>
              <a:gd name="connsiteX9" fmla="*/ 7902328 w 12192000"/>
              <a:gd name="connsiteY9" fmla="*/ 1309380 h 2179476"/>
              <a:gd name="connsiteX10" fmla="*/ 7840612 w 12192000"/>
              <a:gd name="connsiteY10" fmla="*/ 1332251 h 2179476"/>
              <a:gd name="connsiteX11" fmla="*/ 7786819 w 12192000"/>
              <a:gd name="connsiteY11" fmla="*/ 1341587 h 2179476"/>
              <a:gd name="connsiteX12" fmla="*/ 7548172 w 12192000"/>
              <a:gd name="connsiteY12" fmla="*/ 1379034 h 2179476"/>
              <a:gd name="connsiteX13" fmla="*/ 7483437 w 12192000"/>
              <a:gd name="connsiteY13" fmla="*/ 1438081 h 2179476"/>
              <a:gd name="connsiteX14" fmla="*/ 7377870 w 12192000"/>
              <a:gd name="connsiteY14" fmla="*/ 1482023 h 2179476"/>
              <a:gd name="connsiteX15" fmla="*/ 7230737 w 12192000"/>
              <a:gd name="connsiteY15" fmla="*/ 1520271 h 2179476"/>
              <a:gd name="connsiteX16" fmla="*/ 7224458 w 12192000"/>
              <a:gd name="connsiteY16" fmla="*/ 1530365 h 2179476"/>
              <a:gd name="connsiteX17" fmla="*/ 7183121 w 12192000"/>
              <a:gd name="connsiteY17" fmla="*/ 1551919 h 2179476"/>
              <a:gd name="connsiteX18" fmla="*/ 7164601 w 12192000"/>
              <a:gd name="connsiteY18" fmla="*/ 1562940 h 2179476"/>
              <a:gd name="connsiteX19" fmla="*/ 6900177 w 12192000"/>
              <a:gd name="connsiteY19" fmla="*/ 1591665 h 2179476"/>
              <a:gd name="connsiteX20" fmla="*/ 6795372 w 12192000"/>
              <a:gd name="connsiteY20" fmla="*/ 1600255 h 2179476"/>
              <a:gd name="connsiteX21" fmla="*/ 6692251 w 12192000"/>
              <a:gd name="connsiteY21" fmla="*/ 1611455 h 2179476"/>
              <a:gd name="connsiteX22" fmla="*/ 6655235 w 12192000"/>
              <a:gd name="connsiteY22" fmla="*/ 1616817 h 2179476"/>
              <a:gd name="connsiteX23" fmla="*/ 6554894 w 12192000"/>
              <a:gd name="connsiteY23" fmla="*/ 1619307 h 2179476"/>
              <a:gd name="connsiteX24" fmla="*/ 6516595 w 12192000"/>
              <a:gd name="connsiteY24" fmla="*/ 1622271 h 2179476"/>
              <a:gd name="connsiteX25" fmla="*/ 6508541 w 12192000"/>
              <a:gd name="connsiteY25" fmla="*/ 1623519 h 2179476"/>
              <a:gd name="connsiteX26" fmla="*/ 6471012 w 12192000"/>
              <a:gd name="connsiteY26" fmla="*/ 1633099 h 2179476"/>
              <a:gd name="connsiteX27" fmla="*/ 6364035 w 12192000"/>
              <a:gd name="connsiteY27" fmla="*/ 1622474 h 2179476"/>
              <a:gd name="connsiteX28" fmla="*/ 6243319 w 12192000"/>
              <a:gd name="connsiteY28" fmla="*/ 1649595 h 2179476"/>
              <a:gd name="connsiteX29" fmla="*/ 6098321 w 12192000"/>
              <a:gd name="connsiteY29" fmla="*/ 1674974 h 2179476"/>
              <a:gd name="connsiteX30" fmla="*/ 5880652 w 12192000"/>
              <a:gd name="connsiteY30" fmla="*/ 1731398 h 2179476"/>
              <a:gd name="connsiteX31" fmla="*/ 5785959 w 12192000"/>
              <a:gd name="connsiteY31" fmla="*/ 1727180 h 2179476"/>
              <a:gd name="connsiteX32" fmla="*/ 5643534 w 12192000"/>
              <a:gd name="connsiteY32" fmla="*/ 1754044 h 2179476"/>
              <a:gd name="connsiteX33" fmla="*/ 5518799 w 12192000"/>
              <a:gd name="connsiteY33" fmla="*/ 1769019 h 2179476"/>
              <a:gd name="connsiteX34" fmla="*/ 5505014 w 12192000"/>
              <a:gd name="connsiteY34" fmla="*/ 1769941 h 2179476"/>
              <a:gd name="connsiteX35" fmla="*/ 5453307 w 12192000"/>
              <a:gd name="connsiteY35" fmla="*/ 1766235 h 2179476"/>
              <a:gd name="connsiteX36" fmla="*/ 5221533 w 12192000"/>
              <a:gd name="connsiteY36" fmla="*/ 1796881 h 2179476"/>
              <a:gd name="connsiteX37" fmla="*/ 5149802 w 12192000"/>
              <a:gd name="connsiteY37" fmla="*/ 1794834 h 2179476"/>
              <a:gd name="connsiteX38" fmla="*/ 5114927 w 12192000"/>
              <a:gd name="connsiteY38" fmla="*/ 1797734 h 2179476"/>
              <a:gd name="connsiteX39" fmla="*/ 5108970 w 12192000"/>
              <a:gd name="connsiteY39" fmla="*/ 1797839 h 2179476"/>
              <a:gd name="connsiteX40" fmla="*/ 5067961 w 12192000"/>
              <a:gd name="connsiteY40" fmla="*/ 1795876 h 2179476"/>
              <a:gd name="connsiteX41" fmla="*/ 5007075 w 12192000"/>
              <a:gd name="connsiteY41" fmla="*/ 1788783 h 2179476"/>
              <a:gd name="connsiteX42" fmla="*/ 4944087 w 12192000"/>
              <a:gd name="connsiteY42" fmla="*/ 1773903 h 2179476"/>
              <a:gd name="connsiteX43" fmla="*/ 4907662 w 12192000"/>
              <a:gd name="connsiteY43" fmla="*/ 1767645 h 2179476"/>
              <a:gd name="connsiteX44" fmla="*/ 4882386 w 12192000"/>
              <a:gd name="connsiteY44" fmla="*/ 1760781 h 2179476"/>
              <a:gd name="connsiteX45" fmla="*/ 4811440 w 12192000"/>
              <a:gd name="connsiteY45" fmla="*/ 1755732 h 2179476"/>
              <a:gd name="connsiteX46" fmla="*/ 4691075 w 12192000"/>
              <a:gd name="connsiteY46" fmla="*/ 1752555 h 2179476"/>
              <a:gd name="connsiteX47" fmla="*/ 4640313 w 12192000"/>
              <a:gd name="connsiteY47" fmla="*/ 1735936 h 2179476"/>
              <a:gd name="connsiteX48" fmla="*/ 4536503 w 12192000"/>
              <a:gd name="connsiteY48" fmla="*/ 1736935 h 2179476"/>
              <a:gd name="connsiteX49" fmla="*/ 4513724 w 12192000"/>
              <a:gd name="connsiteY49" fmla="*/ 1743417 h 2179476"/>
              <a:gd name="connsiteX50" fmla="*/ 4459810 w 12192000"/>
              <a:gd name="connsiteY50" fmla="*/ 1749147 h 2179476"/>
              <a:gd name="connsiteX51" fmla="*/ 4379064 w 12192000"/>
              <a:gd name="connsiteY51" fmla="*/ 1767915 h 2179476"/>
              <a:gd name="connsiteX52" fmla="*/ 4290981 w 12192000"/>
              <a:gd name="connsiteY52" fmla="*/ 1789805 h 2179476"/>
              <a:gd name="connsiteX53" fmla="*/ 4238372 w 12192000"/>
              <a:gd name="connsiteY53" fmla="*/ 1801288 h 2179476"/>
              <a:gd name="connsiteX54" fmla="*/ 4232517 w 12192000"/>
              <a:gd name="connsiteY54" fmla="*/ 1802346 h 2179476"/>
              <a:gd name="connsiteX55" fmla="*/ 4191732 w 12192000"/>
              <a:gd name="connsiteY55" fmla="*/ 1806978 h 2179476"/>
              <a:gd name="connsiteX56" fmla="*/ 4065532 w 12192000"/>
              <a:gd name="connsiteY56" fmla="*/ 1805177 h 2179476"/>
              <a:gd name="connsiteX57" fmla="*/ 4028460 w 12192000"/>
              <a:gd name="connsiteY57" fmla="*/ 1804846 h 2179476"/>
              <a:gd name="connsiteX58" fmla="*/ 4002267 w 12192000"/>
              <a:gd name="connsiteY58" fmla="*/ 1802136 h 2179476"/>
              <a:gd name="connsiteX59" fmla="*/ 3931396 w 12192000"/>
              <a:gd name="connsiteY59" fmla="*/ 1808522 h 2179476"/>
              <a:gd name="connsiteX60" fmla="*/ 3812162 w 12192000"/>
              <a:gd name="connsiteY60" fmla="*/ 1824658 h 2179476"/>
              <a:gd name="connsiteX61" fmla="*/ 3758105 w 12192000"/>
              <a:gd name="connsiteY61" fmla="*/ 1821112 h 2179476"/>
              <a:gd name="connsiteX62" fmla="*/ 3567259 w 12192000"/>
              <a:gd name="connsiteY62" fmla="*/ 1842151 h 2179476"/>
              <a:gd name="connsiteX63" fmla="*/ 3405770 w 12192000"/>
              <a:gd name="connsiteY63" fmla="*/ 1852959 h 2179476"/>
              <a:gd name="connsiteX64" fmla="*/ 3280097 w 12192000"/>
              <a:gd name="connsiteY64" fmla="*/ 1867571 h 2179476"/>
              <a:gd name="connsiteX65" fmla="*/ 3009910 w 12192000"/>
              <a:gd name="connsiteY65" fmla="*/ 1904790 h 2179476"/>
              <a:gd name="connsiteX66" fmla="*/ 2995934 w 12192000"/>
              <a:gd name="connsiteY66" fmla="*/ 1913759 h 2179476"/>
              <a:gd name="connsiteX67" fmla="*/ 2942858 w 12192000"/>
              <a:gd name="connsiteY67" fmla="*/ 1927654 h 2179476"/>
              <a:gd name="connsiteX68" fmla="*/ 2875436 w 12192000"/>
              <a:gd name="connsiteY68" fmla="*/ 1942841 h 2179476"/>
              <a:gd name="connsiteX69" fmla="*/ 2874892 w 12192000"/>
              <a:gd name="connsiteY69" fmla="*/ 1941973 h 2179476"/>
              <a:gd name="connsiteX70" fmla="*/ 2843662 w 12192000"/>
              <a:gd name="connsiteY70" fmla="*/ 1938483 h 2179476"/>
              <a:gd name="connsiteX71" fmla="*/ 2718916 w 12192000"/>
              <a:gd name="connsiteY71" fmla="*/ 1936896 h 2179476"/>
              <a:gd name="connsiteX72" fmla="*/ 2713522 w 12192000"/>
              <a:gd name="connsiteY72" fmla="*/ 1936221 h 2179476"/>
              <a:gd name="connsiteX73" fmla="*/ 2476147 w 12192000"/>
              <a:gd name="connsiteY73" fmla="*/ 1944133 h 2179476"/>
              <a:gd name="connsiteX74" fmla="*/ 2373568 w 12192000"/>
              <a:gd name="connsiteY74" fmla="*/ 1948914 h 2179476"/>
              <a:gd name="connsiteX75" fmla="*/ 2287219 w 12192000"/>
              <a:gd name="connsiteY75" fmla="*/ 1944566 h 2179476"/>
              <a:gd name="connsiteX76" fmla="*/ 2164831 w 12192000"/>
              <a:gd name="connsiteY76" fmla="*/ 1955650 h 2179476"/>
              <a:gd name="connsiteX77" fmla="*/ 2058061 w 12192000"/>
              <a:gd name="connsiteY77" fmla="*/ 1992424 h 2179476"/>
              <a:gd name="connsiteX78" fmla="*/ 2042244 w 12192000"/>
              <a:gd name="connsiteY78" fmla="*/ 1999836 h 2179476"/>
              <a:gd name="connsiteX79" fmla="*/ 1877728 w 12192000"/>
              <a:gd name="connsiteY79" fmla="*/ 2044048 h 2179476"/>
              <a:gd name="connsiteX80" fmla="*/ 1759056 w 12192000"/>
              <a:gd name="connsiteY80" fmla="*/ 2067985 h 2179476"/>
              <a:gd name="connsiteX81" fmla="*/ 1637948 w 12192000"/>
              <a:gd name="connsiteY81" fmla="*/ 2113700 h 2179476"/>
              <a:gd name="connsiteX82" fmla="*/ 1434549 w 12192000"/>
              <a:gd name="connsiteY82" fmla="*/ 2173946 h 2179476"/>
              <a:gd name="connsiteX83" fmla="*/ 1370962 w 12192000"/>
              <a:gd name="connsiteY83" fmla="*/ 2176818 h 2179476"/>
              <a:gd name="connsiteX84" fmla="*/ 1356367 w 12192000"/>
              <a:gd name="connsiteY84" fmla="*/ 2174498 h 2179476"/>
              <a:gd name="connsiteX85" fmla="*/ 1279765 w 12192000"/>
              <a:gd name="connsiteY85" fmla="*/ 2169196 h 2179476"/>
              <a:gd name="connsiteX86" fmla="*/ 1195347 w 12192000"/>
              <a:gd name="connsiteY86" fmla="*/ 2152379 h 2179476"/>
              <a:gd name="connsiteX87" fmla="*/ 970251 w 12192000"/>
              <a:gd name="connsiteY87" fmla="*/ 2160819 h 2179476"/>
              <a:gd name="connsiteX88" fmla="*/ 812914 w 12192000"/>
              <a:gd name="connsiteY88" fmla="*/ 2150181 h 2179476"/>
              <a:gd name="connsiteX89" fmla="*/ 597225 w 12192000"/>
              <a:gd name="connsiteY89" fmla="*/ 2121874 h 2179476"/>
              <a:gd name="connsiteX90" fmla="*/ 520671 w 12192000"/>
              <a:gd name="connsiteY90" fmla="*/ 2121856 h 2179476"/>
              <a:gd name="connsiteX91" fmla="*/ 413835 w 12192000"/>
              <a:gd name="connsiteY91" fmla="*/ 2098315 h 2179476"/>
              <a:gd name="connsiteX92" fmla="*/ 376513 w 12192000"/>
              <a:gd name="connsiteY92" fmla="*/ 2095621 h 2179476"/>
              <a:gd name="connsiteX93" fmla="*/ 273386 w 12192000"/>
              <a:gd name="connsiteY93" fmla="*/ 2084468 h 2179476"/>
              <a:gd name="connsiteX94" fmla="*/ 77641 w 12192000"/>
              <a:gd name="connsiteY94" fmla="*/ 2069178 h 2179476"/>
              <a:gd name="connsiteX95" fmla="*/ 37645 w 12192000"/>
              <a:gd name="connsiteY95" fmla="*/ 2058054 h 2179476"/>
              <a:gd name="connsiteX96" fmla="*/ 4572 w 12192000"/>
              <a:gd name="connsiteY96" fmla="*/ 2053861 h 2179476"/>
              <a:gd name="connsiteX97" fmla="*/ 0 w 12192000"/>
              <a:gd name="connsiteY97" fmla="*/ 2053255 h 2179476"/>
              <a:gd name="connsiteX98" fmla="*/ 0 w 12192000"/>
              <a:gd name="connsiteY98" fmla="*/ 0 h 2179476"/>
              <a:gd name="connsiteX0" fmla="*/ 0 w 12192000"/>
              <a:gd name="connsiteY0" fmla="*/ 0 h 2179476"/>
              <a:gd name="connsiteX1" fmla="*/ 12192000 w 12192000"/>
              <a:gd name="connsiteY1" fmla="*/ 0 h 2179476"/>
              <a:gd name="connsiteX2" fmla="*/ 12192000 w 12192000"/>
              <a:gd name="connsiteY2" fmla="*/ 730932 h 2179476"/>
              <a:gd name="connsiteX3" fmla="*/ 11890686 w 12192000"/>
              <a:gd name="connsiteY3" fmla="*/ 712901 h 2179476"/>
              <a:gd name="connsiteX4" fmla="*/ 11649954 w 12192000"/>
              <a:gd name="connsiteY4" fmla="*/ 729306 h 2179476"/>
              <a:gd name="connsiteX5" fmla="*/ 11641008 w 12192000"/>
              <a:gd name="connsiteY5" fmla="*/ 728037 h 2179476"/>
              <a:gd name="connsiteX6" fmla="*/ 9591319 w 12192000"/>
              <a:gd name="connsiteY6" fmla="*/ 863600 h 2179476"/>
              <a:gd name="connsiteX7" fmla="*/ 8689619 w 12192000"/>
              <a:gd name="connsiteY7" fmla="*/ 1114374 h 2179476"/>
              <a:gd name="connsiteX8" fmla="*/ 8150438 w 12192000"/>
              <a:gd name="connsiteY8" fmla="*/ 1215802 h 2179476"/>
              <a:gd name="connsiteX9" fmla="*/ 7902328 w 12192000"/>
              <a:gd name="connsiteY9" fmla="*/ 1309380 h 2179476"/>
              <a:gd name="connsiteX10" fmla="*/ 7840612 w 12192000"/>
              <a:gd name="connsiteY10" fmla="*/ 1332251 h 2179476"/>
              <a:gd name="connsiteX11" fmla="*/ 7786819 w 12192000"/>
              <a:gd name="connsiteY11" fmla="*/ 1341587 h 2179476"/>
              <a:gd name="connsiteX12" fmla="*/ 7548172 w 12192000"/>
              <a:gd name="connsiteY12" fmla="*/ 1379034 h 2179476"/>
              <a:gd name="connsiteX13" fmla="*/ 7483437 w 12192000"/>
              <a:gd name="connsiteY13" fmla="*/ 1438081 h 2179476"/>
              <a:gd name="connsiteX14" fmla="*/ 7377870 w 12192000"/>
              <a:gd name="connsiteY14" fmla="*/ 1482023 h 2179476"/>
              <a:gd name="connsiteX15" fmla="*/ 7230737 w 12192000"/>
              <a:gd name="connsiteY15" fmla="*/ 1520271 h 2179476"/>
              <a:gd name="connsiteX16" fmla="*/ 7224458 w 12192000"/>
              <a:gd name="connsiteY16" fmla="*/ 1530365 h 2179476"/>
              <a:gd name="connsiteX17" fmla="*/ 7183121 w 12192000"/>
              <a:gd name="connsiteY17" fmla="*/ 1551919 h 2179476"/>
              <a:gd name="connsiteX18" fmla="*/ 7164601 w 12192000"/>
              <a:gd name="connsiteY18" fmla="*/ 1562940 h 2179476"/>
              <a:gd name="connsiteX19" fmla="*/ 6900177 w 12192000"/>
              <a:gd name="connsiteY19" fmla="*/ 1591665 h 2179476"/>
              <a:gd name="connsiteX20" fmla="*/ 6795372 w 12192000"/>
              <a:gd name="connsiteY20" fmla="*/ 1600255 h 2179476"/>
              <a:gd name="connsiteX21" fmla="*/ 6692251 w 12192000"/>
              <a:gd name="connsiteY21" fmla="*/ 1611455 h 2179476"/>
              <a:gd name="connsiteX22" fmla="*/ 6655235 w 12192000"/>
              <a:gd name="connsiteY22" fmla="*/ 1616817 h 2179476"/>
              <a:gd name="connsiteX23" fmla="*/ 6554894 w 12192000"/>
              <a:gd name="connsiteY23" fmla="*/ 1619307 h 2179476"/>
              <a:gd name="connsiteX24" fmla="*/ 6516595 w 12192000"/>
              <a:gd name="connsiteY24" fmla="*/ 1622271 h 2179476"/>
              <a:gd name="connsiteX25" fmla="*/ 6508541 w 12192000"/>
              <a:gd name="connsiteY25" fmla="*/ 1623519 h 2179476"/>
              <a:gd name="connsiteX26" fmla="*/ 6471012 w 12192000"/>
              <a:gd name="connsiteY26" fmla="*/ 1633099 h 2179476"/>
              <a:gd name="connsiteX27" fmla="*/ 6364035 w 12192000"/>
              <a:gd name="connsiteY27" fmla="*/ 1622474 h 2179476"/>
              <a:gd name="connsiteX28" fmla="*/ 6243319 w 12192000"/>
              <a:gd name="connsiteY28" fmla="*/ 1649595 h 2179476"/>
              <a:gd name="connsiteX29" fmla="*/ 6098321 w 12192000"/>
              <a:gd name="connsiteY29" fmla="*/ 1674974 h 2179476"/>
              <a:gd name="connsiteX30" fmla="*/ 5880652 w 12192000"/>
              <a:gd name="connsiteY30" fmla="*/ 1731398 h 2179476"/>
              <a:gd name="connsiteX31" fmla="*/ 5785959 w 12192000"/>
              <a:gd name="connsiteY31" fmla="*/ 1727180 h 2179476"/>
              <a:gd name="connsiteX32" fmla="*/ 5643534 w 12192000"/>
              <a:gd name="connsiteY32" fmla="*/ 1754044 h 2179476"/>
              <a:gd name="connsiteX33" fmla="*/ 5518799 w 12192000"/>
              <a:gd name="connsiteY33" fmla="*/ 1769019 h 2179476"/>
              <a:gd name="connsiteX34" fmla="*/ 5505014 w 12192000"/>
              <a:gd name="connsiteY34" fmla="*/ 1769941 h 2179476"/>
              <a:gd name="connsiteX35" fmla="*/ 5453307 w 12192000"/>
              <a:gd name="connsiteY35" fmla="*/ 1766235 h 2179476"/>
              <a:gd name="connsiteX36" fmla="*/ 5221533 w 12192000"/>
              <a:gd name="connsiteY36" fmla="*/ 1796881 h 2179476"/>
              <a:gd name="connsiteX37" fmla="*/ 5149802 w 12192000"/>
              <a:gd name="connsiteY37" fmla="*/ 1794834 h 2179476"/>
              <a:gd name="connsiteX38" fmla="*/ 5114927 w 12192000"/>
              <a:gd name="connsiteY38" fmla="*/ 1797734 h 2179476"/>
              <a:gd name="connsiteX39" fmla="*/ 5108970 w 12192000"/>
              <a:gd name="connsiteY39" fmla="*/ 1797839 h 2179476"/>
              <a:gd name="connsiteX40" fmla="*/ 5067961 w 12192000"/>
              <a:gd name="connsiteY40" fmla="*/ 1795876 h 2179476"/>
              <a:gd name="connsiteX41" fmla="*/ 5007075 w 12192000"/>
              <a:gd name="connsiteY41" fmla="*/ 1788783 h 2179476"/>
              <a:gd name="connsiteX42" fmla="*/ 4944087 w 12192000"/>
              <a:gd name="connsiteY42" fmla="*/ 1773903 h 2179476"/>
              <a:gd name="connsiteX43" fmla="*/ 4907662 w 12192000"/>
              <a:gd name="connsiteY43" fmla="*/ 1767645 h 2179476"/>
              <a:gd name="connsiteX44" fmla="*/ 4882386 w 12192000"/>
              <a:gd name="connsiteY44" fmla="*/ 1760781 h 2179476"/>
              <a:gd name="connsiteX45" fmla="*/ 4811440 w 12192000"/>
              <a:gd name="connsiteY45" fmla="*/ 1755732 h 2179476"/>
              <a:gd name="connsiteX46" fmla="*/ 4691075 w 12192000"/>
              <a:gd name="connsiteY46" fmla="*/ 1752555 h 2179476"/>
              <a:gd name="connsiteX47" fmla="*/ 4640313 w 12192000"/>
              <a:gd name="connsiteY47" fmla="*/ 1735936 h 2179476"/>
              <a:gd name="connsiteX48" fmla="*/ 4536503 w 12192000"/>
              <a:gd name="connsiteY48" fmla="*/ 1736935 h 2179476"/>
              <a:gd name="connsiteX49" fmla="*/ 4513724 w 12192000"/>
              <a:gd name="connsiteY49" fmla="*/ 1743417 h 2179476"/>
              <a:gd name="connsiteX50" fmla="*/ 4459810 w 12192000"/>
              <a:gd name="connsiteY50" fmla="*/ 1749147 h 2179476"/>
              <a:gd name="connsiteX51" fmla="*/ 4379064 w 12192000"/>
              <a:gd name="connsiteY51" fmla="*/ 1767915 h 2179476"/>
              <a:gd name="connsiteX52" fmla="*/ 4290981 w 12192000"/>
              <a:gd name="connsiteY52" fmla="*/ 1789805 h 2179476"/>
              <a:gd name="connsiteX53" fmla="*/ 4238372 w 12192000"/>
              <a:gd name="connsiteY53" fmla="*/ 1801288 h 2179476"/>
              <a:gd name="connsiteX54" fmla="*/ 4232517 w 12192000"/>
              <a:gd name="connsiteY54" fmla="*/ 1802346 h 2179476"/>
              <a:gd name="connsiteX55" fmla="*/ 4191732 w 12192000"/>
              <a:gd name="connsiteY55" fmla="*/ 1806978 h 2179476"/>
              <a:gd name="connsiteX56" fmla="*/ 4065532 w 12192000"/>
              <a:gd name="connsiteY56" fmla="*/ 1805177 h 2179476"/>
              <a:gd name="connsiteX57" fmla="*/ 4028460 w 12192000"/>
              <a:gd name="connsiteY57" fmla="*/ 1804846 h 2179476"/>
              <a:gd name="connsiteX58" fmla="*/ 4002267 w 12192000"/>
              <a:gd name="connsiteY58" fmla="*/ 1802136 h 2179476"/>
              <a:gd name="connsiteX59" fmla="*/ 3931396 w 12192000"/>
              <a:gd name="connsiteY59" fmla="*/ 1808522 h 2179476"/>
              <a:gd name="connsiteX60" fmla="*/ 3812162 w 12192000"/>
              <a:gd name="connsiteY60" fmla="*/ 1824658 h 2179476"/>
              <a:gd name="connsiteX61" fmla="*/ 3758105 w 12192000"/>
              <a:gd name="connsiteY61" fmla="*/ 1821112 h 2179476"/>
              <a:gd name="connsiteX62" fmla="*/ 3567259 w 12192000"/>
              <a:gd name="connsiteY62" fmla="*/ 1842151 h 2179476"/>
              <a:gd name="connsiteX63" fmla="*/ 3405770 w 12192000"/>
              <a:gd name="connsiteY63" fmla="*/ 1852959 h 2179476"/>
              <a:gd name="connsiteX64" fmla="*/ 3280097 w 12192000"/>
              <a:gd name="connsiteY64" fmla="*/ 1867571 h 2179476"/>
              <a:gd name="connsiteX65" fmla="*/ 3009910 w 12192000"/>
              <a:gd name="connsiteY65" fmla="*/ 1904790 h 2179476"/>
              <a:gd name="connsiteX66" fmla="*/ 2995934 w 12192000"/>
              <a:gd name="connsiteY66" fmla="*/ 1913759 h 2179476"/>
              <a:gd name="connsiteX67" fmla="*/ 2942858 w 12192000"/>
              <a:gd name="connsiteY67" fmla="*/ 1927654 h 2179476"/>
              <a:gd name="connsiteX68" fmla="*/ 2875436 w 12192000"/>
              <a:gd name="connsiteY68" fmla="*/ 1942841 h 2179476"/>
              <a:gd name="connsiteX69" fmla="*/ 2874892 w 12192000"/>
              <a:gd name="connsiteY69" fmla="*/ 1941973 h 2179476"/>
              <a:gd name="connsiteX70" fmla="*/ 2843662 w 12192000"/>
              <a:gd name="connsiteY70" fmla="*/ 1938483 h 2179476"/>
              <a:gd name="connsiteX71" fmla="*/ 2718916 w 12192000"/>
              <a:gd name="connsiteY71" fmla="*/ 1936896 h 2179476"/>
              <a:gd name="connsiteX72" fmla="*/ 2713522 w 12192000"/>
              <a:gd name="connsiteY72" fmla="*/ 1936221 h 2179476"/>
              <a:gd name="connsiteX73" fmla="*/ 2476147 w 12192000"/>
              <a:gd name="connsiteY73" fmla="*/ 1944133 h 2179476"/>
              <a:gd name="connsiteX74" fmla="*/ 2373568 w 12192000"/>
              <a:gd name="connsiteY74" fmla="*/ 1948914 h 2179476"/>
              <a:gd name="connsiteX75" fmla="*/ 2287219 w 12192000"/>
              <a:gd name="connsiteY75" fmla="*/ 1944566 h 2179476"/>
              <a:gd name="connsiteX76" fmla="*/ 2164831 w 12192000"/>
              <a:gd name="connsiteY76" fmla="*/ 1955650 h 2179476"/>
              <a:gd name="connsiteX77" fmla="*/ 2058061 w 12192000"/>
              <a:gd name="connsiteY77" fmla="*/ 1992424 h 2179476"/>
              <a:gd name="connsiteX78" fmla="*/ 2042244 w 12192000"/>
              <a:gd name="connsiteY78" fmla="*/ 1999836 h 2179476"/>
              <a:gd name="connsiteX79" fmla="*/ 1877728 w 12192000"/>
              <a:gd name="connsiteY79" fmla="*/ 2044048 h 2179476"/>
              <a:gd name="connsiteX80" fmla="*/ 1759056 w 12192000"/>
              <a:gd name="connsiteY80" fmla="*/ 2067985 h 2179476"/>
              <a:gd name="connsiteX81" fmla="*/ 1637948 w 12192000"/>
              <a:gd name="connsiteY81" fmla="*/ 2113700 h 2179476"/>
              <a:gd name="connsiteX82" fmla="*/ 1434549 w 12192000"/>
              <a:gd name="connsiteY82" fmla="*/ 2173946 h 2179476"/>
              <a:gd name="connsiteX83" fmla="*/ 1370962 w 12192000"/>
              <a:gd name="connsiteY83" fmla="*/ 2176818 h 2179476"/>
              <a:gd name="connsiteX84" fmla="*/ 1356367 w 12192000"/>
              <a:gd name="connsiteY84" fmla="*/ 2174498 h 2179476"/>
              <a:gd name="connsiteX85" fmla="*/ 1279765 w 12192000"/>
              <a:gd name="connsiteY85" fmla="*/ 2169196 h 2179476"/>
              <a:gd name="connsiteX86" fmla="*/ 1195347 w 12192000"/>
              <a:gd name="connsiteY86" fmla="*/ 2152379 h 2179476"/>
              <a:gd name="connsiteX87" fmla="*/ 970251 w 12192000"/>
              <a:gd name="connsiteY87" fmla="*/ 2160819 h 2179476"/>
              <a:gd name="connsiteX88" fmla="*/ 812914 w 12192000"/>
              <a:gd name="connsiteY88" fmla="*/ 2150181 h 2179476"/>
              <a:gd name="connsiteX89" fmla="*/ 597225 w 12192000"/>
              <a:gd name="connsiteY89" fmla="*/ 2121874 h 2179476"/>
              <a:gd name="connsiteX90" fmla="*/ 520671 w 12192000"/>
              <a:gd name="connsiteY90" fmla="*/ 2121856 h 2179476"/>
              <a:gd name="connsiteX91" fmla="*/ 413835 w 12192000"/>
              <a:gd name="connsiteY91" fmla="*/ 2098315 h 2179476"/>
              <a:gd name="connsiteX92" fmla="*/ 376513 w 12192000"/>
              <a:gd name="connsiteY92" fmla="*/ 2095621 h 2179476"/>
              <a:gd name="connsiteX93" fmla="*/ 273386 w 12192000"/>
              <a:gd name="connsiteY93" fmla="*/ 2084468 h 2179476"/>
              <a:gd name="connsiteX94" fmla="*/ 77641 w 12192000"/>
              <a:gd name="connsiteY94" fmla="*/ 2069178 h 2179476"/>
              <a:gd name="connsiteX95" fmla="*/ 37645 w 12192000"/>
              <a:gd name="connsiteY95" fmla="*/ 2058054 h 2179476"/>
              <a:gd name="connsiteX96" fmla="*/ 4572 w 12192000"/>
              <a:gd name="connsiteY96" fmla="*/ 2053861 h 2179476"/>
              <a:gd name="connsiteX97" fmla="*/ 0 w 12192000"/>
              <a:gd name="connsiteY97" fmla="*/ 2053255 h 2179476"/>
              <a:gd name="connsiteX98" fmla="*/ 0 w 12192000"/>
              <a:gd name="connsiteY98" fmla="*/ 0 h 217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2192000" h="2179476">
                <a:moveTo>
                  <a:pt x="0" y="0"/>
                </a:moveTo>
                <a:lnTo>
                  <a:pt x="12192000" y="0"/>
                </a:lnTo>
                <a:lnTo>
                  <a:pt x="12192000" y="730932"/>
                </a:lnTo>
                <a:cubicBezTo>
                  <a:pt x="12034412" y="736827"/>
                  <a:pt x="11991124" y="718912"/>
                  <a:pt x="11890686" y="712901"/>
                </a:cubicBezTo>
                <a:cubicBezTo>
                  <a:pt x="11800345" y="712631"/>
                  <a:pt x="11704998" y="726833"/>
                  <a:pt x="11649954" y="729306"/>
                </a:cubicBezTo>
                <a:lnTo>
                  <a:pt x="11641008" y="728037"/>
                </a:lnTo>
                <a:cubicBezTo>
                  <a:pt x="10957778" y="773225"/>
                  <a:pt x="10477749" y="920012"/>
                  <a:pt x="9591319" y="863600"/>
                </a:cubicBezTo>
                <a:cubicBezTo>
                  <a:pt x="9096019" y="989525"/>
                  <a:pt x="9070619" y="886849"/>
                  <a:pt x="8689619" y="1114374"/>
                </a:cubicBezTo>
                <a:lnTo>
                  <a:pt x="8150438" y="1215802"/>
                </a:lnTo>
                <a:cubicBezTo>
                  <a:pt x="8088243" y="1229012"/>
                  <a:pt x="7936376" y="1310664"/>
                  <a:pt x="7902328" y="1309380"/>
                </a:cubicBezTo>
                <a:cubicBezTo>
                  <a:pt x="7876994" y="1333671"/>
                  <a:pt x="7861184" y="1324627"/>
                  <a:pt x="7840612" y="1332251"/>
                </a:cubicBezTo>
                <a:cubicBezTo>
                  <a:pt x="7803208" y="1338618"/>
                  <a:pt x="7836041" y="1351627"/>
                  <a:pt x="7786819" y="1341587"/>
                </a:cubicBezTo>
                <a:cubicBezTo>
                  <a:pt x="7732613" y="1367542"/>
                  <a:pt x="7556449" y="1371513"/>
                  <a:pt x="7548172" y="1379034"/>
                </a:cubicBezTo>
                <a:cubicBezTo>
                  <a:pt x="7520370" y="1374863"/>
                  <a:pt x="7499280" y="1430585"/>
                  <a:pt x="7483437" y="1438081"/>
                </a:cubicBezTo>
                <a:cubicBezTo>
                  <a:pt x="7446517" y="1450646"/>
                  <a:pt x="7432754" y="1461624"/>
                  <a:pt x="7377870" y="1482023"/>
                </a:cubicBezTo>
                <a:cubicBezTo>
                  <a:pt x="7324166" y="1494524"/>
                  <a:pt x="7290459" y="1521357"/>
                  <a:pt x="7230737" y="1520271"/>
                </a:cubicBezTo>
                <a:cubicBezTo>
                  <a:pt x="7229794" y="1524021"/>
                  <a:pt x="7227568" y="1527349"/>
                  <a:pt x="7224458" y="1530365"/>
                </a:cubicBezTo>
                <a:lnTo>
                  <a:pt x="7183121" y="1551919"/>
                </a:lnTo>
                <a:lnTo>
                  <a:pt x="7164601" y="1562940"/>
                </a:lnTo>
                <a:cubicBezTo>
                  <a:pt x="7117444" y="1569564"/>
                  <a:pt x="6961715" y="1585446"/>
                  <a:pt x="6900177" y="1591665"/>
                </a:cubicBezTo>
                <a:cubicBezTo>
                  <a:pt x="6859708" y="1596646"/>
                  <a:pt x="6829973" y="1584599"/>
                  <a:pt x="6795372" y="1600255"/>
                </a:cubicBezTo>
                <a:cubicBezTo>
                  <a:pt x="6757466" y="1604853"/>
                  <a:pt x="6723150" y="1602633"/>
                  <a:pt x="6692251" y="1611455"/>
                </a:cubicBezTo>
                <a:cubicBezTo>
                  <a:pt x="6678032" y="1608086"/>
                  <a:pt x="6665282" y="1607649"/>
                  <a:pt x="6655235" y="1616817"/>
                </a:cubicBezTo>
                <a:cubicBezTo>
                  <a:pt x="6632342" y="1618126"/>
                  <a:pt x="6578001" y="1618398"/>
                  <a:pt x="6554894" y="1619307"/>
                </a:cubicBezTo>
                <a:lnTo>
                  <a:pt x="6516595" y="1622271"/>
                </a:lnTo>
                <a:lnTo>
                  <a:pt x="6508541" y="1623519"/>
                </a:lnTo>
                <a:cubicBezTo>
                  <a:pt x="6495493" y="1626396"/>
                  <a:pt x="6482908" y="1629642"/>
                  <a:pt x="6471012" y="1633099"/>
                </a:cubicBezTo>
                <a:cubicBezTo>
                  <a:pt x="6446928" y="1632924"/>
                  <a:pt x="6395710" y="1620735"/>
                  <a:pt x="6364035" y="1622474"/>
                </a:cubicBezTo>
                <a:lnTo>
                  <a:pt x="6243319" y="1649595"/>
                </a:lnTo>
                <a:cubicBezTo>
                  <a:pt x="6212879" y="1654835"/>
                  <a:pt x="6162673" y="1661340"/>
                  <a:pt x="6098321" y="1674974"/>
                </a:cubicBezTo>
                <a:cubicBezTo>
                  <a:pt x="6036511" y="1687115"/>
                  <a:pt x="5902526" y="1722089"/>
                  <a:pt x="5880652" y="1731398"/>
                </a:cubicBezTo>
                <a:cubicBezTo>
                  <a:pt x="5862008" y="1736491"/>
                  <a:pt x="5777344" y="1737879"/>
                  <a:pt x="5785959" y="1727180"/>
                </a:cubicBezTo>
                <a:cubicBezTo>
                  <a:pt x="5732223" y="1754724"/>
                  <a:pt x="5707481" y="1736324"/>
                  <a:pt x="5643534" y="1754044"/>
                </a:cubicBezTo>
                <a:lnTo>
                  <a:pt x="5518799" y="1769019"/>
                </a:lnTo>
                <a:lnTo>
                  <a:pt x="5505014" y="1769941"/>
                </a:lnTo>
                <a:lnTo>
                  <a:pt x="5453307" y="1766235"/>
                </a:lnTo>
                <a:cubicBezTo>
                  <a:pt x="5364785" y="1785806"/>
                  <a:pt x="5272117" y="1792115"/>
                  <a:pt x="5221533" y="1796881"/>
                </a:cubicBezTo>
                <a:lnTo>
                  <a:pt x="5149802" y="1794834"/>
                </a:lnTo>
                <a:cubicBezTo>
                  <a:pt x="5138262" y="1794579"/>
                  <a:pt x="5124907" y="1797233"/>
                  <a:pt x="5114927" y="1797734"/>
                </a:cubicBezTo>
                <a:lnTo>
                  <a:pt x="5108970" y="1797839"/>
                </a:lnTo>
                <a:lnTo>
                  <a:pt x="5067961" y="1795876"/>
                </a:lnTo>
                <a:lnTo>
                  <a:pt x="5007075" y="1788783"/>
                </a:lnTo>
                <a:cubicBezTo>
                  <a:pt x="4987003" y="1783840"/>
                  <a:pt x="4969259" y="1764918"/>
                  <a:pt x="4944087" y="1773903"/>
                </a:cubicBezTo>
                <a:cubicBezTo>
                  <a:pt x="4949882" y="1763511"/>
                  <a:pt x="4914396" y="1776649"/>
                  <a:pt x="4907662" y="1767645"/>
                </a:cubicBezTo>
                <a:cubicBezTo>
                  <a:pt x="4903760" y="1760190"/>
                  <a:pt x="4892087" y="1762440"/>
                  <a:pt x="4882386" y="1760781"/>
                </a:cubicBezTo>
                <a:cubicBezTo>
                  <a:pt x="4874062" y="1753742"/>
                  <a:pt x="4826962" y="1752516"/>
                  <a:pt x="4811440" y="1755732"/>
                </a:cubicBezTo>
                <a:cubicBezTo>
                  <a:pt x="4768806" y="1769443"/>
                  <a:pt x="4725356" y="1742410"/>
                  <a:pt x="4691075" y="1752555"/>
                </a:cubicBezTo>
                <a:cubicBezTo>
                  <a:pt x="4657791" y="1748065"/>
                  <a:pt x="4662147" y="1738490"/>
                  <a:pt x="4640313" y="1735936"/>
                </a:cubicBezTo>
                <a:cubicBezTo>
                  <a:pt x="4614551" y="1733333"/>
                  <a:pt x="4552839" y="1734498"/>
                  <a:pt x="4536503" y="1736935"/>
                </a:cubicBezTo>
                <a:lnTo>
                  <a:pt x="4513724" y="1743417"/>
                </a:lnTo>
                <a:lnTo>
                  <a:pt x="4459810" y="1749147"/>
                </a:lnTo>
                <a:lnTo>
                  <a:pt x="4379064" y="1767915"/>
                </a:lnTo>
                <a:cubicBezTo>
                  <a:pt x="4349703" y="1775212"/>
                  <a:pt x="4313198" y="1775364"/>
                  <a:pt x="4290981" y="1789805"/>
                </a:cubicBezTo>
                <a:cubicBezTo>
                  <a:pt x="4277508" y="1792505"/>
                  <a:pt x="4248116" y="1799198"/>
                  <a:pt x="4238372" y="1801288"/>
                </a:cubicBezTo>
                <a:lnTo>
                  <a:pt x="4232517" y="1802346"/>
                </a:lnTo>
                <a:lnTo>
                  <a:pt x="4191732" y="1806978"/>
                </a:lnTo>
                <a:lnTo>
                  <a:pt x="4065532" y="1805177"/>
                </a:lnTo>
                <a:cubicBezTo>
                  <a:pt x="4069305" y="1794020"/>
                  <a:pt x="4036780" y="1812630"/>
                  <a:pt x="4028460" y="1804846"/>
                </a:cubicBezTo>
                <a:cubicBezTo>
                  <a:pt x="4023224" y="1798134"/>
                  <a:pt x="4012138" y="1802215"/>
                  <a:pt x="4002267" y="1802136"/>
                </a:cubicBezTo>
                <a:cubicBezTo>
                  <a:pt x="3992749" y="1796540"/>
                  <a:pt x="3946095" y="1802871"/>
                  <a:pt x="3931396" y="1808522"/>
                </a:cubicBezTo>
                <a:cubicBezTo>
                  <a:pt x="3891932" y="1828838"/>
                  <a:pt x="3844059" y="1809188"/>
                  <a:pt x="3812162" y="1824658"/>
                </a:cubicBezTo>
                <a:cubicBezTo>
                  <a:pt x="3778518" y="1825566"/>
                  <a:pt x="3780102" y="1820131"/>
                  <a:pt x="3758105" y="1821112"/>
                </a:cubicBezTo>
                <a:cubicBezTo>
                  <a:pt x="3717288" y="1824027"/>
                  <a:pt x="3625982" y="1836843"/>
                  <a:pt x="3567259" y="1842151"/>
                </a:cubicBezTo>
                <a:cubicBezTo>
                  <a:pt x="3512865" y="1846476"/>
                  <a:pt x="3463644" y="1846665"/>
                  <a:pt x="3405770" y="1852959"/>
                </a:cubicBezTo>
                <a:cubicBezTo>
                  <a:pt x="3361027" y="1865634"/>
                  <a:pt x="3312439" y="1851177"/>
                  <a:pt x="3280097" y="1867571"/>
                </a:cubicBezTo>
                <a:cubicBezTo>
                  <a:pt x="3120979" y="1891884"/>
                  <a:pt x="3052347" y="1880478"/>
                  <a:pt x="3009910" y="1904790"/>
                </a:cubicBezTo>
                <a:cubicBezTo>
                  <a:pt x="3005875" y="1908382"/>
                  <a:pt x="3001138" y="1911312"/>
                  <a:pt x="2995934" y="1913759"/>
                </a:cubicBezTo>
                <a:lnTo>
                  <a:pt x="2942858" y="1927654"/>
                </a:lnTo>
                <a:lnTo>
                  <a:pt x="2875436" y="1942841"/>
                </a:lnTo>
                <a:lnTo>
                  <a:pt x="2874892" y="1941973"/>
                </a:lnTo>
                <a:cubicBezTo>
                  <a:pt x="2869596" y="1941247"/>
                  <a:pt x="2856789" y="1941674"/>
                  <a:pt x="2843662" y="1938483"/>
                </a:cubicBezTo>
                <a:lnTo>
                  <a:pt x="2718916" y="1936896"/>
                </a:lnTo>
                <a:lnTo>
                  <a:pt x="2713522" y="1936221"/>
                </a:lnTo>
                <a:lnTo>
                  <a:pt x="2476147" y="1944133"/>
                </a:lnTo>
                <a:cubicBezTo>
                  <a:pt x="2437134" y="1959049"/>
                  <a:pt x="2413847" y="1945336"/>
                  <a:pt x="2373568" y="1948914"/>
                </a:cubicBezTo>
                <a:cubicBezTo>
                  <a:pt x="2342080" y="1948986"/>
                  <a:pt x="2308969" y="1942637"/>
                  <a:pt x="2287219" y="1944566"/>
                </a:cubicBezTo>
                <a:cubicBezTo>
                  <a:pt x="2221974" y="1958041"/>
                  <a:pt x="2205627" y="1951955"/>
                  <a:pt x="2164831" y="1955650"/>
                </a:cubicBezTo>
                <a:cubicBezTo>
                  <a:pt x="2133996" y="1962560"/>
                  <a:pt x="2078492" y="1985060"/>
                  <a:pt x="2058061" y="1992424"/>
                </a:cubicBezTo>
                <a:lnTo>
                  <a:pt x="2042244" y="1999836"/>
                </a:lnTo>
                <a:cubicBezTo>
                  <a:pt x="2012576" y="2008478"/>
                  <a:pt x="1896351" y="2054120"/>
                  <a:pt x="1877728" y="2044048"/>
                </a:cubicBezTo>
                <a:cubicBezTo>
                  <a:pt x="1839146" y="2045006"/>
                  <a:pt x="1818769" y="2051810"/>
                  <a:pt x="1759056" y="2067985"/>
                </a:cubicBezTo>
                <a:cubicBezTo>
                  <a:pt x="1719091" y="2079592"/>
                  <a:pt x="1691494" y="2102512"/>
                  <a:pt x="1637948" y="2113700"/>
                </a:cubicBezTo>
                <a:cubicBezTo>
                  <a:pt x="1587306" y="2147222"/>
                  <a:pt x="1496241" y="2149090"/>
                  <a:pt x="1434549" y="2173946"/>
                </a:cubicBezTo>
                <a:cubicBezTo>
                  <a:pt x="1390051" y="2184466"/>
                  <a:pt x="1383992" y="2176727"/>
                  <a:pt x="1370962" y="2176818"/>
                </a:cubicBezTo>
                <a:lnTo>
                  <a:pt x="1356367" y="2174498"/>
                </a:lnTo>
                <a:cubicBezTo>
                  <a:pt x="1341168" y="2173227"/>
                  <a:pt x="1306602" y="2172882"/>
                  <a:pt x="1279765" y="2169196"/>
                </a:cubicBezTo>
                <a:cubicBezTo>
                  <a:pt x="1260110" y="2160899"/>
                  <a:pt x="1209850" y="2151648"/>
                  <a:pt x="1195347" y="2152379"/>
                </a:cubicBezTo>
                <a:cubicBezTo>
                  <a:pt x="1171903" y="2156778"/>
                  <a:pt x="1033292" y="2162207"/>
                  <a:pt x="970251" y="2160819"/>
                </a:cubicBezTo>
                <a:cubicBezTo>
                  <a:pt x="913858" y="2153080"/>
                  <a:pt x="857841" y="2157312"/>
                  <a:pt x="812914" y="2150181"/>
                </a:cubicBezTo>
                <a:cubicBezTo>
                  <a:pt x="762967" y="2121685"/>
                  <a:pt x="645932" y="2126595"/>
                  <a:pt x="597225" y="2121874"/>
                </a:cubicBezTo>
                <a:cubicBezTo>
                  <a:pt x="575890" y="2117780"/>
                  <a:pt x="534371" y="2122138"/>
                  <a:pt x="520671" y="2121856"/>
                </a:cubicBezTo>
                <a:cubicBezTo>
                  <a:pt x="455720" y="2116453"/>
                  <a:pt x="449447" y="2106162"/>
                  <a:pt x="413835" y="2098315"/>
                </a:cubicBezTo>
                <a:cubicBezTo>
                  <a:pt x="401959" y="2105107"/>
                  <a:pt x="389622" y="2101952"/>
                  <a:pt x="376513" y="2095621"/>
                </a:cubicBezTo>
                <a:cubicBezTo>
                  <a:pt x="344376" y="2097610"/>
                  <a:pt x="311403" y="2088099"/>
                  <a:pt x="273386" y="2084468"/>
                </a:cubicBezTo>
                <a:cubicBezTo>
                  <a:pt x="223574" y="2080061"/>
                  <a:pt x="116931" y="2073581"/>
                  <a:pt x="77641" y="2069178"/>
                </a:cubicBezTo>
                <a:lnTo>
                  <a:pt x="37645" y="2058054"/>
                </a:lnTo>
                <a:cubicBezTo>
                  <a:pt x="29688" y="2052393"/>
                  <a:pt x="16534" y="2053854"/>
                  <a:pt x="4572" y="2053861"/>
                </a:cubicBezTo>
                <a:lnTo>
                  <a:pt x="0" y="2053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1DB65F0-3AF5-4F4F-B108-05E1FD92B6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9076" y="359656"/>
            <a:ext cx="3814672" cy="2898368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E12505C-3AA6-467E-93F5-14533E0A9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90197" y="2779"/>
            <a:ext cx="2693568" cy="3608053"/>
          </a:xfrm>
          <a:custGeom>
            <a:avLst/>
            <a:gdLst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6752 w 2593269"/>
              <a:gd name="connsiteY10" fmla="*/ 1883082 h 3452654"/>
              <a:gd name="connsiteX11" fmla="*/ 19083 w 2593269"/>
              <a:gd name="connsiteY11" fmla="*/ 1844870 h 3452654"/>
              <a:gd name="connsiteX12" fmla="*/ 17104 w 2593269"/>
              <a:gd name="connsiteY12" fmla="*/ 1803002 h 3452654"/>
              <a:gd name="connsiteX13" fmla="*/ 11785 w 2593269"/>
              <a:gd name="connsiteY13" fmla="*/ 1799876 h 3452654"/>
              <a:gd name="connsiteX14" fmla="*/ 11317 w 2593269"/>
              <a:gd name="connsiteY14" fmla="*/ 1790694 h 3452654"/>
              <a:gd name="connsiteX15" fmla="*/ 11419 w 2593269"/>
              <a:gd name="connsiteY15" fmla="*/ 1776238 h 3452654"/>
              <a:gd name="connsiteX16" fmla="*/ 17002 w 2593269"/>
              <a:gd name="connsiteY16" fmla="*/ 1743859 h 3452654"/>
              <a:gd name="connsiteX17" fmla="*/ 15104 w 2593269"/>
              <a:gd name="connsiteY17" fmla="*/ 0 h 3452654"/>
              <a:gd name="connsiteX18" fmla="*/ 2562730 w 2593269"/>
              <a:gd name="connsiteY18" fmla="*/ 0 h 3452654"/>
              <a:gd name="connsiteX19" fmla="*/ 2589876 w 2593269"/>
              <a:gd name="connsiteY19" fmla="*/ 27148 h 3452654"/>
              <a:gd name="connsiteX20" fmla="*/ 2592792 w 2593269"/>
              <a:gd name="connsiteY20" fmla="*/ 3450901 h 3452654"/>
              <a:gd name="connsiteX21" fmla="*/ 2592790 w 2593269"/>
              <a:gd name="connsiteY21" fmla="*/ 3452654 h 3452654"/>
              <a:gd name="connsiteX22" fmla="*/ 42505 w 2593269"/>
              <a:gd name="connsiteY22" fmla="*/ 3452654 h 3452654"/>
              <a:gd name="connsiteX23" fmla="*/ 19083 w 2593269"/>
              <a:gd name="connsiteY23" fmla="*/ 3436827 h 3452654"/>
              <a:gd name="connsiteX24" fmla="*/ 19083 w 2593269"/>
              <a:gd name="connsiteY24" fmla="*/ 2717567 h 3452654"/>
              <a:gd name="connsiteX25" fmla="*/ 12492 w 2593269"/>
              <a:gd name="connsiteY25" fmla="*/ 2694089 h 3452654"/>
              <a:gd name="connsiteX26" fmla="*/ 19083 w 2593269"/>
              <a:gd name="connsiteY26" fmla="*/ 2669941 h 3452654"/>
              <a:gd name="connsiteX27" fmla="*/ 19083 w 2593269"/>
              <a:gd name="connsiteY27" fmla="*/ 2348137 h 3452654"/>
              <a:gd name="connsiteX28" fmla="*/ 19083 w 2593269"/>
              <a:gd name="connsiteY28" fmla="*/ 2305422 h 3452654"/>
              <a:gd name="connsiteX29" fmla="*/ 12059 w 2593269"/>
              <a:gd name="connsiteY29" fmla="*/ 2281564 h 3452654"/>
              <a:gd name="connsiteX30" fmla="*/ 4009 w 2593269"/>
              <a:gd name="connsiteY30" fmla="*/ 2257171 h 3452654"/>
              <a:gd name="connsiteX31" fmla="*/ 538 w 2593269"/>
              <a:gd name="connsiteY31" fmla="*/ 2233665 h 3452654"/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9083 w 2593269"/>
              <a:gd name="connsiteY10" fmla="*/ 1844870 h 3452654"/>
              <a:gd name="connsiteX11" fmla="*/ 17104 w 2593269"/>
              <a:gd name="connsiteY11" fmla="*/ 1803002 h 3452654"/>
              <a:gd name="connsiteX12" fmla="*/ 11785 w 2593269"/>
              <a:gd name="connsiteY12" fmla="*/ 1799876 h 3452654"/>
              <a:gd name="connsiteX13" fmla="*/ 11317 w 2593269"/>
              <a:gd name="connsiteY13" fmla="*/ 1790694 h 3452654"/>
              <a:gd name="connsiteX14" fmla="*/ 11419 w 2593269"/>
              <a:gd name="connsiteY14" fmla="*/ 1776238 h 3452654"/>
              <a:gd name="connsiteX15" fmla="*/ 17002 w 2593269"/>
              <a:gd name="connsiteY15" fmla="*/ 1743859 h 3452654"/>
              <a:gd name="connsiteX16" fmla="*/ 15104 w 2593269"/>
              <a:gd name="connsiteY16" fmla="*/ 0 h 3452654"/>
              <a:gd name="connsiteX17" fmla="*/ 2562730 w 2593269"/>
              <a:gd name="connsiteY17" fmla="*/ 0 h 3452654"/>
              <a:gd name="connsiteX18" fmla="*/ 2589876 w 2593269"/>
              <a:gd name="connsiteY18" fmla="*/ 27148 h 3452654"/>
              <a:gd name="connsiteX19" fmla="*/ 2592792 w 2593269"/>
              <a:gd name="connsiteY19" fmla="*/ 3450901 h 3452654"/>
              <a:gd name="connsiteX20" fmla="*/ 2592790 w 2593269"/>
              <a:gd name="connsiteY20" fmla="*/ 3452654 h 3452654"/>
              <a:gd name="connsiteX21" fmla="*/ 42505 w 2593269"/>
              <a:gd name="connsiteY21" fmla="*/ 3452654 h 3452654"/>
              <a:gd name="connsiteX22" fmla="*/ 19083 w 2593269"/>
              <a:gd name="connsiteY22" fmla="*/ 3436827 h 3452654"/>
              <a:gd name="connsiteX23" fmla="*/ 19083 w 2593269"/>
              <a:gd name="connsiteY23" fmla="*/ 2717567 h 3452654"/>
              <a:gd name="connsiteX24" fmla="*/ 12492 w 2593269"/>
              <a:gd name="connsiteY24" fmla="*/ 2694089 h 3452654"/>
              <a:gd name="connsiteX25" fmla="*/ 19083 w 2593269"/>
              <a:gd name="connsiteY25" fmla="*/ 2669941 h 3452654"/>
              <a:gd name="connsiteX26" fmla="*/ 19083 w 2593269"/>
              <a:gd name="connsiteY26" fmla="*/ 2348137 h 3452654"/>
              <a:gd name="connsiteX27" fmla="*/ 19083 w 2593269"/>
              <a:gd name="connsiteY27" fmla="*/ 2305422 h 3452654"/>
              <a:gd name="connsiteX28" fmla="*/ 12059 w 2593269"/>
              <a:gd name="connsiteY28" fmla="*/ 2281564 h 3452654"/>
              <a:gd name="connsiteX29" fmla="*/ 4009 w 2593269"/>
              <a:gd name="connsiteY29" fmla="*/ 2257171 h 3452654"/>
              <a:gd name="connsiteX30" fmla="*/ 538 w 2593269"/>
              <a:gd name="connsiteY30" fmla="*/ 2233665 h 3452654"/>
              <a:gd name="connsiteX31" fmla="*/ 0 w 2593269"/>
              <a:gd name="connsiteY31" fmla="*/ 2215569 h 3452654"/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9083 w 2593269"/>
              <a:gd name="connsiteY10" fmla="*/ 1844870 h 3452654"/>
              <a:gd name="connsiteX11" fmla="*/ 17104 w 2593269"/>
              <a:gd name="connsiteY11" fmla="*/ 1803002 h 3452654"/>
              <a:gd name="connsiteX12" fmla="*/ 11785 w 2593269"/>
              <a:gd name="connsiteY12" fmla="*/ 1799876 h 3452654"/>
              <a:gd name="connsiteX13" fmla="*/ 11317 w 2593269"/>
              <a:gd name="connsiteY13" fmla="*/ 1790694 h 3452654"/>
              <a:gd name="connsiteX14" fmla="*/ 11419 w 2593269"/>
              <a:gd name="connsiteY14" fmla="*/ 1776238 h 3452654"/>
              <a:gd name="connsiteX15" fmla="*/ 15104 w 2593269"/>
              <a:gd name="connsiteY15" fmla="*/ 0 h 3452654"/>
              <a:gd name="connsiteX16" fmla="*/ 2562730 w 2593269"/>
              <a:gd name="connsiteY16" fmla="*/ 0 h 3452654"/>
              <a:gd name="connsiteX17" fmla="*/ 2589876 w 2593269"/>
              <a:gd name="connsiteY17" fmla="*/ 27148 h 3452654"/>
              <a:gd name="connsiteX18" fmla="*/ 2592792 w 2593269"/>
              <a:gd name="connsiteY18" fmla="*/ 3450901 h 3452654"/>
              <a:gd name="connsiteX19" fmla="*/ 2592790 w 2593269"/>
              <a:gd name="connsiteY19" fmla="*/ 3452654 h 3452654"/>
              <a:gd name="connsiteX20" fmla="*/ 42505 w 2593269"/>
              <a:gd name="connsiteY20" fmla="*/ 3452654 h 3452654"/>
              <a:gd name="connsiteX21" fmla="*/ 19083 w 2593269"/>
              <a:gd name="connsiteY21" fmla="*/ 3436827 h 3452654"/>
              <a:gd name="connsiteX22" fmla="*/ 19083 w 2593269"/>
              <a:gd name="connsiteY22" fmla="*/ 2717567 h 3452654"/>
              <a:gd name="connsiteX23" fmla="*/ 12492 w 2593269"/>
              <a:gd name="connsiteY23" fmla="*/ 2694089 h 3452654"/>
              <a:gd name="connsiteX24" fmla="*/ 19083 w 2593269"/>
              <a:gd name="connsiteY24" fmla="*/ 2669941 h 3452654"/>
              <a:gd name="connsiteX25" fmla="*/ 19083 w 2593269"/>
              <a:gd name="connsiteY25" fmla="*/ 2348137 h 3452654"/>
              <a:gd name="connsiteX26" fmla="*/ 19083 w 2593269"/>
              <a:gd name="connsiteY26" fmla="*/ 2305422 h 3452654"/>
              <a:gd name="connsiteX27" fmla="*/ 12059 w 2593269"/>
              <a:gd name="connsiteY27" fmla="*/ 2281564 h 3452654"/>
              <a:gd name="connsiteX28" fmla="*/ 4009 w 2593269"/>
              <a:gd name="connsiteY28" fmla="*/ 2257171 h 3452654"/>
              <a:gd name="connsiteX29" fmla="*/ 538 w 2593269"/>
              <a:gd name="connsiteY29" fmla="*/ 2233665 h 3452654"/>
              <a:gd name="connsiteX30" fmla="*/ 0 w 2593269"/>
              <a:gd name="connsiteY30" fmla="*/ 2215569 h 3452654"/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9083 w 2593269"/>
              <a:gd name="connsiteY10" fmla="*/ 1844870 h 3452654"/>
              <a:gd name="connsiteX11" fmla="*/ 17104 w 2593269"/>
              <a:gd name="connsiteY11" fmla="*/ 1803002 h 3452654"/>
              <a:gd name="connsiteX12" fmla="*/ 11317 w 2593269"/>
              <a:gd name="connsiteY12" fmla="*/ 1790694 h 3452654"/>
              <a:gd name="connsiteX13" fmla="*/ 11419 w 2593269"/>
              <a:gd name="connsiteY13" fmla="*/ 1776238 h 3452654"/>
              <a:gd name="connsiteX14" fmla="*/ 15104 w 2593269"/>
              <a:gd name="connsiteY14" fmla="*/ 0 h 3452654"/>
              <a:gd name="connsiteX15" fmla="*/ 2562730 w 2593269"/>
              <a:gd name="connsiteY15" fmla="*/ 0 h 3452654"/>
              <a:gd name="connsiteX16" fmla="*/ 2589876 w 2593269"/>
              <a:gd name="connsiteY16" fmla="*/ 27148 h 3452654"/>
              <a:gd name="connsiteX17" fmla="*/ 2592792 w 2593269"/>
              <a:gd name="connsiteY17" fmla="*/ 3450901 h 3452654"/>
              <a:gd name="connsiteX18" fmla="*/ 2592790 w 2593269"/>
              <a:gd name="connsiteY18" fmla="*/ 3452654 h 3452654"/>
              <a:gd name="connsiteX19" fmla="*/ 42505 w 2593269"/>
              <a:gd name="connsiteY19" fmla="*/ 3452654 h 3452654"/>
              <a:gd name="connsiteX20" fmla="*/ 19083 w 2593269"/>
              <a:gd name="connsiteY20" fmla="*/ 3436827 h 3452654"/>
              <a:gd name="connsiteX21" fmla="*/ 19083 w 2593269"/>
              <a:gd name="connsiteY21" fmla="*/ 2717567 h 3452654"/>
              <a:gd name="connsiteX22" fmla="*/ 12492 w 2593269"/>
              <a:gd name="connsiteY22" fmla="*/ 2694089 h 3452654"/>
              <a:gd name="connsiteX23" fmla="*/ 19083 w 2593269"/>
              <a:gd name="connsiteY23" fmla="*/ 2669941 h 3452654"/>
              <a:gd name="connsiteX24" fmla="*/ 19083 w 2593269"/>
              <a:gd name="connsiteY24" fmla="*/ 2348137 h 3452654"/>
              <a:gd name="connsiteX25" fmla="*/ 19083 w 2593269"/>
              <a:gd name="connsiteY25" fmla="*/ 2305422 h 3452654"/>
              <a:gd name="connsiteX26" fmla="*/ 12059 w 2593269"/>
              <a:gd name="connsiteY26" fmla="*/ 2281564 h 3452654"/>
              <a:gd name="connsiteX27" fmla="*/ 4009 w 2593269"/>
              <a:gd name="connsiteY27" fmla="*/ 2257171 h 3452654"/>
              <a:gd name="connsiteX28" fmla="*/ 538 w 2593269"/>
              <a:gd name="connsiteY28" fmla="*/ 2233665 h 3452654"/>
              <a:gd name="connsiteX29" fmla="*/ 0 w 2593269"/>
              <a:gd name="connsiteY29" fmla="*/ 2215569 h 3452654"/>
              <a:gd name="connsiteX0" fmla="*/ 174951 w 2768220"/>
              <a:gd name="connsiteY0" fmla="*/ 2215569 h 3452654"/>
              <a:gd name="connsiteX1" fmla="*/ 179702 w 2768220"/>
              <a:gd name="connsiteY1" fmla="*/ 2196610 h 3452654"/>
              <a:gd name="connsiteX2" fmla="*/ 177725 w 2768220"/>
              <a:gd name="connsiteY2" fmla="*/ 2183813 h 3452654"/>
              <a:gd name="connsiteX3" fmla="*/ 182816 w 2768220"/>
              <a:gd name="connsiteY3" fmla="*/ 2159978 h 3452654"/>
              <a:gd name="connsiteX4" fmla="*/ 187505 w 2768220"/>
              <a:gd name="connsiteY4" fmla="*/ 2125112 h 3452654"/>
              <a:gd name="connsiteX5" fmla="*/ 192504 w 2768220"/>
              <a:gd name="connsiteY5" fmla="*/ 2101110 h 3452654"/>
              <a:gd name="connsiteX6" fmla="*/ 194034 w 2768220"/>
              <a:gd name="connsiteY6" fmla="*/ 2096482 h 3452654"/>
              <a:gd name="connsiteX7" fmla="*/ 194034 w 2768220"/>
              <a:gd name="connsiteY7" fmla="*/ 1939430 h 3452654"/>
              <a:gd name="connsiteX8" fmla="*/ 192323 w 2768220"/>
              <a:gd name="connsiteY8" fmla="*/ 1927844 h 3452654"/>
              <a:gd name="connsiteX9" fmla="*/ 194034 w 2768220"/>
              <a:gd name="connsiteY9" fmla="*/ 1888758 h 3452654"/>
              <a:gd name="connsiteX10" fmla="*/ 194034 w 2768220"/>
              <a:gd name="connsiteY10" fmla="*/ 1844870 h 3452654"/>
              <a:gd name="connsiteX11" fmla="*/ 192055 w 2768220"/>
              <a:gd name="connsiteY11" fmla="*/ 1803002 h 3452654"/>
              <a:gd name="connsiteX12" fmla="*/ 186268 w 2768220"/>
              <a:gd name="connsiteY12" fmla="*/ 1790694 h 3452654"/>
              <a:gd name="connsiteX13" fmla="*/ 190055 w 2768220"/>
              <a:gd name="connsiteY13" fmla="*/ 0 h 3452654"/>
              <a:gd name="connsiteX14" fmla="*/ 2737681 w 2768220"/>
              <a:gd name="connsiteY14" fmla="*/ 0 h 3452654"/>
              <a:gd name="connsiteX15" fmla="*/ 2764827 w 2768220"/>
              <a:gd name="connsiteY15" fmla="*/ 27148 h 3452654"/>
              <a:gd name="connsiteX16" fmla="*/ 2767743 w 2768220"/>
              <a:gd name="connsiteY16" fmla="*/ 3450901 h 3452654"/>
              <a:gd name="connsiteX17" fmla="*/ 2767741 w 2768220"/>
              <a:gd name="connsiteY17" fmla="*/ 3452654 h 3452654"/>
              <a:gd name="connsiteX18" fmla="*/ 217456 w 2768220"/>
              <a:gd name="connsiteY18" fmla="*/ 3452654 h 3452654"/>
              <a:gd name="connsiteX19" fmla="*/ 194034 w 2768220"/>
              <a:gd name="connsiteY19" fmla="*/ 3436827 h 3452654"/>
              <a:gd name="connsiteX20" fmla="*/ 194034 w 2768220"/>
              <a:gd name="connsiteY20" fmla="*/ 2717567 h 3452654"/>
              <a:gd name="connsiteX21" fmla="*/ 187443 w 2768220"/>
              <a:gd name="connsiteY21" fmla="*/ 2694089 h 3452654"/>
              <a:gd name="connsiteX22" fmla="*/ 194034 w 2768220"/>
              <a:gd name="connsiteY22" fmla="*/ 2669941 h 3452654"/>
              <a:gd name="connsiteX23" fmla="*/ 194034 w 2768220"/>
              <a:gd name="connsiteY23" fmla="*/ 2348137 h 3452654"/>
              <a:gd name="connsiteX24" fmla="*/ 194034 w 2768220"/>
              <a:gd name="connsiteY24" fmla="*/ 2305422 h 3452654"/>
              <a:gd name="connsiteX25" fmla="*/ 187010 w 2768220"/>
              <a:gd name="connsiteY25" fmla="*/ 2281564 h 3452654"/>
              <a:gd name="connsiteX26" fmla="*/ 178960 w 2768220"/>
              <a:gd name="connsiteY26" fmla="*/ 2257171 h 3452654"/>
              <a:gd name="connsiteX27" fmla="*/ 175489 w 2768220"/>
              <a:gd name="connsiteY27" fmla="*/ 2233665 h 3452654"/>
              <a:gd name="connsiteX28" fmla="*/ 174951 w 2768220"/>
              <a:gd name="connsiteY28" fmla="*/ 2215569 h 3452654"/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9083 w 2593269"/>
              <a:gd name="connsiteY10" fmla="*/ 1844870 h 3452654"/>
              <a:gd name="connsiteX11" fmla="*/ 17104 w 2593269"/>
              <a:gd name="connsiteY11" fmla="*/ 1803002 h 3452654"/>
              <a:gd name="connsiteX12" fmla="*/ 15104 w 2593269"/>
              <a:gd name="connsiteY12" fmla="*/ 0 h 3452654"/>
              <a:gd name="connsiteX13" fmla="*/ 2562730 w 2593269"/>
              <a:gd name="connsiteY13" fmla="*/ 0 h 3452654"/>
              <a:gd name="connsiteX14" fmla="*/ 2589876 w 2593269"/>
              <a:gd name="connsiteY14" fmla="*/ 27148 h 3452654"/>
              <a:gd name="connsiteX15" fmla="*/ 2592792 w 2593269"/>
              <a:gd name="connsiteY15" fmla="*/ 3450901 h 3452654"/>
              <a:gd name="connsiteX16" fmla="*/ 2592790 w 2593269"/>
              <a:gd name="connsiteY16" fmla="*/ 3452654 h 3452654"/>
              <a:gd name="connsiteX17" fmla="*/ 42505 w 2593269"/>
              <a:gd name="connsiteY17" fmla="*/ 3452654 h 3452654"/>
              <a:gd name="connsiteX18" fmla="*/ 19083 w 2593269"/>
              <a:gd name="connsiteY18" fmla="*/ 3436827 h 3452654"/>
              <a:gd name="connsiteX19" fmla="*/ 19083 w 2593269"/>
              <a:gd name="connsiteY19" fmla="*/ 2717567 h 3452654"/>
              <a:gd name="connsiteX20" fmla="*/ 12492 w 2593269"/>
              <a:gd name="connsiteY20" fmla="*/ 2694089 h 3452654"/>
              <a:gd name="connsiteX21" fmla="*/ 19083 w 2593269"/>
              <a:gd name="connsiteY21" fmla="*/ 2669941 h 3452654"/>
              <a:gd name="connsiteX22" fmla="*/ 19083 w 2593269"/>
              <a:gd name="connsiteY22" fmla="*/ 2348137 h 3452654"/>
              <a:gd name="connsiteX23" fmla="*/ 19083 w 2593269"/>
              <a:gd name="connsiteY23" fmla="*/ 2305422 h 3452654"/>
              <a:gd name="connsiteX24" fmla="*/ 12059 w 2593269"/>
              <a:gd name="connsiteY24" fmla="*/ 2281564 h 3452654"/>
              <a:gd name="connsiteX25" fmla="*/ 4009 w 2593269"/>
              <a:gd name="connsiteY25" fmla="*/ 2257171 h 3452654"/>
              <a:gd name="connsiteX26" fmla="*/ 538 w 2593269"/>
              <a:gd name="connsiteY26" fmla="*/ 2233665 h 3452654"/>
              <a:gd name="connsiteX27" fmla="*/ 0 w 2593269"/>
              <a:gd name="connsiteY27" fmla="*/ 2215569 h 3452654"/>
              <a:gd name="connsiteX0" fmla="*/ 0 w 2592731"/>
              <a:gd name="connsiteY0" fmla="*/ 2233665 h 3452654"/>
              <a:gd name="connsiteX1" fmla="*/ 4213 w 2592731"/>
              <a:gd name="connsiteY1" fmla="*/ 2196610 h 3452654"/>
              <a:gd name="connsiteX2" fmla="*/ 2236 w 2592731"/>
              <a:gd name="connsiteY2" fmla="*/ 2183813 h 3452654"/>
              <a:gd name="connsiteX3" fmla="*/ 7327 w 2592731"/>
              <a:gd name="connsiteY3" fmla="*/ 2159978 h 3452654"/>
              <a:gd name="connsiteX4" fmla="*/ 12016 w 2592731"/>
              <a:gd name="connsiteY4" fmla="*/ 2125112 h 3452654"/>
              <a:gd name="connsiteX5" fmla="*/ 17015 w 2592731"/>
              <a:gd name="connsiteY5" fmla="*/ 2101110 h 3452654"/>
              <a:gd name="connsiteX6" fmla="*/ 18545 w 2592731"/>
              <a:gd name="connsiteY6" fmla="*/ 2096482 h 3452654"/>
              <a:gd name="connsiteX7" fmla="*/ 18545 w 2592731"/>
              <a:gd name="connsiteY7" fmla="*/ 1939430 h 3452654"/>
              <a:gd name="connsiteX8" fmla="*/ 16834 w 2592731"/>
              <a:gd name="connsiteY8" fmla="*/ 1927844 h 3452654"/>
              <a:gd name="connsiteX9" fmla="*/ 18545 w 2592731"/>
              <a:gd name="connsiteY9" fmla="*/ 1888758 h 3452654"/>
              <a:gd name="connsiteX10" fmla="*/ 18545 w 2592731"/>
              <a:gd name="connsiteY10" fmla="*/ 1844870 h 3452654"/>
              <a:gd name="connsiteX11" fmla="*/ 16566 w 2592731"/>
              <a:gd name="connsiteY11" fmla="*/ 1803002 h 3452654"/>
              <a:gd name="connsiteX12" fmla="*/ 14566 w 2592731"/>
              <a:gd name="connsiteY12" fmla="*/ 0 h 3452654"/>
              <a:gd name="connsiteX13" fmla="*/ 2562192 w 2592731"/>
              <a:gd name="connsiteY13" fmla="*/ 0 h 3452654"/>
              <a:gd name="connsiteX14" fmla="*/ 2589338 w 2592731"/>
              <a:gd name="connsiteY14" fmla="*/ 27148 h 3452654"/>
              <a:gd name="connsiteX15" fmla="*/ 2592254 w 2592731"/>
              <a:gd name="connsiteY15" fmla="*/ 3450901 h 3452654"/>
              <a:gd name="connsiteX16" fmla="*/ 2592252 w 2592731"/>
              <a:gd name="connsiteY16" fmla="*/ 3452654 h 3452654"/>
              <a:gd name="connsiteX17" fmla="*/ 41967 w 2592731"/>
              <a:gd name="connsiteY17" fmla="*/ 3452654 h 3452654"/>
              <a:gd name="connsiteX18" fmla="*/ 18545 w 2592731"/>
              <a:gd name="connsiteY18" fmla="*/ 3436827 h 3452654"/>
              <a:gd name="connsiteX19" fmla="*/ 18545 w 2592731"/>
              <a:gd name="connsiteY19" fmla="*/ 2717567 h 3452654"/>
              <a:gd name="connsiteX20" fmla="*/ 11954 w 2592731"/>
              <a:gd name="connsiteY20" fmla="*/ 2694089 h 3452654"/>
              <a:gd name="connsiteX21" fmla="*/ 18545 w 2592731"/>
              <a:gd name="connsiteY21" fmla="*/ 2669941 h 3452654"/>
              <a:gd name="connsiteX22" fmla="*/ 18545 w 2592731"/>
              <a:gd name="connsiteY22" fmla="*/ 2348137 h 3452654"/>
              <a:gd name="connsiteX23" fmla="*/ 18545 w 2592731"/>
              <a:gd name="connsiteY23" fmla="*/ 2305422 h 3452654"/>
              <a:gd name="connsiteX24" fmla="*/ 11521 w 2592731"/>
              <a:gd name="connsiteY24" fmla="*/ 2281564 h 3452654"/>
              <a:gd name="connsiteX25" fmla="*/ 3471 w 2592731"/>
              <a:gd name="connsiteY25" fmla="*/ 2257171 h 3452654"/>
              <a:gd name="connsiteX26" fmla="*/ 0 w 2592731"/>
              <a:gd name="connsiteY26" fmla="*/ 2233665 h 3452654"/>
              <a:gd name="connsiteX0" fmla="*/ 0 w 2592731"/>
              <a:gd name="connsiteY0" fmla="*/ 2233665 h 3452654"/>
              <a:gd name="connsiteX1" fmla="*/ 4213 w 2592731"/>
              <a:gd name="connsiteY1" fmla="*/ 2196610 h 3452654"/>
              <a:gd name="connsiteX2" fmla="*/ 2236 w 2592731"/>
              <a:gd name="connsiteY2" fmla="*/ 2183813 h 3452654"/>
              <a:gd name="connsiteX3" fmla="*/ 12016 w 2592731"/>
              <a:gd name="connsiteY3" fmla="*/ 2125112 h 3452654"/>
              <a:gd name="connsiteX4" fmla="*/ 17015 w 2592731"/>
              <a:gd name="connsiteY4" fmla="*/ 2101110 h 3452654"/>
              <a:gd name="connsiteX5" fmla="*/ 18545 w 2592731"/>
              <a:gd name="connsiteY5" fmla="*/ 2096482 h 3452654"/>
              <a:gd name="connsiteX6" fmla="*/ 18545 w 2592731"/>
              <a:gd name="connsiteY6" fmla="*/ 1939430 h 3452654"/>
              <a:gd name="connsiteX7" fmla="*/ 16834 w 2592731"/>
              <a:gd name="connsiteY7" fmla="*/ 1927844 h 3452654"/>
              <a:gd name="connsiteX8" fmla="*/ 18545 w 2592731"/>
              <a:gd name="connsiteY8" fmla="*/ 1888758 h 3452654"/>
              <a:gd name="connsiteX9" fmla="*/ 18545 w 2592731"/>
              <a:gd name="connsiteY9" fmla="*/ 1844870 h 3452654"/>
              <a:gd name="connsiteX10" fmla="*/ 16566 w 2592731"/>
              <a:gd name="connsiteY10" fmla="*/ 1803002 h 3452654"/>
              <a:gd name="connsiteX11" fmla="*/ 14566 w 2592731"/>
              <a:gd name="connsiteY11" fmla="*/ 0 h 3452654"/>
              <a:gd name="connsiteX12" fmla="*/ 2562192 w 2592731"/>
              <a:gd name="connsiteY12" fmla="*/ 0 h 3452654"/>
              <a:gd name="connsiteX13" fmla="*/ 2589338 w 2592731"/>
              <a:gd name="connsiteY13" fmla="*/ 27148 h 3452654"/>
              <a:gd name="connsiteX14" fmla="*/ 2592254 w 2592731"/>
              <a:gd name="connsiteY14" fmla="*/ 3450901 h 3452654"/>
              <a:gd name="connsiteX15" fmla="*/ 2592252 w 2592731"/>
              <a:gd name="connsiteY15" fmla="*/ 3452654 h 3452654"/>
              <a:gd name="connsiteX16" fmla="*/ 41967 w 2592731"/>
              <a:gd name="connsiteY16" fmla="*/ 3452654 h 3452654"/>
              <a:gd name="connsiteX17" fmla="*/ 18545 w 2592731"/>
              <a:gd name="connsiteY17" fmla="*/ 3436827 h 3452654"/>
              <a:gd name="connsiteX18" fmla="*/ 18545 w 2592731"/>
              <a:gd name="connsiteY18" fmla="*/ 2717567 h 3452654"/>
              <a:gd name="connsiteX19" fmla="*/ 11954 w 2592731"/>
              <a:gd name="connsiteY19" fmla="*/ 2694089 h 3452654"/>
              <a:gd name="connsiteX20" fmla="*/ 18545 w 2592731"/>
              <a:gd name="connsiteY20" fmla="*/ 2669941 h 3452654"/>
              <a:gd name="connsiteX21" fmla="*/ 18545 w 2592731"/>
              <a:gd name="connsiteY21" fmla="*/ 2348137 h 3452654"/>
              <a:gd name="connsiteX22" fmla="*/ 18545 w 2592731"/>
              <a:gd name="connsiteY22" fmla="*/ 2305422 h 3452654"/>
              <a:gd name="connsiteX23" fmla="*/ 11521 w 2592731"/>
              <a:gd name="connsiteY23" fmla="*/ 2281564 h 3452654"/>
              <a:gd name="connsiteX24" fmla="*/ 3471 w 2592731"/>
              <a:gd name="connsiteY24" fmla="*/ 2257171 h 3452654"/>
              <a:gd name="connsiteX25" fmla="*/ 0 w 2592731"/>
              <a:gd name="connsiteY25" fmla="*/ 2233665 h 3452654"/>
              <a:gd name="connsiteX0" fmla="*/ 0 w 2592731"/>
              <a:gd name="connsiteY0" fmla="*/ 2233665 h 3452654"/>
              <a:gd name="connsiteX1" fmla="*/ 4213 w 2592731"/>
              <a:gd name="connsiteY1" fmla="*/ 2196610 h 3452654"/>
              <a:gd name="connsiteX2" fmla="*/ 2236 w 2592731"/>
              <a:gd name="connsiteY2" fmla="*/ 2183813 h 3452654"/>
              <a:gd name="connsiteX3" fmla="*/ 12016 w 2592731"/>
              <a:gd name="connsiteY3" fmla="*/ 2125112 h 3452654"/>
              <a:gd name="connsiteX4" fmla="*/ 17015 w 2592731"/>
              <a:gd name="connsiteY4" fmla="*/ 2101110 h 3452654"/>
              <a:gd name="connsiteX5" fmla="*/ 18545 w 2592731"/>
              <a:gd name="connsiteY5" fmla="*/ 2096482 h 3452654"/>
              <a:gd name="connsiteX6" fmla="*/ 18545 w 2592731"/>
              <a:gd name="connsiteY6" fmla="*/ 1939430 h 3452654"/>
              <a:gd name="connsiteX7" fmla="*/ 16834 w 2592731"/>
              <a:gd name="connsiteY7" fmla="*/ 1927844 h 3452654"/>
              <a:gd name="connsiteX8" fmla="*/ 18545 w 2592731"/>
              <a:gd name="connsiteY8" fmla="*/ 1888758 h 3452654"/>
              <a:gd name="connsiteX9" fmla="*/ 18545 w 2592731"/>
              <a:gd name="connsiteY9" fmla="*/ 1844870 h 3452654"/>
              <a:gd name="connsiteX10" fmla="*/ 16566 w 2592731"/>
              <a:gd name="connsiteY10" fmla="*/ 1803002 h 3452654"/>
              <a:gd name="connsiteX11" fmla="*/ 14566 w 2592731"/>
              <a:gd name="connsiteY11" fmla="*/ 0 h 3452654"/>
              <a:gd name="connsiteX12" fmla="*/ 2562192 w 2592731"/>
              <a:gd name="connsiteY12" fmla="*/ 0 h 3452654"/>
              <a:gd name="connsiteX13" fmla="*/ 2589338 w 2592731"/>
              <a:gd name="connsiteY13" fmla="*/ 27148 h 3452654"/>
              <a:gd name="connsiteX14" fmla="*/ 2592254 w 2592731"/>
              <a:gd name="connsiteY14" fmla="*/ 3450901 h 3452654"/>
              <a:gd name="connsiteX15" fmla="*/ 2592252 w 2592731"/>
              <a:gd name="connsiteY15" fmla="*/ 3452654 h 3452654"/>
              <a:gd name="connsiteX16" fmla="*/ 41967 w 2592731"/>
              <a:gd name="connsiteY16" fmla="*/ 3452654 h 3452654"/>
              <a:gd name="connsiteX17" fmla="*/ 18545 w 2592731"/>
              <a:gd name="connsiteY17" fmla="*/ 3436827 h 3452654"/>
              <a:gd name="connsiteX18" fmla="*/ 18545 w 2592731"/>
              <a:gd name="connsiteY18" fmla="*/ 2717567 h 3452654"/>
              <a:gd name="connsiteX19" fmla="*/ 11954 w 2592731"/>
              <a:gd name="connsiteY19" fmla="*/ 2694089 h 3452654"/>
              <a:gd name="connsiteX20" fmla="*/ 18545 w 2592731"/>
              <a:gd name="connsiteY20" fmla="*/ 2669941 h 3452654"/>
              <a:gd name="connsiteX21" fmla="*/ 18545 w 2592731"/>
              <a:gd name="connsiteY21" fmla="*/ 2348137 h 3452654"/>
              <a:gd name="connsiteX22" fmla="*/ 18545 w 2592731"/>
              <a:gd name="connsiteY22" fmla="*/ 2305422 h 3452654"/>
              <a:gd name="connsiteX23" fmla="*/ 11521 w 2592731"/>
              <a:gd name="connsiteY23" fmla="*/ 2281564 h 3452654"/>
              <a:gd name="connsiteX24" fmla="*/ 0 w 2592731"/>
              <a:gd name="connsiteY24" fmla="*/ 2233665 h 3452654"/>
              <a:gd name="connsiteX0" fmla="*/ 9347 w 2590557"/>
              <a:gd name="connsiteY0" fmla="*/ 2281564 h 3452654"/>
              <a:gd name="connsiteX1" fmla="*/ 2039 w 2590557"/>
              <a:gd name="connsiteY1" fmla="*/ 2196610 h 3452654"/>
              <a:gd name="connsiteX2" fmla="*/ 62 w 2590557"/>
              <a:gd name="connsiteY2" fmla="*/ 2183813 h 3452654"/>
              <a:gd name="connsiteX3" fmla="*/ 9842 w 2590557"/>
              <a:gd name="connsiteY3" fmla="*/ 2125112 h 3452654"/>
              <a:gd name="connsiteX4" fmla="*/ 14841 w 2590557"/>
              <a:gd name="connsiteY4" fmla="*/ 2101110 h 3452654"/>
              <a:gd name="connsiteX5" fmla="*/ 16371 w 2590557"/>
              <a:gd name="connsiteY5" fmla="*/ 2096482 h 3452654"/>
              <a:gd name="connsiteX6" fmla="*/ 16371 w 2590557"/>
              <a:gd name="connsiteY6" fmla="*/ 1939430 h 3452654"/>
              <a:gd name="connsiteX7" fmla="*/ 14660 w 2590557"/>
              <a:gd name="connsiteY7" fmla="*/ 1927844 h 3452654"/>
              <a:gd name="connsiteX8" fmla="*/ 16371 w 2590557"/>
              <a:gd name="connsiteY8" fmla="*/ 1888758 h 3452654"/>
              <a:gd name="connsiteX9" fmla="*/ 16371 w 2590557"/>
              <a:gd name="connsiteY9" fmla="*/ 1844870 h 3452654"/>
              <a:gd name="connsiteX10" fmla="*/ 14392 w 2590557"/>
              <a:gd name="connsiteY10" fmla="*/ 1803002 h 3452654"/>
              <a:gd name="connsiteX11" fmla="*/ 12392 w 2590557"/>
              <a:gd name="connsiteY11" fmla="*/ 0 h 3452654"/>
              <a:gd name="connsiteX12" fmla="*/ 2560018 w 2590557"/>
              <a:gd name="connsiteY12" fmla="*/ 0 h 3452654"/>
              <a:gd name="connsiteX13" fmla="*/ 2587164 w 2590557"/>
              <a:gd name="connsiteY13" fmla="*/ 27148 h 3452654"/>
              <a:gd name="connsiteX14" fmla="*/ 2590080 w 2590557"/>
              <a:gd name="connsiteY14" fmla="*/ 3450901 h 3452654"/>
              <a:gd name="connsiteX15" fmla="*/ 2590078 w 2590557"/>
              <a:gd name="connsiteY15" fmla="*/ 3452654 h 3452654"/>
              <a:gd name="connsiteX16" fmla="*/ 39793 w 2590557"/>
              <a:gd name="connsiteY16" fmla="*/ 3452654 h 3452654"/>
              <a:gd name="connsiteX17" fmla="*/ 16371 w 2590557"/>
              <a:gd name="connsiteY17" fmla="*/ 3436827 h 3452654"/>
              <a:gd name="connsiteX18" fmla="*/ 16371 w 2590557"/>
              <a:gd name="connsiteY18" fmla="*/ 2717567 h 3452654"/>
              <a:gd name="connsiteX19" fmla="*/ 9780 w 2590557"/>
              <a:gd name="connsiteY19" fmla="*/ 2694089 h 3452654"/>
              <a:gd name="connsiteX20" fmla="*/ 16371 w 2590557"/>
              <a:gd name="connsiteY20" fmla="*/ 2669941 h 3452654"/>
              <a:gd name="connsiteX21" fmla="*/ 16371 w 2590557"/>
              <a:gd name="connsiteY21" fmla="*/ 2348137 h 3452654"/>
              <a:gd name="connsiteX22" fmla="*/ 16371 w 2590557"/>
              <a:gd name="connsiteY22" fmla="*/ 2305422 h 3452654"/>
              <a:gd name="connsiteX23" fmla="*/ 9347 w 2590557"/>
              <a:gd name="connsiteY23" fmla="*/ 2281564 h 3452654"/>
              <a:gd name="connsiteX0" fmla="*/ 9347 w 2590557"/>
              <a:gd name="connsiteY0" fmla="*/ 2281564 h 3452654"/>
              <a:gd name="connsiteX1" fmla="*/ 2039 w 2590557"/>
              <a:gd name="connsiteY1" fmla="*/ 2196610 h 3452654"/>
              <a:gd name="connsiteX2" fmla="*/ 62 w 2590557"/>
              <a:gd name="connsiteY2" fmla="*/ 2183813 h 3452654"/>
              <a:gd name="connsiteX3" fmla="*/ 9842 w 2590557"/>
              <a:gd name="connsiteY3" fmla="*/ 2125112 h 3452654"/>
              <a:gd name="connsiteX4" fmla="*/ 14841 w 2590557"/>
              <a:gd name="connsiteY4" fmla="*/ 2101110 h 3452654"/>
              <a:gd name="connsiteX5" fmla="*/ 16371 w 2590557"/>
              <a:gd name="connsiteY5" fmla="*/ 2096482 h 3452654"/>
              <a:gd name="connsiteX6" fmla="*/ 16371 w 2590557"/>
              <a:gd name="connsiteY6" fmla="*/ 1939430 h 3452654"/>
              <a:gd name="connsiteX7" fmla="*/ 14660 w 2590557"/>
              <a:gd name="connsiteY7" fmla="*/ 1927844 h 3452654"/>
              <a:gd name="connsiteX8" fmla="*/ 16371 w 2590557"/>
              <a:gd name="connsiteY8" fmla="*/ 1844870 h 3452654"/>
              <a:gd name="connsiteX9" fmla="*/ 14392 w 2590557"/>
              <a:gd name="connsiteY9" fmla="*/ 1803002 h 3452654"/>
              <a:gd name="connsiteX10" fmla="*/ 12392 w 2590557"/>
              <a:gd name="connsiteY10" fmla="*/ 0 h 3452654"/>
              <a:gd name="connsiteX11" fmla="*/ 2560018 w 2590557"/>
              <a:gd name="connsiteY11" fmla="*/ 0 h 3452654"/>
              <a:gd name="connsiteX12" fmla="*/ 2587164 w 2590557"/>
              <a:gd name="connsiteY12" fmla="*/ 27148 h 3452654"/>
              <a:gd name="connsiteX13" fmla="*/ 2590080 w 2590557"/>
              <a:gd name="connsiteY13" fmla="*/ 3450901 h 3452654"/>
              <a:gd name="connsiteX14" fmla="*/ 2590078 w 2590557"/>
              <a:gd name="connsiteY14" fmla="*/ 3452654 h 3452654"/>
              <a:gd name="connsiteX15" fmla="*/ 39793 w 2590557"/>
              <a:gd name="connsiteY15" fmla="*/ 3452654 h 3452654"/>
              <a:gd name="connsiteX16" fmla="*/ 16371 w 2590557"/>
              <a:gd name="connsiteY16" fmla="*/ 3436827 h 3452654"/>
              <a:gd name="connsiteX17" fmla="*/ 16371 w 2590557"/>
              <a:gd name="connsiteY17" fmla="*/ 2717567 h 3452654"/>
              <a:gd name="connsiteX18" fmla="*/ 9780 w 2590557"/>
              <a:gd name="connsiteY18" fmla="*/ 2694089 h 3452654"/>
              <a:gd name="connsiteX19" fmla="*/ 16371 w 2590557"/>
              <a:gd name="connsiteY19" fmla="*/ 2669941 h 3452654"/>
              <a:gd name="connsiteX20" fmla="*/ 16371 w 2590557"/>
              <a:gd name="connsiteY20" fmla="*/ 2348137 h 3452654"/>
              <a:gd name="connsiteX21" fmla="*/ 16371 w 2590557"/>
              <a:gd name="connsiteY21" fmla="*/ 2305422 h 3452654"/>
              <a:gd name="connsiteX22" fmla="*/ 9347 w 2590557"/>
              <a:gd name="connsiteY22" fmla="*/ 2281564 h 3452654"/>
              <a:gd name="connsiteX0" fmla="*/ 9347 w 2590557"/>
              <a:gd name="connsiteY0" fmla="*/ 2281564 h 3452654"/>
              <a:gd name="connsiteX1" fmla="*/ 2039 w 2590557"/>
              <a:gd name="connsiteY1" fmla="*/ 2196610 h 3452654"/>
              <a:gd name="connsiteX2" fmla="*/ 62 w 2590557"/>
              <a:gd name="connsiteY2" fmla="*/ 2183813 h 3452654"/>
              <a:gd name="connsiteX3" fmla="*/ 9842 w 2590557"/>
              <a:gd name="connsiteY3" fmla="*/ 2125112 h 3452654"/>
              <a:gd name="connsiteX4" fmla="*/ 14841 w 2590557"/>
              <a:gd name="connsiteY4" fmla="*/ 2101110 h 3452654"/>
              <a:gd name="connsiteX5" fmla="*/ 16371 w 2590557"/>
              <a:gd name="connsiteY5" fmla="*/ 2096482 h 3452654"/>
              <a:gd name="connsiteX6" fmla="*/ 16371 w 2590557"/>
              <a:gd name="connsiteY6" fmla="*/ 1939430 h 3452654"/>
              <a:gd name="connsiteX7" fmla="*/ 14660 w 2590557"/>
              <a:gd name="connsiteY7" fmla="*/ 1927844 h 3452654"/>
              <a:gd name="connsiteX8" fmla="*/ 14392 w 2590557"/>
              <a:gd name="connsiteY8" fmla="*/ 1803002 h 3452654"/>
              <a:gd name="connsiteX9" fmla="*/ 12392 w 2590557"/>
              <a:gd name="connsiteY9" fmla="*/ 0 h 3452654"/>
              <a:gd name="connsiteX10" fmla="*/ 2560018 w 2590557"/>
              <a:gd name="connsiteY10" fmla="*/ 0 h 3452654"/>
              <a:gd name="connsiteX11" fmla="*/ 2587164 w 2590557"/>
              <a:gd name="connsiteY11" fmla="*/ 27148 h 3452654"/>
              <a:gd name="connsiteX12" fmla="*/ 2590080 w 2590557"/>
              <a:gd name="connsiteY12" fmla="*/ 3450901 h 3452654"/>
              <a:gd name="connsiteX13" fmla="*/ 2590078 w 2590557"/>
              <a:gd name="connsiteY13" fmla="*/ 3452654 h 3452654"/>
              <a:gd name="connsiteX14" fmla="*/ 39793 w 2590557"/>
              <a:gd name="connsiteY14" fmla="*/ 3452654 h 3452654"/>
              <a:gd name="connsiteX15" fmla="*/ 16371 w 2590557"/>
              <a:gd name="connsiteY15" fmla="*/ 3436827 h 3452654"/>
              <a:gd name="connsiteX16" fmla="*/ 16371 w 2590557"/>
              <a:gd name="connsiteY16" fmla="*/ 2717567 h 3452654"/>
              <a:gd name="connsiteX17" fmla="*/ 9780 w 2590557"/>
              <a:gd name="connsiteY17" fmla="*/ 2694089 h 3452654"/>
              <a:gd name="connsiteX18" fmla="*/ 16371 w 2590557"/>
              <a:gd name="connsiteY18" fmla="*/ 2669941 h 3452654"/>
              <a:gd name="connsiteX19" fmla="*/ 16371 w 2590557"/>
              <a:gd name="connsiteY19" fmla="*/ 2348137 h 3452654"/>
              <a:gd name="connsiteX20" fmla="*/ 16371 w 2590557"/>
              <a:gd name="connsiteY20" fmla="*/ 2305422 h 3452654"/>
              <a:gd name="connsiteX21" fmla="*/ 9347 w 2590557"/>
              <a:gd name="connsiteY21" fmla="*/ 2281564 h 3452654"/>
              <a:gd name="connsiteX0" fmla="*/ 9347 w 2590557"/>
              <a:gd name="connsiteY0" fmla="*/ 2281564 h 3452654"/>
              <a:gd name="connsiteX1" fmla="*/ 2039 w 2590557"/>
              <a:gd name="connsiteY1" fmla="*/ 2196610 h 3452654"/>
              <a:gd name="connsiteX2" fmla="*/ 62 w 2590557"/>
              <a:gd name="connsiteY2" fmla="*/ 2183813 h 3452654"/>
              <a:gd name="connsiteX3" fmla="*/ 9842 w 2590557"/>
              <a:gd name="connsiteY3" fmla="*/ 2125112 h 3452654"/>
              <a:gd name="connsiteX4" fmla="*/ 14841 w 2590557"/>
              <a:gd name="connsiteY4" fmla="*/ 2101110 h 3452654"/>
              <a:gd name="connsiteX5" fmla="*/ 16371 w 2590557"/>
              <a:gd name="connsiteY5" fmla="*/ 2096482 h 3452654"/>
              <a:gd name="connsiteX6" fmla="*/ 16371 w 2590557"/>
              <a:gd name="connsiteY6" fmla="*/ 1939430 h 3452654"/>
              <a:gd name="connsiteX7" fmla="*/ 14392 w 2590557"/>
              <a:gd name="connsiteY7" fmla="*/ 1803002 h 3452654"/>
              <a:gd name="connsiteX8" fmla="*/ 12392 w 2590557"/>
              <a:gd name="connsiteY8" fmla="*/ 0 h 3452654"/>
              <a:gd name="connsiteX9" fmla="*/ 2560018 w 2590557"/>
              <a:gd name="connsiteY9" fmla="*/ 0 h 3452654"/>
              <a:gd name="connsiteX10" fmla="*/ 2587164 w 2590557"/>
              <a:gd name="connsiteY10" fmla="*/ 27148 h 3452654"/>
              <a:gd name="connsiteX11" fmla="*/ 2590080 w 2590557"/>
              <a:gd name="connsiteY11" fmla="*/ 3450901 h 3452654"/>
              <a:gd name="connsiteX12" fmla="*/ 2590078 w 2590557"/>
              <a:gd name="connsiteY12" fmla="*/ 3452654 h 3452654"/>
              <a:gd name="connsiteX13" fmla="*/ 39793 w 2590557"/>
              <a:gd name="connsiteY13" fmla="*/ 3452654 h 3452654"/>
              <a:gd name="connsiteX14" fmla="*/ 16371 w 2590557"/>
              <a:gd name="connsiteY14" fmla="*/ 3436827 h 3452654"/>
              <a:gd name="connsiteX15" fmla="*/ 16371 w 2590557"/>
              <a:gd name="connsiteY15" fmla="*/ 2717567 h 3452654"/>
              <a:gd name="connsiteX16" fmla="*/ 9780 w 2590557"/>
              <a:gd name="connsiteY16" fmla="*/ 2694089 h 3452654"/>
              <a:gd name="connsiteX17" fmla="*/ 16371 w 2590557"/>
              <a:gd name="connsiteY17" fmla="*/ 2669941 h 3452654"/>
              <a:gd name="connsiteX18" fmla="*/ 16371 w 2590557"/>
              <a:gd name="connsiteY18" fmla="*/ 2348137 h 3452654"/>
              <a:gd name="connsiteX19" fmla="*/ 16371 w 2590557"/>
              <a:gd name="connsiteY19" fmla="*/ 2305422 h 3452654"/>
              <a:gd name="connsiteX20" fmla="*/ 9347 w 2590557"/>
              <a:gd name="connsiteY20" fmla="*/ 2281564 h 3452654"/>
              <a:gd name="connsiteX0" fmla="*/ 16371 w 2590557"/>
              <a:gd name="connsiteY0" fmla="*/ 2305422 h 3452654"/>
              <a:gd name="connsiteX1" fmla="*/ 2039 w 2590557"/>
              <a:gd name="connsiteY1" fmla="*/ 2196610 h 3452654"/>
              <a:gd name="connsiteX2" fmla="*/ 62 w 2590557"/>
              <a:gd name="connsiteY2" fmla="*/ 2183813 h 3452654"/>
              <a:gd name="connsiteX3" fmla="*/ 9842 w 2590557"/>
              <a:gd name="connsiteY3" fmla="*/ 2125112 h 3452654"/>
              <a:gd name="connsiteX4" fmla="*/ 14841 w 2590557"/>
              <a:gd name="connsiteY4" fmla="*/ 2101110 h 3452654"/>
              <a:gd name="connsiteX5" fmla="*/ 16371 w 2590557"/>
              <a:gd name="connsiteY5" fmla="*/ 2096482 h 3452654"/>
              <a:gd name="connsiteX6" fmla="*/ 16371 w 2590557"/>
              <a:gd name="connsiteY6" fmla="*/ 1939430 h 3452654"/>
              <a:gd name="connsiteX7" fmla="*/ 14392 w 2590557"/>
              <a:gd name="connsiteY7" fmla="*/ 1803002 h 3452654"/>
              <a:gd name="connsiteX8" fmla="*/ 12392 w 2590557"/>
              <a:gd name="connsiteY8" fmla="*/ 0 h 3452654"/>
              <a:gd name="connsiteX9" fmla="*/ 2560018 w 2590557"/>
              <a:gd name="connsiteY9" fmla="*/ 0 h 3452654"/>
              <a:gd name="connsiteX10" fmla="*/ 2587164 w 2590557"/>
              <a:gd name="connsiteY10" fmla="*/ 27148 h 3452654"/>
              <a:gd name="connsiteX11" fmla="*/ 2590080 w 2590557"/>
              <a:gd name="connsiteY11" fmla="*/ 3450901 h 3452654"/>
              <a:gd name="connsiteX12" fmla="*/ 2590078 w 2590557"/>
              <a:gd name="connsiteY12" fmla="*/ 3452654 h 3452654"/>
              <a:gd name="connsiteX13" fmla="*/ 39793 w 2590557"/>
              <a:gd name="connsiteY13" fmla="*/ 3452654 h 3452654"/>
              <a:gd name="connsiteX14" fmla="*/ 16371 w 2590557"/>
              <a:gd name="connsiteY14" fmla="*/ 3436827 h 3452654"/>
              <a:gd name="connsiteX15" fmla="*/ 16371 w 2590557"/>
              <a:gd name="connsiteY15" fmla="*/ 2717567 h 3452654"/>
              <a:gd name="connsiteX16" fmla="*/ 9780 w 2590557"/>
              <a:gd name="connsiteY16" fmla="*/ 2694089 h 3452654"/>
              <a:gd name="connsiteX17" fmla="*/ 16371 w 2590557"/>
              <a:gd name="connsiteY17" fmla="*/ 2669941 h 3452654"/>
              <a:gd name="connsiteX18" fmla="*/ 16371 w 2590557"/>
              <a:gd name="connsiteY18" fmla="*/ 2348137 h 3452654"/>
              <a:gd name="connsiteX19" fmla="*/ 16371 w 2590557"/>
              <a:gd name="connsiteY19" fmla="*/ 2305422 h 3452654"/>
              <a:gd name="connsiteX0" fmla="*/ 16371 w 2590557"/>
              <a:gd name="connsiteY0" fmla="*/ 2305422 h 3452654"/>
              <a:gd name="connsiteX1" fmla="*/ 2039 w 2590557"/>
              <a:gd name="connsiteY1" fmla="*/ 2196610 h 3452654"/>
              <a:gd name="connsiteX2" fmla="*/ 62 w 2590557"/>
              <a:gd name="connsiteY2" fmla="*/ 2183813 h 3452654"/>
              <a:gd name="connsiteX3" fmla="*/ 9842 w 2590557"/>
              <a:gd name="connsiteY3" fmla="*/ 2125112 h 3452654"/>
              <a:gd name="connsiteX4" fmla="*/ 14841 w 2590557"/>
              <a:gd name="connsiteY4" fmla="*/ 2101110 h 3452654"/>
              <a:gd name="connsiteX5" fmla="*/ 16371 w 2590557"/>
              <a:gd name="connsiteY5" fmla="*/ 2096482 h 3452654"/>
              <a:gd name="connsiteX6" fmla="*/ 16371 w 2590557"/>
              <a:gd name="connsiteY6" fmla="*/ 1939430 h 3452654"/>
              <a:gd name="connsiteX7" fmla="*/ 14392 w 2590557"/>
              <a:gd name="connsiteY7" fmla="*/ 1803002 h 3452654"/>
              <a:gd name="connsiteX8" fmla="*/ 12392 w 2590557"/>
              <a:gd name="connsiteY8" fmla="*/ 0 h 3452654"/>
              <a:gd name="connsiteX9" fmla="*/ 2560018 w 2590557"/>
              <a:gd name="connsiteY9" fmla="*/ 0 h 3452654"/>
              <a:gd name="connsiteX10" fmla="*/ 2587164 w 2590557"/>
              <a:gd name="connsiteY10" fmla="*/ 27148 h 3452654"/>
              <a:gd name="connsiteX11" fmla="*/ 2590080 w 2590557"/>
              <a:gd name="connsiteY11" fmla="*/ 3450901 h 3452654"/>
              <a:gd name="connsiteX12" fmla="*/ 2590078 w 2590557"/>
              <a:gd name="connsiteY12" fmla="*/ 3452654 h 3452654"/>
              <a:gd name="connsiteX13" fmla="*/ 39793 w 2590557"/>
              <a:gd name="connsiteY13" fmla="*/ 3452654 h 3452654"/>
              <a:gd name="connsiteX14" fmla="*/ 16371 w 2590557"/>
              <a:gd name="connsiteY14" fmla="*/ 3436827 h 3452654"/>
              <a:gd name="connsiteX15" fmla="*/ 16371 w 2590557"/>
              <a:gd name="connsiteY15" fmla="*/ 2717567 h 3452654"/>
              <a:gd name="connsiteX16" fmla="*/ 16371 w 2590557"/>
              <a:gd name="connsiteY16" fmla="*/ 2669941 h 3452654"/>
              <a:gd name="connsiteX17" fmla="*/ 16371 w 2590557"/>
              <a:gd name="connsiteY17" fmla="*/ 2348137 h 3452654"/>
              <a:gd name="connsiteX18" fmla="*/ 16371 w 2590557"/>
              <a:gd name="connsiteY18" fmla="*/ 2305422 h 3452654"/>
              <a:gd name="connsiteX0" fmla="*/ 16371 w 2590557"/>
              <a:gd name="connsiteY0" fmla="*/ 2305422 h 3452654"/>
              <a:gd name="connsiteX1" fmla="*/ 2039 w 2590557"/>
              <a:gd name="connsiteY1" fmla="*/ 2196610 h 3452654"/>
              <a:gd name="connsiteX2" fmla="*/ 62 w 2590557"/>
              <a:gd name="connsiteY2" fmla="*/ 2183813 h 3452654"/>
              <a:gd name="connsiteX3" fmla="*/ 9842 w 2590557"/>
              <a:gd name="connsiteY3" fmla="*/ 2125112 h 3452654"/>
              <a:gd name="connsiteX4" fmla="*/ 14841 w 2590557"/>
              <a:gd name="connsiteY4" fmla="*/ 2101110 h 3452654"/>
              <a:gd name="connsiteX5" fmla="*/ 16371 w 2590557"/>
              <a:gd name="connsiteY5" fmla="*/ 2096482 h 3452654"/>
              <a:gd name="connsiteX6" fmla="*/ 16371 w 2590557"/>
              <a:gd name="connsiteY6" fmla="*/ 1939430 h 3452654"/>
              <a:gd name="connsiteX7" fmla="*/ 14392 w 2590557"/>
              <a:gd name="connsiteY7" fmla="*/ 1803002 h 3452654"/>
              <a:gd name="connsiteX8" fmla="*/ 12392 w 2590557"/>
              <a:gd name="connsiteY8" fmla="*/ 0 h 3452654"/>
              <a:gd name="connsiteX9" fmla="*/ 2560018 w 2590557"/>
              <a:gd name="connsiteY9" fmla="*/ 0 h 3452654"/>
              <a:gd name="connsiteX10" fmla="*/ 2587164 w 2590557"/>
              <a:gd name="connsiteY10" fmla="*/ 27148 h 3452654"/>
              <a:gd name="connsiteX11" fmla="*/ 2590080 w 2590557"/>
              <a:gd name="connsiteY11" fmla="*/ 3450901 h 3452654"/>
              <a:gd name="connsiteX12" fmla="*/ 2590078 w 2590557"/>
              <a:gd name="connsiteY12" fmla="*/ 3452654 h 3452654"/>
              <a:gd name="connsiteX13" fmla="*/ 39793 w 2590557"/>
              <a:gd name="connsiteY13" fmla="*/ 3452654 h 3452654"/>
              <a:gd name="connsiteX14" fmla="*/ 16371 w 2590557"/>
              <a:gd name="connsiteY14" fmla="*/ 3436827 h 3452654"/>
              <a:gd name="connsiteX15" fmla="*/ 16371 w 2590557"/>
              <a:gd name="connsiteY15" fmla="*/ 2717567 h 3452654"/>
              <a:gd name="connsiteX16" fmla="*/ 16371 w 2590557"/>
              <a:gd name="connsiteY16" fmla="*/ 2348137 h 3452654"/>
              <a:gd name="connsiteX17" fmla="*/ 16371 w 2590557"/>
              <a:gd name="connsiteY17" fmla="*/ 2305422 h 3452654"/>
              <a:gd name="connsiteX0" fmla="*/ 16371 w 2590557"/>
              <a:gd name="connsiteY0" fmla="*/ 2305422 h 3452654"/>
              <a:gd name="connsiteX1" fmla="*/ 2039 w 2590557"/>
              <a:gd name="connsiteY1" fmla="*/ 2196610 h 3452654"/>
              <a:gd name="connsiteX2" fmla="*/ 62 w 2590557"/>
              <a:gd name="connsiteY2" fmla="*/ 2183813 h 3452654"/>
              <a:gd name="connsiteX3" fmla="*/ 9842 w 2590557"/>
              <a:gd name="connsiteY3" fmla="*/ 2125112 h 3452654"/>
              <a:gd name="connsiteX4" fmla="*/ 14841 w 2590557"/>
              <a:gd name="connsiteY4" fmla="*/ 2101110 h 3452654"/>
              <a:gd name="connsiteX5" fmla="*/ 16371 w 2590557"/>
              <a:gd name="connsiteY5" fmla="*/ 2096482 h 3452654"/>
              <a:gd name="connsiteX6" fmla="*/ 16371 w 2590557"/>
              <a:gd name="connsiteY6" fmla="*/ 1939430 h 3452654"/>
              <a:gd name="connsiteX7" fmla="*/ 14392 w 2590557"/>
              <a:gd name="connsiteY7" fmla="*/ 1803002 h 3452654"/>
              <a:gd name="connsiteX8" fmla="*/ 12392 w 2590557"/>
              <a:gd name="connsiteY8" fmla="*/ 0 h 3452654"/>
              <a:gd name="connsiteX9" fmla="*/ 2560018 w 2590557"/>
              <a:gd name="connsiteY9" fmla="*/ 0 h 3452654"/>
              <a:gd name="connsiteX10" fmla="*/ 2587164 w 2590557"/>
              <a:gd name="connsiteY10" fmla="*/ 27148 h 3452654"/>
              <a:gd name="connsiteX11" fmla="*/ 2590080 w 2590557"/>
              <a:gd name="connsiteY11" fmla="*/ 3450901 h 3452654"/>
              <a:gd name="connsiteX12" fmla="*/ 2590078 w 2590557"/>
              <a:gd name="connsiteY12" fmla="*/ 3452654 h 3452654"/>
              <a:gd name="connsiteX13" fmla="*/ 39793 w 2590557"/>
              <a:gd name="connsiteY13" fmla="*/ 3452654 h 3452654"/>
              <a:gd name="connsiteX14" fmla="*/ 16371 w 2590557"/>
              <a:gd name="connsiteY14" fmla="*/ 3436827 h 3452654"/>
              <a:gd name="connsiteX15" fmla="*/ 16371 w 2590557"/>
              <a:gd name="connsiteY15" fmla="*/ 2717567 h 3452654"/>
              <a:gd name="connsiteX16" fmla="*/ 16371 w 2590557"/>
              <a:gd name="connsiteY16" fmla="*/ 2305422 h 3452654"/>
              <a:gd name="connsiteX0" fmla="*/ 16371 w 2590557"/>
              <a:gd name="connsiteY0" fmla="*/ 2305422 h 3452654"/>
              <a:gd name="connsiteX1" fmla="*/ 2039 w 2590557"/>
              <a:gd name="connsiteY1" fmla="*/ 2196610 h 3452654"/>
              <a:gd name="connsiteX2" fmla="*/ 62 w 2590557"/>
              <a:gd name="connsiteY2" fmla="*/ 2183813 h 3452654"/>
              <a:gd name="connsiteX3" fmla="*/ 9842 w 2590557"/>
              <a:gd name="connsiteY3" fmla="*/ 2125112 h 3452654"/>
              <a:gd name="connsiteX4" fmla="*/ 14841 w 2590557"/>
              <a:gd name="connsiteY4" fmla="*/ 2101110 h 3452654"/>
              <a:gd name="connsiteX5" fmla="*/ 16371 w 2590557"/>
              <a:gd name="connsiteY5" fmla="*/ 1939430 h 3452654"/>
              <a:gd name="connsiteX6" fmla="*/ 14392 w 2590557"/>
              <a:gd name="connsiteY6" fmla="*/ 1803002 h 3452654"/>
              <a:gd name="connsiteX7" fmla="*/ 12392 w 2590557"/>
              <a:gd name="connsiteY7" fmla="*/ 0 h 3452654"/>
              <a:gd name="connsiteX8" fmla="*/ 2560018 w 2590557"/>
              <a:gd name="connsiteY8" fmla="*/ 0 h 3452654"/>
              <a:gd name="connsiteX9" fmla="*/ 2587164 w 2590557"/>
              <a:gd name="connsiteY9" fmla="*/ 27148 h 3452654"/>
              <a:gd name="connsiteX10" fmla="*/ 2590080 w 2590557"/>
              <a:gd name="connsiteY10" fmla="*/ 3450901 h 3452654"/>
              <a:gd name="connsiteX11" fmla="*/ 2590078 w 2590557"/>
              <a:gd name="connsiteY11" fmla="*/ 3452654 h 3452654"/>
              <a:gd name="connsiteX12" fmla="*/ 39793 w 2590557"/>
              <a:gd name="connsiteY12" fmla="*/ 3452654 h 3452654"/>
              <a:gd name="connsiteX13" fmla="*/ 16371 w 2590557"/>
              <a:gd name="connsiteY13" fmla="*/ 3436827 h 3452654"/>
              <a:gd name="connsiteX14" fmla="*/ 16371 w 2590557"/>
              <a:gd name="connsiteY14" fmla="*/ 2717567 h 3452654"/>
              <a:gd name="connsiteX15" fmla="*/ 16371 w 2590557"/>
              <a:gd name="connsiteY15" fmla="*/ 2305422 h 3452654"/>
              <a:gd name="connsiteX0" fmla="*/ 16371 w 2590557"/>
              <a:gd name="connsiteY0" fmla="*/ 2305422 h 3452654"/>
              <a:gd name="connsiteX1" fmla="*/ 2039 w 2590557"/>
              <a:gd name="connsiteY1" fmla="*/ 2196610 h 3452654"/>
              <a:gd name="connsiteX2" fmla="*/ 62 w 2590557"/>
              <a:gd name="connsiteY2" fmla="*/ 2183813 h 3452654"/>
              <a:gd name="connsiteX3" fmla="*/ 9842 w 2590557"/>
              <a:gd name="connsiteY3" fmla="*/ 2125112 h 3452654"/>
              <a:gd name="connsiteX4" fmla="*/ 16371 w 2590557"/>
              <a:gd name="connsiteY4" fmla="*/ 1939430 h 3452654"/>
              <a:gd name="connsiteX5" fmla="*/ 14392 w 2590557"/>
              <a:gd name="connsiteY5" fmla="*/ 1803002 h 3452654"/>
              <a:gd name="connsiteX6" fmla="*/ 12392 w 2590557"/>
              <a:gd name="connsiteY6" fmla="*/ 0 h 3452654"/>
              <a:gd name="connsiteX7" fmla="*/ 2560018 w 2590557"/>
              <a:gd name="connsiteY7" fmla="*/ 0 h 3452654"/>
              <a:gd name="connsiteX8" fmla="*/ 2587164 w 2590557"/>
              <a:gd name="connsiteY8" fmla="*/ 27148 h 3452654"/>
              <a:gd name="connsiteX9" fmla="*/ 2590080 w 2590557"/>
              <a:gd name="connsiteY9" fmla="*/ 3450901 h 3452654"/>
              <a:gd name="connsiteX10" fmla="*/ 2590078 w 2590557"/>
              <a:gd name="connsiteY10" fmla="*/ 3452654 h 3452654"/>
              <a:gd name="connsiteX11" fmla="*/ 39793 w 2590557"/>
              <a:gd name="connsiteY11" fmla="*/ 3452654 h 3452654"/>
              <a:gd name="connsiteX12" fmla="*/ 16371 w 2590557"/>
              <a:gd name="connsiteY12" fmla="*/ 3436827 h 3452654"/>
              <a:gd name="connsiteX13" fmla="*/ 16371 w 2590557"/>
              <a:gd name="connsiteY13" fmla="*/ 2717567 h 3452654"/>
              <a:gd name="connsiteX14" fmla="*/ 16371 w 2590557"/>
              <a:gd name="connsiteY14" fmla="*/ 2305422 h 3452654"/>
              <a:gd name="connsiteX0" fmla="*/ 16371 w 2590557"/>
              <a:gd name="connsiteY0" fmla="*/ 2305422 h 3452654"/>
              <a:gd name="connsiteX1" fmla="*/ 2039 w 2590557"/>
              <a:gd name="connsiteY1" fmla="*/ 2196610 h 3452654"/>
              <a:gd name="connsiteX2" fmla="*/ 62 w 2590557"/>
              <a:gd name="connsiteY2" fmla="*/ 2183813 h 3452654"/>
              <a:gd name="connsiteX3" fmla="*/ 9842 w 2590557"/>
              <a:gd name="connsiteY3" fmla="*/ 2125112 h 3452654"/>
              <a:gd name="connsiteX4" fmla="*/ 16371 w 2590557"/>
              <a:gd name="connsiteY4" fmla="*/ 1939430 h 3452654"/>
              <a:gd name="connsiteX5" fmla="*/ 14392 w 2590557"/>
              <a:gd name="connsiteY5" fmla="*/ 1803002 h 3452654"/>
              <a:gd name="connsiteX6" fmla="*/ 12392 w 2590557"/>
              <a:gd name="connsiteY6" fmla="*/ 0 h 3452654"/>
              <a:gd name="connsiteX7" fmla="*/ 2560018 w 2590557"/>
              <a:gd name="connsiteY7" fmla="*/ 0 h 3452654"/>
              <a:gd name="connsiteX8" fmla="*/ 2587164 w 2590557"/>
              <a:gd name="connsiteY8" fmla="*/ 27148 h 3452654"/>
              <a:gd name="connsiteX9" fmla="*/ 2590080 w 2590557"/>
              <a:gd name="connsiteY9" fmla="*/ 3450901 h 3452654"/>
              <a:gd name="connsiteX10" fmla="*/ 2590078 w 2590557"/>
              <a:gd name="connsiteY10" fmla="*/ 3452654 h 3452654"/>
              <a:gd name="connsiteX11" fmla="*/ 39793 w 2590557"/>
              <a:gd name="connsiteY11" fmla="*/ 3452654 h 3452654"/>
              <a:gd name="connsiteX12" fmla="*/ 16371 w 2590557"/>
              <a:gd name="connsiteY12" fmla="*/ 3436827 h 3452654"/>
              <a:gd name="connsiteX13" fmla="*/ 16371 w 2590557"/>
              <a:gd name="connsiteY13" fmla="*/ 2717567 h 3452654"/>
              <a:gd name="connsiteX14" fmla="*/ 16371 w 2590557"/>
              <a:gd name="connsiteY14" fmla="*/ 2305422 h 345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0557" h="3452654">
                <a:moveTo>
                  <a:pt x="16371" y="2305422"/>
                </a:moveTo>
                <a:cubicBezTo>
                  <a:pt x="18850" y="2269150"/>
                  <a:pt x="6816" y="2232881"/>
                  <a:pt x="2039" y="2196610"/>
                </a:cubicBezTo>
                <a:cubicBezTo>
                  <a:pt x="2500" y="2191317"/>
                  <a:pt x="-457" y="2189918"/>
                  <a:pt x="62" y="2183813"/>
                </a:cubicBezTo>
                <a:lnTo>
                  <a:pt x="9842" y="2125112"/>
                </a:lnTo>
                <a:lnTo>
                  <a:pt x="16371" y="1939430"/>
                </a:lnTo>
                <a:cubicBezTo>
                  <a:pt x="15711" y="1893954"/>
                  <a:pt x="15052" y="1848478"/>
                  <a:pt x="14392" y="1803002"/>
                </a:cubicBezTo>
                <a:cubicBezTo>
                  <a:pt x="13725" y="1202001"/>
                  <a:pt x="13059" y="601001"/>
                  <a:pt x="12392" y="0"/>
                </a:cubicBezTo>
                <a:lnTo>
                  <a:pt x="2560018" y="0"/>
                </a:lnTo>
                <a:cubicBezTo>
                  <a:pt x="2574995" y="43"/>
                  <a:pt x="2587126" y="12172"/>
                  <a:pt x="2587164" y="27148"/>
                </a:cubicBezTo>
                <a:cubicBezTo>
                  <a:pt x="2590275" y="569471"/>
                  <a:pt x="2591246" y="2217510"/>
                  <a:pt x="2590080" y="3450901"/>
                </a:cubicBezTo>
                <a:cubicBezTo>
                  <a:pt x="2590079" y="3451485"/>
                  <a:pt x="2590079" y="3452070"/>
                  <a:pt x="2590078" y="3452654"/>
                </a:cubicBezTo>
                <a:lnTo>
                  <a:pt x="39793" y="3452654"/>
                </a:lnTo>
                <a:cubicBezTo>
                  <a:pt x="26861" y="3452604"/>
                  <a:pt x="16405" y="3445541"/>
                  <a:pt x="16371" y="3436827"/>
                </a:cubicBezTo>
                <a:lnTo>
                  <a:pt x="16371" y="2717567"/>
                </a:lnTo>
                <a:lnTo>
                  <a:pt x="16371" y="2305422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8C4EF4C-FAED-45CE-BDD7-7D980DD66F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3950">
            <a:off x="7413666" y="3374047"/>
            <a:ext cx="3814672" cy="2898368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2AB8E74-A0F1-4AAB-AD33-148939C080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53950">
            <a:off x="7981325" y="3049524"/>
            <a:ext cx="2685896" cy="3562834"/>
          </a:xfrm>
          <a:custGeom>
            <a:avLst/>
            <a:gdLst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7866 w 2582211"/>
              <a:gd name="connsiteY3" fmla="*/ 2928456 h 3420248"/>
              <a:gd name="connsiteX4" fmla="*/ 12555 w 2582211"/>
              <a:gd name="connsiteY4" fmla="*/ 2893589 h 3420248"/>
              <a:gd name="connsiteX5" fmla="*/ 17554 w 2582211"/>
              <a:gd name="connsiteY5" fmla="*/ 2869588 h 3420248"/>
              <a:gd name="connsiteX6" fmla="*/ 19084 w 2582211"/>
              <a:gd name="connsiteY6" fmla="*/ 2864960 h 3420248"/>
              <a:gd name="connsiteX7" fmla="*/ 19084 w 2582211"/>
              <a:gd name="connsiteY7" fmla="*/ 2707907 h 3420248"/>
              <a:gd name="connsiteX8" fmla="*/ 17373 w 2582211"/>
              <a:gd name="connsiteY8" fmla="*/ 2696322 h 3420248"/>
              <a:gd name="connsiteX9" fmla="*/ 19084 w 2582211"/>
              <a:gd name="connsiteY9" fmla="*/ 2657236 h 3420248"/>
              <a:gd name="connsiteX10" fmla="*/ 16753 w 2582211"/>
              <a:gd name="connsiteY10" fmla="*/ 2651559 h 3420248"/>
              <a:gd name="connsiteX11" fmla="*/ 19084 w 2582211"/>
              <a:gd name="connsiteY11" fmla="*/ 2613347 h 3420248"/>
              <a:gd name="connsiteX12" fmla="*/ 17105 w 2582211"/>
              <a:gd name="connsiteY12" fmla="*/ 2571479 h 3420248"/>
              <a:gd name="connsiteX13" fmla="*/ 11786 w 2582211"/>
              <a:gd name="connsiteY13" fmla="*/ 2568353 h 3420248"/>
              <a:gd name="connsiteX14" fmla="*/ 11318 w 2582211"/>
              <a:gd name="connsiteY14" fmla="*/ 2559171 h 3420248"/>
              <a:gd name="connsiteX15" fmla="*/ 11420 w 2582211"/>
              <a:gd name="connsiteY15" fmla="*/ 2544715 h 3420248"/>
              <a:gd name="connsiteX16" fmla="*/ 17003 w 2582211"/>
              <a:gd name="connsiteY16" fmla="*/ 2512336 h 3420248"/>
              <a:gd name="connsiteX17" fmla="*/ 14268 w 2582211"/>
              <a:gd name="connsiteY17" fmla="*/ 0 h 3420248"/>
              <a:gd name="connsiteX18" fmla="*/ 2532355 w 2582211"/>
              <a:gd name="connsiteY18" fmla="*/ 0 h 3420248"/>
              <a:gd name="connsiteX19" fmla="*/ 2559501 w 2582211"/>
              <a:gd name="connsiteY19" fmla="*/ 27148 h 3420248"/>
              <a:gd name="connsiteX20" fmla="*/ 2559542 w 2582211"/>
              <a:gd name="connsiteY20" fmla="*/ 35062 h 3420248"/>
              <a:gd name="connsiteX21" fmla="*/ 2563128 w 2582211"/>
              <a:gd name="connsiteY21" fmla="*/ 35072 h 3420248"/>
              <a:gd name="connsiteX22" fmla="*/ 2563128 w 2582211"/>
              <a:gd name="connsiteY22" fmla="*/ 303633 h 3420248"/>
              <a:gd name="connsiteX23" fmla="*/ 2563128 w 2582211"/>
              <a:gd name="connsiteY23" fmla="*/ 346349 h 3420248"/>
              <a:gd name="connsiteX24" fmla="*/ 2570153 w 2582211"/>
              <a:gd name="connsiteY24" fmla="*/ 370207 h 3420248"/>
              <a:gd name="connsiteX25" fmla="*/ 2578202 w 2582211"/>
              <a:gd name="connsiteY25" fmla="*/ 394600 h 3420248"/>
              <a:gd name="connsiteX26" fmla="*/ 2581673 w 2582211"/>
              <a:gd name="connsiteY26" fmla="*/ 418106 h 3420248"/>
              <a:gd name="connsiteX27" fmla="*/ 2582211 w 2582211"/>
              <a:gd name="connsiteY27" fmla="*/ 436202 h 3420248"/>
              <a:gd name="connsiteX28" fmla="*/ 2577459 w 2582211"/>
              <a:gd name="connsiteY28" fmla="*/ 455160 h 3420248"/>
              <a:gd name="connsiteX29" fmla="*/ 2579435 w 2582211"/>
              <a:gd name="connsiteY29" fmla="*/ 467958 h 3420248"/>
              <a:gd name="connsiteX30" fmla="*/ 2574345 w 2582211"/>
              <a:gd name="connsiteY30" fmla="*/ 491792 h 3420248"/>
              <a:gd name="connsiteX31" fmla="*/ 2569656 w 2582211"/>
              <a:gd name="connsiteY31" fmla="*/ 526659 h 3420248"/>
              <a:gd name="connsiteX32" fmla="*/ 2564657 w 2582211"/>
              <a:gd name="connsiteY32" fmla="*/ 550660 h 3420248"/>
              <a:gd name="connsiteX33" fmla="*/ 2563127 w 2582211"/>
              <a:gd name="connsiteY33" fmla="*/ 555288 h 3420248"/>
              <a:gd name="connsiteX34" fmla="*/ 2563127 w 2582211"/>
              <a:gd name="connsiteY34" fmla="*/ 712341 h 3420248"/>
              <a:gd name="connsiteX35" fmla="*/ 2564838 w 2582211"/>
              <a:gd name="connsiteY35" fmla="*/ 723926 h 3420248"/>
              <a:gd name="connsiteX36" fmla="*/ 2563127 w 2582211"/>
              <a:gd name="connsiteY36" fmla="*/ 763012 h 3420248"/>
              <a:gd name="connsiteX37" fmla="*/ 2565458 w 2582211"/>
              <a:gd name="connsiteY37" fmla="*/ 768689 h 3420248"/>
              <a:gd name="connsiteX38" fmla="*/ 2563127 w 2582211"/>
              <a:gd name="connsiteY38" fmla="*/ 806901 h 3420248"/>
              <a:gd name="connsiteX39" fmla="*/ 2565106 w 2582211"/>
              <a:gd name="connsiteY39" fmla="*/ 848769 h 3420248"/>
              <a:gd name="connsiteX40" fmla="*/ 2570425 w 2582211"/>
              <a:gd name="connsiteY40" fmla="*/ 851895 h 3420248"/>
              <a:gd name="connsiteX41" fmla="*/ 2570893 w 2582211"/>
              <a:gd name="connsiteY41" fmla="*/ 861077 h 3420248"/>
              <a:gd name="connsiteX42" fmla="*/ 2570791 w 2582211"/>
              <a:gd name="connsiteY42" fmla="*/ 875533 h 3420248"/>
              <a:gd name="connsiteX43" fmla="*/ 2565208 w 2582211"/>
              <a:gd name="connsiteY43" fmla="*/ 907912 h 3420248"/>
              <a:gd name="connsiteX44" fmla="*/ 2567943 w 2582211"/>
              <a:gd name="connsiteY44" fmla="*/ 3420248 h 3420248"/>
              <a:gd name="connsiteX45" fmla="*/ 49856 w 2582211"/>
              <a:gd name="connsiteY45" fmla="*/ 3420248 h 3420248"/>
              <a:gd name="connsiteX46" fmla="*/ 22710 w 2582211"/>
              <a:gd name="connsiteY46" fmla="*/ 3393100 h 3420248"/>
              <a:gd name="connsiteX47" fmla="*/ 22670 w 2582211"/>
              <a:gd name="connsiteY47" fmla="*/ 3385186 h 3420248"/>
              <a:gd name="connsiteX48" fmla="*/ 19083 w 2582211"/>
              <a:gd name="connsiteY48" fmla="*/ 3385176 h 3420248"/>
              <a:gd name="connsiteX49" fmla="*/ 19083 w 2582211"/>
              <a:gd name="connsiteY49" fmla="*/ 3116615 h 3420248"/>
              <a:gd name="connsiteX50" fmla="*/ 19083 w 2582211"/>
              <a:gd name="connsiteY50" fmla="*/ 3073899 h 3420248"/>
              <a:gd name="connsiteX51" fmla="*/ 12058 w 2582211"/>
              <a:gd name="connsiteY51" fmla="*/ 3050041 h 3420248"/>
              <a:gd name="connsiteX52" fmla="*/ 4009 w 2582211"/>
              <a:gd name="connsiteY52" fmla="*/ 3025648 h 3420248"/>
              <a:gd name="connsiteX53" fmla="*/ 538 w 2582211"/>
              <a:gd name="connsiteY53" fmla="*/ 3002142 h 3420248"/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12555 w 2582211"/>
              <a:gd name="connsiteY3" fmla="*/ 2893589 h 3420248"/>
              <a:gd name="connsiteX4" fmla="*/ 17554 w 2582211"/>
              <a:gd name="connsiteY4" fmla="*/ 2869588 h 3420248"/>
              <a:gd name="connsiteX5" fmla="*/ 19084 w 2582211"/>
              <a:gd name="connsiteY5" fmla="*/ 2864960 h 3420248"/>
              <a:gd name="connsiteX6" fmla="*/ 19084 w 2582211"/>
              <a:gd name="connsiteY6" fmla="*/ 2707907 h 3420248"/>
              <a:gd name="connsiteX7" fmla="*/ 17373 w 2582211"/>
              <a:gd name="connsiteY7" fmla="*/ 2696322 h 3420248"/>
              <a:gd name="connsiteX8" fmla="*/ 19084 w 2582211"/>
              <a:gd name="connsiteY8" fmla="*/ 2657236 h 3420248"/>
              <a:gd name="connsiteX9" fmla="*/ 16753 w 2582211"/>
              <a:gd name="connsiteY9" fmla="*/ 2651559 h 3420248"/>
              <a:gd name="connsiteX10" fmla="*/ 19084 w 2582211"/>
              <a:gd name="connsiteY10" fmla="*/ 2613347 h 3420248"/>
              <a:gd name="connsiteX11" fmla="*/ 17105 w 2582211"/>
              <a:gd name="connsiteY11" fmla="*/ 2571479 h 3420248"/>
              <a:gd name="connsiteX12" fmla="*/ 11786 w 2582211"/>
              <a:gd name="connsiteY12" fmla="*/ 2568353 h 3420248"/>
              <a:gd name="connsiteX13" fmla="*/ 11318 w 2582211"/>
              <a:gd name="connsiteY13" fmla="*/ 2559171 h 3420248"/>
              <a:gd name="connsiteX14" fmla="*/ 11420 w 2582211"/>
              <a:gd name="connsiteY14" fmla="*/ 2544715 h 3420248"/>
              <a:gd name="connsiteX15" fmla="*/ 17003 w 2582211"/>
              <a:gd name="connsiteY15" fmla="*/ 2512336 h 3420248"/>
              <a:gd name="connsiteX16" fmla="*/ 14268 w 2582211"/>
              <a:gd name="connsiteY16" fmla="*/ 0 h 3420248"/>
              <a:gd name="connsiteX17" fmla="*/ 2532355 w 2582211"/>
              <a:gd name="connsiteY17" fmla="*/ 0 h 3420248"/>
              <a:gd name="connsiteX18" fmla="*/ 2559501 w 2582211"/>
              <a:gd name="connsiteY18" fmla="*/ 27148 h 3420248"/>
              <a:gd name="connsiteX19" fmla="*/ 2559542 w 2582211"/>
              <a:gd name="connsiteY19" fmla="*/ 35062 h 3420248"/>
              <a:gd name="connsiteX20" fmla="*/ 2563128 w 2582211"/>
              <a:gd name="connsiteY20" fmla="*/ 35072 h 3420248"/>
              <a:gd name="connsiteX21" fmla="*/ 2563128 w 2582211"/>
              <a:gd name="connsiteY21" fmla="*/ 303633 h 3420248"/>
              <a:gd name="connsiteX22" fmla="*/ 2563128 w 2582211"/>
              <a:gd name="connsiteY22" fmla="*/ 346349 h 3420248"/>
              <a:gd name="connsiteX23" fmla="*/ 2570153 w 2582211"/>
              <a:gd name="connsiteY23" fmla="*/ 370207 h 3420248"/>
              <a:gd name="connsiteX24" fmla="*/ 2578202 w 2582211"/>
              <a:gd name="connsiteY24" fmla="*/ 394600 h 3420248"/>
              <a:gd name="connsiteX25" fmla="*/ 2581673 w 2582211"/>
              <a:gd name="connsiteY25" fmla="*/ 418106 h 3420248"/>
              <a:gd name="connsiteX26" fmla="*/ 2582211 w 2582211"/>
              <a:gd name="connsiteY26" fmla="*/ 436202 h 3420248"/>
              <a:gd name="connsiteX27" fmla="*/ 2577459 w 2582211"/>
              <a:gd name="connsiteY27" fmla="*/ 455160 h 3420248"/>
              <a:gd name="connsiteX28" fmla="*/ 2579435 w 2582211"/>
              <a:gd name="connsiteY28" fmla="*/ 467958 h 3420248"/>
              <a:gd name="connsiteX29" fmla="*/ 2574345 w 2582211"/>
              <a:gd name="connsiteY29" fmla="*/ 491792 h 3420248"/>
              <a:gd name="connsiteX30" fmla="*/ 2569656 w 2582211"/>
              <a:gd name="connsiteY30" fmla="*/ 526659 h 3420248"/>
              <a:gd name="connsiteX31" fmla="*/ 2564657 w 2582211"/>
              <a:gd name="connsiteY31" fmla="*/ 550660 h 3420248"/>
              <a:gd name="connsiteX32" fmla="*/ 2563127 w 2582211"/>
              <a:gd name="connsiteY32" fmla="*/ 555288 h 3420248"/>
              <a:gd name="connsiteX33" fmla="*/ 2563127 w 2582211"/>
              <a:gd name="connsiteY33" fmla="*/ 712341 h 3420248"/>
              <a:gd name="connsiteX34" fmla="*/ 2564838 w 2582211"/>
              <a:gd name="connsiteY34" fmla="*/ 723926 h 3420248"/>
              <a:gd name="connsiteX35" fmla="*/ 2563127 w 2582211"/>
              <a:gd name="connsiteY35" fmla="*/ 763012 h 3420248"/>
              <a:gd name="connsiteX36" fmla="*/ 2565458 w 2582211"/>
              <a:gd name="connsiteY36" fmla="*/ 768689 h 3420248"/>
              <a:gd name="connsiteX37" fmla="*/ 2563127 w 2582211"/>
              <a:gd name="connsiteY37" fmla="*/ 806901 h 3420248"/>
              <a:gd name="connsiteX38" fmla="*/ 2565106 w 2582211"/>
              <a:gd name="connsiteY38" fmla="*/ 848769 h 3420248"/>
              <a:gd name="connsiteX39" fmla="*/ 2570425 w 2582211"/>
              <a:gd name="connsiteY39" fmla="*/ 851895 h 3420248"/>
              <a:gd name="connsiteX40" fmla="*/ 2570893 w 2582211"/>
              <a:gd name="connsiteY40" fmla="*/ 861077 h 3420248"/>
              <a:gd name="connsiteX41" fmla="*/ 2570791 w 2582211"/>
              <a:gd name="connsiteY41" fmla="*/ 875533 h 3420248"/>
              <a:gd name="connsiteX42" fmla="*/ 2565208 w 2582211"/>
              <a:gd name="connsiteY42" fmla="*/ 907912 h 3420248"/>
              <a:gd name="connsiteX43" fmla="*/ 2567943 w 2582211"/>
              <a:gd name="connsiteY43" fmla="*/ 3420248 h 3420248"/>
              <a:gd name="connsiteX44" fmla="*/ 49856 w 2582211"/>
              <a:gd name="connsiteY44" fmla="*/ 3420248 h 3420248"/>
              <a:gd name="connsiteX45" fmla="*/ 22710 w 2582211"/>
              <a:gd name="connsiteY45" fmla="*/ 3393100 h 3420248"/>
              <a:gd name="connsiteX46" fmla="*/ 22670 w 2582211"/>
              <a:gd name="connsiteY46" fmla="*/ 3385186 h 3420248"/>
              <a:gd name="connsiteX47" fmla="*/ 19083 w 2582211"/>
              <a:gd name="connsiteY47" fmla="*/ 3385176 h 3420248"/>
              <a:gd name="connsiteX48" fmla="*/ 19083 w 2582211"/>
              <a:gd name="connsiteY48" fmla="*/ 3116615 h 3420248"/>
              <a:gd name="connsiteX49" fmla="*/ 19083 w 2582211"/>
              <a:gd name="connsiteY49" fmla="*/ 3073899 h 3420248"/>
              <a:gd name="connsiteX50" fmla="*/ 12058 w 2582211"/>
              <a:gd name="connsiteY50" fmla="*/ 3050041 h 3420248"/>
              <a:gd name="connsiteX51" fmla="*/ 4009 w 2582211"/>
              <a:gd name="connsiteY51" fmla="*/ 3025648 h 3420248"/>
              <a:gd name="connsiteX52" fmla="*/ 538 w 2582211"/>
              <a:gd name="connsiteY52" fmla="*/ 3002142 h 3420248"/>
              <a:gd name="connsiteX53" fmla="*/ 0 w 2582211"/>
              <a:gd name="connsiteY53" fmla="*/ 2984046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6215 w 2581673"/>
              <a:gd name="connsiteY9" fmla="*/ 2651559 h 3420248"/>
              <a:gd name="connsiteX10" fmla="*/ 18546 w 2581673"/>
              <a:gd name="connsiteY10" fmla="*/ 2613347 h 3420248"/>
              <a:gd name="connsiteX11" fmla="*/ 16567 w 2581673"/>
              <a:gd name="connsiteY11" fmla="*/ 2571479 h 3420248"/>
              <a:gd name="connsiteX12" fmla="*/ 11248 w 2581673"/>
              <a:gd name="connsiteY12" fmla="*/ 2568353 h 3420248"/>
              <a:gd name="connsiteX13" fmla="*/ 10780 w 2581673"/>
              <a:gd name="connsiteY13" fmla="*/ 2559171 h 3420248"/>
              <a:gd name="connsiteX14" fmla="*/ 10882 w 2581673"/>
              <a:gd name="connsiteY14" fmla="*/ 2544715 h 3420248"/>
              <a:gd name="connsiteX15" fmla="*/ 16465 w 2581673"/>
              <a:gd name="connsiteY15" fmla="*/ 2512336 h 3420248"/>
              <a:gd name="connsiteX16" fmla="*/ 13730 w 2581673"/>
              <a:gd name="connsiteY16" fmla="*/ 0 h 3420248"/>
              <a:gd name="connsiteX17" fmla="*/ 2531817 w 2581673"/>
              <a:gd name="connsiteY17" fmla="*/ 0 h 3420248"/>
              <a:gd name="connsiteX18" fmla="*/ 2558963 w 2581673"/>
              <a:gd name="connsiteY18" fmla="*/ 27148 h 3420248"/>
              <a:gd name="connsiteX19" fmla="*/ 2559004 w 2581673"/>
              <a:gd name="connsiteY19" fmla="*/ 35062 h 3420248"/>
              <a:gd name="connsiteX20" fmla="*/ 2562590 w 2581673"/>
              <a:gd name="connsiteY20" fmla="*/ 35072 h 3420248"/>
              <a:gd name="connsiteX21" fmla="*/ 2562590 w 2581673"/>
              <a:gd name="connsiteY21" fmla="*/ 303633 h 3420248"/>
              <a:gd name="connsiteX22" fmla="*/ 2562590 w 2581673"/>
              <a:gd name="connsiteY22" fmla="*/ 346349 h 3420248"/>
              <a:gd name="connsiteX23" fmla="*/ 2569615 w 2581673"/>
              <a:gd name="connsiteY23" fmla="*/ 370207 h 3420248"/>
              <a:gd name="connsiteX24" fmla="*/ 2577664 w 2581673"/>
              <a:gd name="connsiteY24" fmla="*/ 394600 h 3420248"/>
              <a:gd name="connsiteX25" fmla="*/ 2581135 w 2581673"/>
              <a:gd name="connsiteY25" fmla="*/ 418106 h 3420248"/>
              <a:gd name="connsiteX26" fmla="*/ 2581673 w 2581673"/>
              <a:gd name="connsiteY26" fmla="*/ 436202 h 3420248"/>
              <a:gd name="connsiteX27" fmla="*/ 2576921 w 2581673"/>
              <a:gd name="connsiteY27" fmla="*/ 455160 h 3420248"/>
              <a:gd name="connsiteX28" fmla="*/ 2578897 w 2581673"/>
              <a:gd name="connsiteY28" fmla="*/ 467958 h 3420248"/>
              <a:gd name="connsiteX29" fmla="*/ 2573807 w 2581673"/>
              <a:gd name="connsiteY29" fmla="*/ 491792 h 3420248"/>
              <a:gd name="connsiteX30" fmla="*/ 2569118 w 2581673"/>
              <a:gd name="connsiteY30" fmla="*/ 526659 h 3420248"/>
              <a:gd name="connsiteX31" fmla="*/ 2564119 w 2581673"/>
              <a:gd name="connsiteY31" fmla="*/ 550660 h 3420248"/>
              <a:gd name="connsiteX32" fmla="*/ 2562589 w 2581673"/>
              <a:gd name="connsiteY32" fmla="*/ 555288 h 3420248"/>
              <a:gd name="connsiteX33" fmla="*/ 2562589 w 2581673"/>
              <a:gd name="connsiteY33" fmla="*/ 712341 h 3420248"/>
              <a:gd name="connsiteX34" fmla="*/ 2564300 w 2581673"/>
              <a:gd name="connsiteY34" fmla="*/ 723926 h 3420248"/>
              <a:gd name="connsiteX35" fmla="*/ 2562589 w 2581673"/>
              <a:gd name="connsiteY35" fmla="*/ 763012 h 3420248"/>
              <a:gd name="connsiteX36" fmla="*/ 2564920 w 2581673"/>
              <a:gd name="connsiteY36" fmla="*/ 768689 h 3420248"/>
              <a:gd name="connsiteX37" fmla="*/ 2562589 w 2581673"/>
              <a:gd name="connsiteY37" fmla="*/ 806901 h 3420248"/>
              <a:gd name="connsiteX38" fmla="*/ 2564568 w 2581673"/>
              <a:gd name="connsiteY38" fmla="*/ 848769 h 3420248"/>
              <a:gd name="connsiteX39" fmla="*/ 2569887 w 2581673"/>
              <a:gd name="connsiteY39" fmla="*/ 851895 h 3420248"/>
              <a:gd name="connsiteX40" fmla="*/ 2570355 w 2581673"/>
              <a:gd name="connsiteY40" fmla="*/ 861077 h 3420248"/>
              <a:gd name="connsiteX41" fmla="*/ 2570253 w 2581673"/>
              <a:gd name="connsiteY41" fmla="*/ 875533 h 3420248"/>
              <a:gd name="connsiteX42" fmla="*/ 2564670 w 2581673"/>
              <a:gd name="connsiteY42" fmla="*/ 907912 h 3420248"/>
              <a:gd name="connsiteX43" fmla="*/ 2567405 w 2581673"/>
              <a:gd name="connsiteY43" fmla="*/ 3420248 h 3420248"/>
              <a:gd name="connsiteX44" fmla="*/ 49318 w 2581673"/>
              <a:gd name="connsiteY44" fmla="*/ 3420248 h 3420248"/>
              <a:gd name="connsiteX45" fmla="*/ 22172 w 2581673"/>
              <a:gd name="connsiteY45" fmla="*/ 3393100 h 3420248"/>
              <a:gd name="connsiteX46" fmla="*/ 22132 w 2581673"/>
              <a:gd name="connsiteY46" fmla="*/ 3385186 h 3420248"/>
              <a:gd name="connsiteX47" fmla="*/ 18545 w 2581673"/>
              <a:gd name="connsiteY47" fmla="*/ 3385176 h 3420248"/>
              <a:gd name="connsiteX48" fmla="*/ 18545 w 2581673"/>
              <a:gd name="connsiteY48" fmla="*/ 3116615 h 3420248"/>
              <a:gd name="connsiteX49" fmla="*/ 18545 w 2581673"/>
              <a:gd name="connsiteY49" fmla="*/ 3073899 h 3420248"/>
              <a:gd name="connsiteX50" fmla="*/ 11520 w 2581673"/>
              <a:gd name="connsiteY50" fmla="*/ 3050041 h 3420248"/>
              <a:gd name="connsiteX51" fmla="*/ 3471 w 2581673"/>
              <a:gd name="connsiteY51" fmla="*/ 3025648 h 3420248"/>
              <a:gd name="connsiteX52" fmla="*/ 0 w 2581673"/>
              <a:gd name="connsiteY52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8546 w 2581673"/>
              <a:gd name="connsiteY9" fmla="*/ 2613347 h 3420248"/>
              <a:gd name="connsiteX10" fmla="*/ 16567 w 2581673"/>
              <a:gd name="connsiteY10" fmla="*/ 2571479 h 3420248"/>
              <a:gd name="connsiteX11" fmla="*/ 11248 w 2581673"/>
              <a:gd name="connsiteY11" fmla="*/ 2568353 h 3420248"/>
              <a:gd name="connsiteX12" fmla="*/ 10780 w 2581673"/>
              <a:gd name="connsiteY12" fmla="*/ 2559171 h 3420248"/>
              <a:gd name="connsiteX13" fmla="*/ 10882 w 2581673"/>
              <a:gd name="connsiteY13" fmla="*/ 2544715 h 3420248"/>
              <a:gd name="connsiteX14" fmla="*/ 16465 w 2581673"/>
              <a:gd name="connsiteY14" fmla="*/ 2512336 h 3420248"/>
              <a:gd name="connsiteX15" fmla="*/ 13730 w 2581673"/>
              <a:gd name="connsiteY15" fmla="*/ 0 h 3420248"/>
              <a:gd name="connsiteX16" fmla="*/ 2531817 w 2581673"/>
              <a:gd name="connsiteY16" fmla="*/ 0 h 3420248"/>
              <a:gd name="connsiteX17" fmla="*/ 2558963 w 2581673"/>
              <a:gd name="connsiteY17" fmla="*/ 27148 h 3420248"/>
              <a:gd name="connsiteX18" fmla="*/ 2559004 w 2581673"/>
              <a:gd name="connsiteY18" fmla="*/ 35062 h 3420248"/>
              <a:gd name="connsiteX19" fmla="*/ 2562590 w 2581673"/>
              <a:gd name="connsiteY19" fmla="*/ 35072 h 3420248"/>
              <a:gd name="connsiteX20" fmla="*/ 2562590 w 2581673"/>
              <a:gd name="connsiteY20" fmla="*/ 303633 h 3420248"/>
              <a:gd name="connsiteX21" fmla="*/ 2562590 w 2581673"/>
              <a:gd name="connsiteY21" fmla="*/ 346349 h 3420248"/>
              <a:gd name="connsiteX22" fmla="*/ 2569615 w 2581673"/>
              <a:gd name="connsiteY22" fmla="*/ 370207 h 3420248"/>
              <a:gd name="connsiteX23" fmla="*/ 2577664 w 2581673"/>
              <a:gd name="connsiteY23" fmla="*/ 394600 h 3420248"/>
              <a:gd name="connsiteX24" fmla="*/ 2581135 w 2581673"/>
              <a:gd name="connsiteY24" fmla="*/ 418106 h 3420248"/>
              <a:gd name="connsiteX25" fmla="*/ 2581673 w 2581673"/>
              <a:gd name="connsiteY25" fmla="*/ 436202 h 3420248"/>
              <a:gd name="connsiteX26" fmla="*/ 2576921 w 2581673"/>
              <a:gd name="connsiteY26" fmla="*/ 455160 h 3420248"/>
              <a:gd name="connsiteX27" fmla="*/ 2578897 w 2581673"/>
              <a:gd name="connsiteY27" fmla="*/ 467958 h 3420248"/>
              <a:gd name="connsiteX28" fmla="*/ 2573807 w 2581673"/>
              <a:gd name="connsiteY28" fmla="*/ 491792 h 3420248"/>
              <a:gd name="connsiteX29" fmla="*/ 2569118 w 2581673"/>
              <a:gd name="connsiteY29" fmla="*/ 526659 h 3420248"/>
              <a:gd name="connsiteX30" fmla="*/ 2564119 w 2581673"/>
              <a:gd name="connsiteY30" fmla="*/ 550660 h 3420248"/>
              <a:gd name="connsiteX31" fmla="*/ 2562589 w 2581673"/>
              <a:gd name="connsiteY31" fmla="*/ 555288 h 3420248"/>
              <a:gd name="connsiteX32" fmla="*/ 2562589 w 2581673"/>
              <a:gd name="connsiteY32" fmla="*/ 712341 h 3420248"/>
              <a:gd name="connsiteX33" fmla="*/ 2564300 w 2581673"/>
              <a:gd name="connsiteY33" fmla="*/ 723926 h 3420248"/>
              <a:gd name="connsiteX34" fmla="*/ 2562589 w 2581673"/>
              <a:gd name="connsiteY34" fmla="*/ 763012 h 3420248"/>
              <a:gd name="connsiteX35" fmla="*/ 2564920 w 2581673"/>
              <a:gd name="connsiteY35" fmla="*/ 768689 h 3420248"/>
              <a:gd name="connsiteX36" fmla="*/ 2562589 w 2581673"/>
              <a:gd name="connsiteY36" fmla="*/ 806901 h 3420248"/>
              <a:gd name="connsiteX37" fmla="*/ 2564568 w 2581673"/>
              <a:gd name="connsiteY37" fmla="*/ 848769 h 3420248"/>
              <a:gd name="connsiteX38" fmla="*/ 2569887 w 2581673"/>
              <a:gd name="connsiteY38" fmla="*/ 851895 h 3420248"/>
              <a:gd name="connsiteX39" fmla="*/ 2570355 w 2581673"/>
              <a:gd name="connsiteY39" fmla="*/ 861077 h 3420248"/>
              <a:gd name="connsiteX40" fmla="*/ 2570253 w 2581673"/>
              <a:gd name="connsiteY40" fmla="*/ 875533 h 3420248"/>
              <a:gd name="connsiteX41" fmla="*/ 2564670 w 2581673"/>
              <a:gd name="connsiteY41" fmla="*/ 907912 h 3420248"/>
              <a:gd name="connsiteX42" fmla="*/ 2567405 w 2581673"/>
              <a:gd name="connsiteY42" fmla="*/ 3420248 h 3420248"/>
              <a:gd name="connsiteX43" fmla="*/ 49318 w 2581673"/>
              <a:gd name="connsiteY43" fmla="*/ 3420248 h 3420248"/>
              <a:gd name="connsiteX44" fmla="*/ 22172 w 2581673"/>
              <a:gd name="connsiteY44" fmla="*/ 3393100 h 3420248"/>
              <a:gd name="connsiteX45" fmla="*/ 22132 w 2581673"/>
              <a:gd name="connsiteY45" fmla="*/ 3385186 h 3420248"/>
              <a:gd name="connsiteX46" fmla="*/ 18545 w 2581673"/>
              <a:gd name="connsiteY46" fmla="*/ 3385176 h 3420248"/>
              <a:gd name="connsiteX47" fmla="*/ 18545 w 2581673"/>
              <a:gd name="connsiteY47" fmla="*/ 3116615 h 3420248"/>
              <a:gd name="connsiteX48" fmla="*/ 18545 w 2581673"/>
              <a:gd name="connsiteY48" fmla="*/ 3073899 h 3420248"/>
              <a:gd name="connsiteX49" fmla="*/ 11520 w 2581673"/>
              <a:gd name="connsiteY49" fmla="*/ 3050041 h 3420248"/>
              <a:gd name="connsiteX50" fmla="*/ 3471 w 2581673"/>
              <a:gd name="connsiteY50" fmla="*/ 3025648 h 3420248"/>
              <a:gd name="connsiteX51" fmla="*/ 0 w 2581673"/>
              <a:gd name="connsiteY51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13347 h 3420248"/>
              <a:gd name="connsiteX9" fmla="*/ 16567 w 2581673"/>
              <a:gd name="connsiteY9" fmla="*/ 2571479 h 3420248"/>
              <a:gd name="connsiteX10" fmla="*/ 11248 w 2581673"/>
              <a:gd name="connsiteY10" fmla="*/ 2568353 h 3420248"/>
              <a:gd name="connsiteX11" fmla="*/ 10780 w 2581673"/>
              <a:gd name="connsiteY11" fmla="*/ 2559171 h 3420248"/>
              <a:gd name="connsiteX12" fmla="*/ 10882 w 2581673"/>
              <a:gd name="connsiteY12" fmla="*/ 2544715 h 3420248"/>
              <a:gd name="connsiteX13" fmla="*/ 16465 w 2581673"/>
              <a:gd name="connsiteY13" fmla="*/ 2512336 h 3420248"/>
              <a:gd name="connsiteX14" fmla="*/ 13730 w 2581673"/>
              <a:gd name="connsiteY14" fmla="*/ 0 h 3420248"/>
              <a:gd name="connsiteX15" fmla="*/ 2531817 w 2581673"/>
              <a:gd name="connsiteY15" fmla="*/ 0 h 3420248"/>
              <a:gd name="connsiteX16" fmla="*/ 2558963 w 2581673"/>
              <a:gd name="connsiteY16" fmla="*/ 27148 h 3420248"/>
              <a:gd name="connsiteX17" fmla="*/ 2559004 w 2581673"/>
              <a:gd name="connsiteY17" fmla="*/ 35062 h 3420248"/>
              <a:gd name="connsiteX18" fmla="*/ 2562590 w 2581673"/>
              <a:gd name="connsiteY18" fmla="*/ 35072 h 3420248"/>
              <a:gd name="connsiteX19" fmla="*/ 2562590 w 2581673"/>
              <a:gd name="connsiteY19" fmla="*/ 303633 h 3420248"/>
              <a:gd name="connsiteX20" fmla="*/ 2562590 w 2581673"/>
              <a:gd name="connsiteY20" fmla="*/ 346349 h 3420248"/>
              <a:gd name="connsiteX21" fmla="*/ 2569615 w 2581673"/>
              <a:gd name="connsiteY21" fmla="*/ 370207 h 3420248"/>
              <a:gd name="connsiteX22" fmla="*/ 2577664 w 2581673"/>
              <a:gd name="connsiteY22" fmla="*/ 394600 h 3420248"/>
              <a:gd name="connsiteX23" fmla="*/ 2581135 w 2581673"/>
              <a:gd name="connsiteY23" fmla="*/ 418106 h 3420248"/>
              <a:gd name="connsiteX24" fmla="*/ 2581673 w 2581673"/>
              <a:gd name="connsiteY24" fmla="*/ 436202 h 3420248"/>
              <a:gd name="connsiteX25" fmla="*/ 2576921 w 2581673"/>
              <a:gd name="connsiteY25" fmla="*/ 455160 h 3420248"/>
              <a:gd name="connsiteX26" fmla="*/ 2578897 w 2581673"/>
              <a:gd name="connsiteY26" fmla="*/ 467958 h 3420248"/>
              <a:gd name="connsiteX27" fmla="*/ 2573807 w 2581673"/>
              <a:gd name="connsiteY27" fmla="*/ 491792 h 3420248"/>
              <a:gd name="connsiteX28" fmla="*/ 2569118 w 2581673"/>
              <a:gd name="connsiteY28" fmla="*/ 526659 h 3420248"/>
              <a:gd name="connsiteX29" fmla="*/ 2564119 w 2581673"/>
              <a:gd name="connsiteY29" fmla="*/ 550660 h 3420248"/>
              <a:gd name="connsiteX30" fmla="*/ 2562589 w 2581673"/>
              <a:gd name="connsiteY30" fmla="*/ 555288 h 3420248"/>
              <a:gd name="connsiteX31" fmla="*/ 2562589 w 2581673"/>
              <a:gd name="connsiteY31" fmla="*/ 712341 h 3420248"/>
              <a:gd name="connsiteX32" fmla="*/ 2564300 w 2581673"/>
              <a:gd name="connsiteY32" fmla="*/ 723926 h 3420248"/>
              <a:gd name="connsiteX33" fmla="*/ 2562589 w 2581673"/>
              <a:gd name="connsiteY33" fmla="*/ 763012 h 3420248"/>
              <a:gd name="connsiteX34" fmla="*/ 2564920 w 2581673"/>
              <a:gd name="connsiteY34" fmla="*/ 768689 h 3420248"/>
              <a:gd name="connsiteX35" fmla="*/ 2562589 w 2581673"/>
              <a:gd name="connsiteY35" fmla="*/ 806901 h 3420248"/>
              <a:gd name="connsiteX36" fmla="*/ 2564568 w 2581673"/>
              <a:gd name="connsiteY36" fmla="*/ 848769 h 3420248"/>
              <a:gd name="connsiteX37" fmla="*/ 2569887 w 2581673"/>
              <a:gd name="connsiteY37" fmla="*/ 851895 h 3420248"/>
              <a:gd name="connsiteX38" fmla="*/ 2570355 w 2581673"/>
              <a:gd name="connsiteY38" fmla="*/ 861077 h 3420248"/>
              <a:gd name="connsiteX39" fmla="*/ 2570253 w 2581673"/>
              <a:gd name="connsiteY39" fmla="*/ 875533 h 3420248"/>
              <a:gd name="connsiteX40" fmla="*/ 2564670 w 2581673"/>
              <a:gd name="connsiteY40" fmla="*/ 907912 h 3420248"/>
              <a:gd name="connsiteX41" fmla="*/ 2567405 w 2581673"/>
              <a:gd name="connsiteY41" fmla="*/ 3420248 h 3420248"/>
              <a:gd name="connsiteX42" fmla="*/ 49318 w 2581673"/>
              <a:gd name="connsiteY42" fmla="*/ 3420248 h 3420248"/>
              <a:gd name="connsiteX43" fmla="*/ 22172 w 2581673"/>
              <a:gd name="connsiteY43" fmla="*/ 3393100 h 3420248"/>
              <a:gd name="connsiteX44" fmla="*/ 22132 w 2581673"/>
              <a:gd name="connsiteY44" fmla="*/ 3385186 h 3420248"/>
              <a:gd name="connsiteX45" fmla="*/ 18545 w 2581673"/>
              <a:gd name="connsiteY45" fmla="*/ 3385176 h 3420248"/>
              <a:gd name="connsiteX46" fmla="*/ 18545 w 2581673"/>
              <a:gd name="connsiteY46" fmla="*/ 3116615 h 3420248"/>
              <a:gd name="connsiteX47" fmla="*/ 18545 w 2581673"/>
              <a:gd name="connsiteY47" fmla="*/ 3073899 h 3420248"/>
              <a:gd name="connsiteX48" fmla="*/ 11520 w 2581673"/>
              <a:gd name="connsiteY48" fmla="*/ 3050041 h 3420248"/>
              <a:gd name="connsiteX49" fmla="*/ 3471 w 2581673"/>
              <a:gd name="connsiteY49" fmla="*/ 3025648 h 3420248"/>
              <a:gd name="connsiteX50" fmla="*/ 0 w 2581673"/>
              <a:gd name="connsiteY50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11520 w 2581673"/>
              <a:gd name="connsiteY47" fmla="*/ 3050041 h 3420248"/>
              <a:gd name="connsiteX48" fmla="*/ 3471 w 2581673"/>
              <a:gd name="connsiteY48" fmla="*/ 3025648 h 3420248"/>
              <a:gd name="connsiteX49" fmla="*/ 0 w 2581673"/>
              <a:gd name="connsiteY49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3471 w 2581673"/>
              <a:gd name="connsiteY47" fmla="*/ 3025648 h 3420248"/>
              <a:gd name="connsiteX48" fmla="*/ 0 w 2581673"/>
              <a:gd name="connsiteY48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073899 h 3420248"/>
              <a:gd name="connsiteX46" fmla="*/ 3471 w 2581673"/>
              <a:gd name="connsiteY46" fmla="*/ 3025648 h 3420248"/>
              <a:gd name="connsiteX47" fmla="*/ 0 w 2581673"/>
              <a:gd name="connsiteY47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567 w 2581673"/>
              <a:gd name="connsiteY7" fmla="*/ 2571479 h 3420248"/>
              <a:gd name="connsiteX8" fmla="*/ 11248 w 2581673"/>
              <a:gd name="connsiteY8" fmla="*/ 2568353 h 3420248"/>
              <a:gd name="connsiteX9" fmla="*/ 10780 w 2581673"/>
              <a:gd name="connsiteY9" fmla="*/ 2559171 h 3420248"/>
              <a:gd name="connsiteX10" fmla="*/ 10882 w 2581673"/>
              <a:gd name="connsiteY10" fmla="*/ 2544715 h 3420248"/>
              <a:gd name="connsiteX11" fmla="*/ 16465 w 2581673"/>
              <a:gd name="connsiteY11" fmla="*/ 2512336 h 3420248"/>
              <a:gd name="connsiteX12" fmla="*/ 13730 w 2581673"/>
              <a:gd name="connsiteY12" fmla="*/ 0 h 3420248"/>
              <a:gd name="connsiteX13" fmla="*/ 2531817 w 2581673"/>
              <a:gd name="connsiteY13" fmla="*/ 0 h 3420248"/>
              <a:gd name="connsiteX14" fmla="*/ 2558963 w 2581673"/>
              <a:gd name="connsiteY14" fmla="*/ 27148 h 3420248"/>
              <a:gd name="connsiteX15" fmla="*/ 2559004 w 2581673"/>
              <a:gd name="connsiteY15" fmla="*/ 35062 h 3420248"/>
              <a:gd name="connsiteX16" fmla="*/ 2562590 w 2581673"/>
              <a:gd name="connsiteY16" fmla="*/ 35072 h 3420248"/>
              <a:gd name="connsiteX17" fmla="*/ 2562590 w 2581673"/>
              <a:gd name="connsiteY17" fmla="*/ 303633 h 3420248"/>
              <a:gd name="connsiteX18" fmla="*/ 2562590 w 2581673"/>
              <a:gd name="connsiteY18" fmla="*/ 346349 h 3420248"/>
              <a:gd name="connsiteX19" fmla="*/ 2569615 w 2581673"/>
              <a:gd name="connsiteY19" fmla="*/ 370207 h 3420248"/>
              <a:gd name="connsiteX20" fmla="*/ 2577664 w 2581673"/>
              <a:gd name="connsiteY20" fmla="*/ 394600 h 3420248"/>
              <a:gd name="connsiteX21" fmla="*/ 2581135 w 2581673"/>
              <a:gd name="connsiteY21" fmla="*/ 418106 h 3420248"/>
              <a:gd name="connsiteX22" fmla="*/ 2581673 w 2581673"/>
              <a:gd name="connsiteY22" fmla="*/ 436202 h 3420248"/>
              <a:gd name="connsiteX23" fmla="*/ 2576921 w 2581673"/>
              <a:gd name="connsiteY23" fmla="*/ 455160 h 3420248"/>
              <a:gd name="connsiteX24" fmla="*/ 2578897 w 2581673"/>
              <a:gd name="connsiteY24" fmla="*/ 467958 h 3420248"/>
              <a:gd name="connsiteX25" fmla="*/ 2573807 w 2581673"/>
              <a:gd name="connsiteY25" fmla="*/ 491792 h 3420248"/>
              <a:gd name="connsiteX26" fmla="*/ 2569118 w 2581673"/>
              <a:gd name="connsiteY26" fmla="*/ 526659 h 3420248"/>
              <a:gd name="connsiteX27" fmla="*/ 2564119 w 2581673"/>
              <a:gd name="connsiteY27" fmla="*/ 550660 h 3420248"/>
              <a:gd name="connsiteX28" fmla="*/ 2562589 w 2581673"/>
              <a:gd name="connsiteY28" fmla="*/ 555288 h 3420248"/>
              <a:gd name="connsiteX29" fmla="*/ 2562589 w 2581673"/>
              <a:gd name="connsiteY29" fmla="*/ 712341 h 3420248"/>
              <a:gd name="connsiteX30" fmla="*/ 2564300 w 2581673"/>
              <a:gd name="connsiteY30" fmla="*/ 723926 h 3420248"/>
              <a:gd name="connsiteX31" fmla="*/ 2562589 w 2581673"/>
              <a:gd name="connsiteY31" fmla="*/ 763012 h 3420248"/>
              <a:gd name="connsiteX32" fmla="*/ 2564920 w 2581673"/>
              <a:gd name="connsiteY32" fmla="*/ 768689 h 3420248"/>
              <a:gd name="connsiteX33" fmla="*/ 2562589 w 2581673"/>
              <a:gd name="connsiteY33" fmla="*/ 806901 h 3420248"/>
              <a:gd name="connsiteX34" fmla="*/ 2564568 w 2581673"/>
              <a:gd name="connsiteY34" fmla="*/ 848769 h 3420248"/>
              <a:gd name="connsiteX35" fmla="*/ 2569887 w 2581673"/>
              <a:gd name="connsiteY35" fmla="*/ 851895 h 3420248"/>
              <a:gd name="connsiteX36" fmla="*/ 2570355 w 2581673"/>
              <a:gd name="connsiteY36" fmla="*/ 861077 h 3420248"/>
              <a:gd name="connsiteX37" fmla="*/ 2570253 w 2581673"/>
              <a:gd name="connsiteY37" fmla="*/ 875533 h 3420248"/>
              <a:gd name="connsiteX38" fmla="*/ 2564670 w 2581673"/>
              <a:gd name="connsiteY38" fmla="*/ 907912 h 3420248"/>
              <a:gd name="connsiteX39" fmla="*/ 2567405 w 2581673"/>
              <a:gd name="connsiteY39" fmla="*/ 3420248 h 3420248"/>
              <a:gd name="connsiteX40" fmla="*/ 49318 w 2581673"/>
              <a:gd name="connsiteY40" fmla="*/ 3420248 h 3420248"/>
              <a:gd name="connsiteX41" fmla="*/ 22172 w 2581673"/>
              <a:gd name="connsiteY41" fmla="*/ 3393100 h 3420248"/>
              <a:gd name="connsiteX42" fmla="*/ 22132 w 2581673"/>
              <a:gd name="connsiteY42" fmla="*/ 3385186 h 3420248"/>
              <a:gd name="connsiteX43" fmla="*/ 18545 w 2581673"/>
              <a:gd name="connsiteY43" fmla="*/ 3385176 h 3420248"/>
              <a:gd name="connsiteX44" fmla="*/ 18545 w 2581673"/>
              <a:gd name="connsiteY44" fmla="*/ 3073899 h 3420248"/>
              <a:gd name="connsiteX45" fmla="*/ 3471 w 2581673"/>
              <a:gd name="connsiteY45" fmla="*/ 3025648 h 3420248"/>
              <a:gd name="connsiteX46" fmla="*/ 0 w 2581673"/>
              <a:gd name="connsiteY46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0882 w 2581673"/>
              <a:gd name="connsiteY9" fmla="*/ 2544715 h 3420248"/>
              <a:gd name="connsiteX10" fmla="*/ 16465 w 2581673"/>
              <a:gd name="connsiteY10" fmla="*/ 2512336 h 3420248"/>
              <a:gd name="connsiteX11" fmla="*/ 13730 w 2581673"/>
              <a:gd name="connsiteY11" fmla="*/ 0 h 3420248"/>
              <a:gd name="connsiteX12" fmla="*/ 2531817 w 2581673"/>
              <a:gd name="connsiteY12" fmla="*/ 0 h 3420248"/>
              <a:gd name="connsiteX13" fmla="*/ 2558963 w 2581673"/>
              <a:gd name="connsiteY13" fmla="*/ 27148 h 3420248"/>
              <a:gd name="connsiteX14" fmla="*/ 2559004 w 2581673"/>
              <a:gd name="connsiteY14" fmla="*/ 35062 h 3420248"/>
              <a:gd name="connsiteX15" fmla="*/ 2562590 w 2581673"/>
              <a:gd name="connsiteY15" fmla="*/ 35072 h 3420248"/>
              <a:gd name="connsiteX16" fmla="*/ 2562590 w 2581673"/>
              <a:gd name="connsiteY16" fmla="*/ 303633 h 3420248"/>
              <a:gd name="connsiteX17" fmla="*/ 2562590 w 2581673"/>
              <a:gd name="connsiteY17" fmla="*/ 346349 h 3420248"/>
              <a:gd name="connsiteX18" fmla="*/ 2569615 w 2581673"/>
              <a:gd name="connsiteY18" fmla="*/ 370207 h 3420248"/>
              <a:gd name="connsiteX19" fmla="*/ 2577664 w 2581673"/>
              <a:gd name="connsiteY19" fmla="*/ 394600 h 3420248"/>
              <a:gd name="connsiteX20" fmla="*/ 2581135 w 2581673"/>
              <a:gd name="connsiteY20" fmla="*/ 418106 h 3420248"/>
              <a:gd name="connsiteX21" fmla="*/ 2581673 w 2581673"/>
              <a:gd name="connsiteY21" fmla="*/ 436202 h 3420248"/>
              <a:gd name="connsiteX22" fmla="*/ 2576921 w 2581673"/>
              <a:gd name="connsiteY22" fmla="*/ 455160 h 3420248"/>
              <a:gd name="connsiteX23" fmla="*/ 2578897 w 2581673"/>
              <a:gd name="connsiteY23" fmla="*/ 467958 h 3420248"/>
              <a:gd name="connsiteX24" fmla="*/ 2573807 w 2581673"/>
              <a:gd name="connsiteY24" fmla="*/ 491792 h 3420248"/>
              <a:gd name="connsiteX25" fmla="*/ 2569118 w 2581673"/>
              <a:gd name="connsiteY25" fmla="*/ 526659 h 3420248"/>
              <a:gd name="connsiteX26" fmla="*/ 2564119 w 2581673"/>
              <a:gd name="connsiteY26" fmla="*/ 550660 h 3420248"/>
              <a:gd name="connsiteX27" fmla="*/ 2562589 w 2581673"/>
              <a:gd name="connsiteY27" fmla="*/ 555288 h 3420248"/>
              <a:gd name="connsiteX28" fmla="*/ 2562589 w 2581673"/>
              <a:gd name="connsiteY28" fmla="*/ 712341 h 3420248"/>
              <a:gd name="connsiteX29" fmla="*/ 2564300 w 2581673"/>
              <a:gd name="connsiteY29" fmla="*/ 723926 h 3420248"/>
              <a:gd name="connsiteX30" fmla="*/ 2562589 w 2581673"/>
              <a:gd name="connsiteY30" fmla="*/ 763012 h 3420248"/>
              <a:gd name="connsiteX31" fmla="*/ 2564920 w 2581673"/>
              <a:gd name="connsiteY31" fmla="*/ 768689 h 3420248"/>
              <a:gd name="connsiteX32" fmla="*/ 2562589 w 2581673"/>
              <a:gd name="connsiteY32" fmla="*/ 806901 h 3420248"/>
              <a:gd name="connsiteX33" fmla="*/ 2564568 w 2581673"/>
              <a:gd name="connsiteY33" fmla="*/ 848769 h 3420248"/>
              <a:gd name="connsiteX34" fmla="*/ 2569887 w 2581673"/>
              <a:gd name="connsiteY34" fmla="*/ 851895 h 3420248"/>
              <a:gd name="connsiteX35" fmla="*/ 2570355 w 2581673"/>
              <a:gd name="connsiteY35" fmla="*/ 861077 h 3420248"/>
              <a:gd name="connsiteX36" fmla="*/ 2570253 w 2581673"/>
              <a:gd name="connsiteY36" fmla="*/ 875533 h 3420248"/>
              <a:gd name="connsiteX37" fmla="*/ 2564670 w 2581673"/>
              <a:gd name="connsiteY37" fmla="*/ 907912 h 3420248"/>
              <a:gd name="connsiteX38" fmla="*/ 2567405 w 2581673"/>
              <a:gd name="connsiteY38" fmla="*/ 3420248 h 3420248"/>
              <a:gd name="connsiteX39" fmla="*/ 49318 w 2581673"/>
              <a:gd name="connsiteY39" fmla="*/ 3420248 h 3420248"/>
              <a:gd name="connsiteX40" fmla="*/ 22172 w 2581673"/>
              <a:gd name="connsiteY40" fmla="*/ 3393100 h 3420248"/>
              <a:gd name="connsiteX41" fmla="*/ 22132 w 2581673"/>
              <a:gd name="connsiteY41" fmla="*/ 3385186 h 3420248"/>
              <a:gd name="connsiteX42" fmla="*/ 18545 w 2581673"/>
              <a:gd name="connsiteY42" fmla="*/ 3385176 h 3420248"/>
              <a:gd name="connsiteX43" fmla="*/ 18545 w 2581673"/>
              <a:gd name="connsiteY43" fmla="*/ 3073899 h 3420248"/>
              <a:gd name="connsiteX44" fmla="*/ 3471 w 2581673"/>
              <a:gd name="connsiteY44" fmla="*/ 3025648 h 3420248"/>
              <a:gd name="connsiteX45" fmla="*/ 0 w 2581673"/>
              <a:gd name="connsiteY45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6465 w 2581673"/>
              <a:gd name="connsiteY9" fmla="*/ 2512336 h 3420248"/>
              <a:gd name="connsiteX10" fmla="*/ 13730 w 2581673"/>
              <a:gd name="connsiteY10" fmla="*/ 0 h 3420248"/>
              <a:gd name="connsiteX11" fmla="*/ 2531817 w 2581673"/>
              <a:gd name="connsiteY11" fmla="*/ 0 h 3420248"/>
              <a:gd name="connsiteX12" fmla="*/ 2558963 w 2581673"/>
              <a:gd name="connsiteY12" fmla="*/ 27148 h 3420248"/>
              <a:gd name="connsiteX13" fmla="*/ 2559004 w 2581673"/>
              <a:gd name="connsiteY13" fmla="*/ 35062 h 3420248"/>
              <a:gd name="connsiteX14" fmla="*/ 2562590 w 2581673"/>
              <a:gd name="connsiteY14" fmla="*/ 35072 h 3420248"/>
              <a:gd name="connsiteX15" fmla="*/ 2562590 w 2581673"/>
              <a:gd name="connsiteY15" fmla="*/ 303633 h 3420248"/>
              <a:gd name="connsiteX16" fmla="*/ 2562590 w 2581673"/>
              <a:gd name="connsiteY16" fmla="*/ 346349 h 3420248"/>
              <a:gd name="connsiteX17" fmla="*/ 2569615 w 2581673"/>
              <a:gd name="connsiteY17" fmla="*/ 370207 h 3420248"/>
              <a:gd name="connsiteX18" fmla="*/ 2577664 w 2581673"/>
              <a:gd name="connsiteY18" fmla="*/ 394600 h 3420248"/>
              <a:gd name="connsiteX19" fmla="*/ 2581135 w 2581673"/>
              <a:gd name="connsiteY19" fmla="*/ 418106 h 3420248"/>
              <a:gd name="connsiteX20" fmla="*/ 2581673 w 2581673"/>
              <a:gd name="connsiteY20" fmla="*/ 436202 h 3420248"/>
              <a:gd name="connsiteX21" fmla="*/ 2576921 w 2581673"/>
              <a:gd name="connsiteY21" fmla="*/ 455160 h 3420248"/>
              <a:gd name="connsiteX22" fmla="*/ 2578897 w 2581673"/>
              <a:gd name="connsiteY22" fmla="*/ 467958 h 3420248"/>
              <a:gd name="connsiteX23" fmla="*/ 2573807 w 2581673"/>
              <a:gd name="connsiteY23" fmla="*/ 491792 h 3420248"/>
              <a:gd name="connsiteX24" fmla="*/ 2569118 w 2581673"/>
              <a:gd name="connsiteY24" fmla="*/ 526659 h 3420248"/>
              <a:gd name="connsiteX25" fmla="*/ 2564119 w 2581673"/>
              <a:gd name="connsiteY25" fmla="*/ 550660 h 3420248"/>
              <a:gd name="connsiteX26" fmla="*/ 2562589 w 2581673"/>
              <a:gd name="connsiteY26" fmla="*/ 555288 h 3420248"/>
              <a:gd name="connsiteX27" fmla="*/ 2562589 w 2581673"/>
              <a:gd name="connsiteY27" fmla="*/ 712341 h 3420248"/>
              <a:gd name="connsiteX28" fmla="*/ 2564300 w 2581673"/>
              <a:gd name="connsiteY28" fmla="*/ 723926 h 3420248"/>
              <a:gd name="connsiteX29" fmla="*/ 2562589 w 2581673"/>
              <a:gd name="connsiteY29" fmla="*/ 763012 h 3420248"/>
              <a:gd name="connsiteX30" fmla="*/ 2564920 w 2581673"/>
              <a:gd name="connsiteY30" fmla="*/ 768689 h 3420248"/>
              <a:gd name="connsiteX31" fmla="*/ 2562589 w 2581673"/>
              <a:gd name="connsiteY31" fmla="*/ 806901 h 3420248"/>
              <a:gd name="connsiteX32" fmla="*/ 2564568 w 2581673"/>
              <a:gd name="connsiteY32" fmla="*/ 848769 h 3420248"/>
              <a:gd name="connsiteX33" fmla="*/ 2569887 w 2581673"/>
              <a:gd name="connsiteY33" fmla="*/ 851895 h 3420248"/>
              <a:gd name="connsiteX34" fmla="*/ 2570355 w 2581673"/>
              <a:gd name="connsiteY34" fmla="*/ 861077 h 3420248"/>
              <a:gd name="connsiteX35" fmla="*/ 2570253 w 2581673"/>
              <a:gd name="connsiteY35" fmla="*/ 875533 h 3420248"/>
              <a:gd name="connsiteX36" fmla="*/ 2564670 w 2581673"/>
              <a:gd name="connsiteY36" fmla="*/ 907912 h 3420248"/>
              <a:gd name="connsiteX37" fmla="*/ 2567405 w 2581673"/>
              <a:gd name="connsiteY37" fmla="*/ 3420248 h 3420248"/>
              <a:gd name="connsiteX38" fmla="*/ 49318 w 2581673"/>
              <a:gd name="connsiteY38" fmla="*/ 3420248 h 3420248"/>
              <a:gd name="connsiteX39" fmla="*/ 22172 w 2581673"/>
              <a:gd name="connsiteY39" fmla="*/ 3393100 h 3420248"/>
              <a:gd name="connsiteX40" fmla="*/ 22132 w 2581673"/>
              <a:gd name="connsiteY40" fmla="*/ 3385186 h 3420248"/>
              <a:gd name="connsiteX41" fmla="*/ 18545 w 2581673"/>
              <a:gd name="connsiteY41" fmla="*/ 3385176 h 3420248"/>
              <a:gd name="connsiteX42" fmla="*/ 18545 w 2581673"/>
              <a:gd name="connsiteY42" fmla="*/ 3073899 h 3420248"/>
              <a:gd name="connsiteX43" fmla="*/ 3471 w 2581673"/>
              <a:gd name="connsiteY43" fmla="*/ 3025648 h 3420248"/>
              <a:gd name="connsiteX44" fmla="*/ 0 w 2581673"/>
              <a:gd name="connsiteY44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6465 w 2581673"/>
              <a:gd name="connsiteY8" fmla="*/ 2512336 h 3420248"/>
              <a:gd name="connsiteX9" fmla="*/ 13730 w 2581673"/>
              <a:gd name="connsiteY9" fmla="*/ 0 h 3420248"/>
              <a:gd name="connsiteX10" fmla="*/ 2531817 w 2581673"/>
              <a:gd name="connsiteY10" fmla="*/ 0 h 3420248"/>
              <a:gd name="connsiteX11" fmla="*/ 2558963 w 2581673"/>
              <a:gd name="connsiteY11" fmla="*/ 27148 h 3420248"/>
              <a:gd name="connsiteX12" fmla="*/ 2559004 w 2581673"/>
              <a:gd name="connsiteY12" fmla="*/ 35062 h 3420248"/>
              <a:gd name="connsiteX13" fmla="*/ 2562590 w 2581673"/>
              <a:gd name="connsiteY13" fmla="*/ 35072 h 3420248"/>
              <a:gd name="connsiteX14" fmla="*/ 2562590 w 2581673"/>
              <a:gd name="connsiteY14" fmla="*/ 303633 h 3420248"/>
              <a:gd name="connsiteX15" fmla="*/ 2562590 w 2581673"/>
              <a:gd name="connsiteY15" fmla="*/ 346349 h 3420248"/>
              <a:gd name="connsiteX16" fmla="*/ 2569615 w 2581673"/>
              <a:gd name="connsiteY16" fmla="*/ 370207 h 3420248"/>
              <a:gd name="connsiteX17" fmla="*/ 2577664 w 2581673"/>
              <a:gd name="connsiteY17" fmla="*/ 394600 h 3420248"/>
              <a:gd name="connsiteX18" fmla="*/ 2581135 w 2581673"/>
              <a:gd name="connsiteY18" fmla="*/ 418106 h 3420248"/>
              <a:gd name="connsiteX19" fmla="*/ 2581673 w 2581673"/>
              <a:gd name="connsiteY19" fmla="*/ 436202 h 3420248"/>
              <a:gd name="connsiteX20" fmla="*/ 2576921 w 2581673"/>
              <a:gd name="connsiteY20" fmla="*/ 455160 h 3420248"/>
              <a:gd name="connsiteX21" fmla="*/ 2578897 w 2581673"/>
              <a:gd name="connsiteY21" fmla="*/ 467958 h 3420248"/>
              <a:gd name="connsiteX22" fmla="*/ 2573807 w 2581673"/>
              <a:gd name="connsiteY22" fmla="*/ 491792 h 3420248"/>
              <a:gd name="connsiteX23" fmla="*/ 2569118 w 2581673"/>
              <a:gd name="connsiteY23" fmla="*/ 526659 h 3420248"/>
              <a:gd name="connsiteX24" fmla="*/ 2564119 w 2581673"/>
              <a:gd name="connsiteY24" fmla="*/ 550660 h 3420248"/>
              <a:gd name="connsiteX25" fmla="*/ 2562589 w 2581673"/>
              <a:gd name="connsiteY25" fmla="*/ 555288 h 3420248"/>
              <a:gd name="connsiteX26" fmla="*/ 2562589 w 2581673"/>
              <a:gd name="connsiteY26" fmla="*/ 712341 h 3420248"/>
              <a:gd name="connsiteX27" fmla="*/ 2564300 w 2581673"/>
              <a:gd name="connsiteY27" fmla="*/ 723926 h 3420248"/>
              <a:gd name="connsiteX28" fmla="*/ 2562589 w 2581673"/>
              <a:gd name="connsiteY28" fmla="*/ 763012 h 3420248"/>
              <a:gd name="connsiteX29" fmla="*/ 2564920 w 2581673"/>
              <a:gd name="connsiteY29" fmla="*/ 768689 h 3420248"/>
              <a:gd name="connsiteX30" fmla="*/ 2562589 w 2581673"/>
              <a:gd name="connsiteY30" fmla="*/ 806901 h 3420248"/>
              <a:gd name="connsiteX31" fmla="*/ 2564568 w 2581673"/>
              <a:gd name="connsiteY31" fmla="*/ 848769 h 3420248"/>
              <a:gd name="connsiteX32" fmla="*/ 2569887 w 2581673"/>
              <a:gd name="connsiteY32" fmla="*/ 851895 h 3420248"/>
              <a:gd name="connsiteX33" fmla="*/ 2570355 w 2581673"/>
              <a:gd name="connsiteY33" fmla="*/ 861077 h 3420248"/>
              <a:gd name="connsiteX34" fmla="*/ 2570253 w 2581673"/>
              <a:gd name="connsiteY34" fmla="*/ 875533 h 3420248"/>
              <a:gd name="connsiteX35" fmla="*/ 2564670 w 2581673"/>
              <a:gd name="connsiteY35" fmla="*/ 907912 h 3420248"/>
              <a:gd name="connsiteX36" fmla="*/ 2567405 w 2581673"/>
              <a:gd name="connsiteY36" fmla="*/ 3420248 h 3420248"/>
              <a:gd name="connsiteX37" fmla="*/ 49318 w 2581673"/>
              <a:gd name="connsiteY37" fmla="*/ 3420248 h 3420248"/>
              <a:gd name="connsiteX38" fmla="*/ 22172 w 2581673"/>
              <a:gd name="connsiteY38" fmla="*/ 3393100 h 3420248"/>
              <a:gd name="connsiteX39" fmla="*/ 22132 w 2581673"/>
              <a:gd name="connsiteY39" fmla="*/ 3385186 h 3420248"/>
              <a:gd name="connsiteX40" fmla="*/ 18545 w 2581673"/>
              <a:gd name="connsiteY40" fmla="*/ 3385176 h 3420248"/>
              <a:gd name="connsiteX41" fmla="*/ 18545 w 2581673"/>
              <a:gd name="connsiteY41" fmla="*/ 3073899 h 3420248"/>
              <a:gd name="connsiteX42" fmla="*/ 3471 w 2581673"/>
              <a:gd name="connsiteY42" fmla="*/ 3025648 h 3420248"/>
              <a:gd name="connsiteX43" fmla="*/ 0 w 2581673"/>
              <a:gd name="connsiteY43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6465 w 2581673"/>
              <a:gd name="connsiteY7" fmla="*/ 2512336 h 3420248"/>
              <a:gd name="connsiteX8" fmla="*/ 13730 w 2581673"/>
              <a:gd name="connsiteY8" fmla="*/ 0 h 3420248"/>
              <a:gd name="connsiteX9" fmla="*/ 2531817 w 2581673"/>
              <a:gd name="connsiteY9" fmla="*/ 0 h 3420248"/>
              <a:gd name="connsiteX10" fmla="*/ 2558963 w 2581673"/>
              <a:gd name="connsiteY10" fmla="*/ 27148 h 3420248"/>
              <a:gd name="connsiteX11" fmla="*/ 2559004 w 2581673"/>
              <a:gd name="connsiteY11" fmla="*/ 35062 h 3420248"/>
              <a:gd name="connsiteX12" fmla="*/ 2562590 w 2581673"/>
              <a:gd name="connsiteY12" fmla="*/ 35072 h 3420248"/>
              <a:gd name="connsiteX13" fmla="*/ 2562590 w 2581673"/>
              <a:gd name="connsiteY13" fmla="*/ 303633 h 3420248"/>
              <a:gd name="connsiteX14" fmla="*/ 2562590 w 2581673"/>
              <a:gd name="connsiteY14" fmla="*/ 346349 h 3420248"/>
              <a:gd name="connsiteX15" fmla="*/ 2569615 w 2581673"/>
              <a:gd name="connsiteY15" fmla="*/ 370207 h 3420248"/>
              <a:gd name="connsiteX16" fmla="*/ 2577664 w 2581673"/>
              <a:gd name="connsiteY16" fmla="*/ 394600 h 3420248"/>
              <a:gd name="connsiteX17" fmla="*/ 2581135 w 2581673"/>
              <a:gd name="connsiteY17" fmla="*/ 418106 h 3420248"/>
              <a:gd name="connsiteX18" fmla="*/ 2581673 w 2581673"/>
              <a:gd name="connsiteY18" fmla="*/ 436202 h 3420248"/>
              <a:gd name="connsiteX19" fmla="*/ 2576921 w 2581673"/>
              <a:gd name="connsiteY19" fmla="*/ 455160 h 3420248"/>
              <a:gd name="connsiteX20" fmla="*/ 2578897 w 2581673"/>
              <a:gd name="connsiteY20" fmla="*/ 467958 h 3420248"/>
              <a:gd name="connsiteX21" fmla="*/ 2573807 w 2581673"/>
              <a:gd name="connsiteY21" fmla="*/ 491792 h 3420248"/>
              <a:gd name="connsiteX22" fmla="*/ 2569118 w 2581673"/>
              <a:gd name="connsiteY22" fmla="*/ 526659 h 3420248"/>
              <a:gd name="connsiteX23" fmla="*/ 2564119 w 2581673"/>
              <a:gd name="connsiteY23" fmla="*/ 550660 h 3420248"/>
              <a:gd name="connsiteX24" fmla="*/ 2562589 w 2581673"/>
              <a:gd name="connsiteY24" fmla="*/ 555288 h 3420248"/>
              <a:gd name="connsiteX25" fmla="*/ 2562589 w 2581673"/>
              <a:gd name="connsiteY25" fmla="*/ 712341 h 3420248"/>
              <a:gd name="connsiteX26" fmla="*/ 2564300 w 2581673"/>
              <a:gd name="connsiteY26" fmla="*/ 723926 h 3420248"/>
              <a:gd name="connsiteX27" fmla="*/ 2562589 w 2581673"/>
              <a:gd name="connsiteY27" fmla="*/ 763012 h 3420248"/>
              <a:gd name="connsiteX28" fmla="*/ 2564920 w 2581673"/>
              <a:gd name="connsiteY28" fmla="*/ 768689 h 3420248"/>
              <a:gd name="connsiteX29" fmla="*/ 2562589 w 2581673"/>
              <a:gd name="connsiteY29" fmla="*/ 806901 h 3420248"/>
              <a:gd name="connsiteX30" fmla="*/ 2564568 w 2581673"/>
              <a:gd name="connsiteY30" fmla="*/ 848769 h 3420248"/>
              <a:gd name="connsiteX31" fmla="*/ 2569887 w 2581673"/>
              <a:gd name="connsiteY31" fmla="*/ 851895 h 3420248"/>
              <a:gd name="connsiteX32" fmla="*/ 2570355 w 2581673"/>
              <a:gd name="connsiteY32" fmla="*/ 861077 h 3420248"/>
              <a:gd name="connsiteX33" fmla="*/ 2570253 w 2581673"/>
              <a:gd name="connsiteY33" fmla="*/ 875533 h 3420248"/>
              <a:gd name="connsiteX34" fmla="*/ 2564670 w 2581673"/>
              <a:gd name="connsiteY34" fmla="*/ 907912 h 3420248"/>
              <a:gd name="connsiteX35" fmla="*/ 2567405 w 2581673"/>
              <a:gd name="connsiteY35" fmla="*/ 3420248 h 3420248"/>
              <a:gd name="connsiteX36" fmla="*/ 49318 w 2581673"/>
              <a:gd name="connsiteY36" fmla="*/ 3420248 h 3420248"/>
              <a:gd name="connsiteX37" fmla="*/ 22172 w 2581673"/>
              <a:gd name="connsiteY37" fmla="*/ 3393100 h 3420248"/>
              <a:gd name="connsiteX38" fmla="*/ 22132 w 2581673"/>
              <a:gd name="connsiteY38" fmla="*/ 3385186 h 3420248"/>
              <a:gd name="connsiteX39" fmla="*/ 18545 w 2581673"/>
              <a:gd name="connsiteY39" fmla="*/ 3385176 h 3420248"/>
              <a:gd name="connsiteX40" fmla="*/ 18545 w 2581673"/>
              <a:gd name="connsiteY40" fmla="*/ 3073899 h 3420248"/>
              <a:gd name="connsiteX41" fmla="*/ 3471 w 2581673"/>
              <a:gd name="connsiteY41" fmla="*/ 3025648 h 3420248"/>
              <a:gd name="connsiteX42" fmla="*/ 0 w 2581673"/>
              <a:gd name="connsiteY42" fmla="*/ 3002142 h 3420248"/>
              <a:gd name="connsiteX0" fmla="*/ 1295 w 2579497"/>
              <a:gd name="connsiteY0" fmla="*/ 3025648 h 3420248"/>
              <a:gd name="connsiteX1" fmla="*/ 2038 w 2579497"/>
              <a:gd name="connsiteY1" fmla="*/ 2965088 h 3420248"/>
              <a:gd name="connsiteX2" fmla="*/ 62 w 2579497"/>
              <a:gd name="connsiteY2" fmla="*/ 2952290 h 3420248"/>
              <a:gd name="connsiteX3" fmla="*/ 9841 w 2579497"/>
              <a:gd name="connsiteY3" fmla="*/ 2893589 h 3420248"/>
              <a:gd name="connsiteX4" fmla="*/ 14840 w 2579497"/>
              <a:gd name="connsiteY4" fmla="*/ 2869588 h 3420248"/>
              <a:gd name="connsiteX5" fmla="*/ 16370 w 2579497"/>
              <a:gd name="connsiteY5" fmla="*/ 2864960 h 3420248"/>
              <a:gd name="connsiteX6" fmla="*/ 14391 w 2579497"/>
              <a:gd name="connsiteY6" fmla="*/ 2571479 h 3420248"/>
              <a:gd name="connsiteX7" fmla="*/ 14289 w 2579497"/>
              <a:gd name="connsiteY7" fmla="*/ 2512336 h 3420248"/>
              <a:gd name="connsiteX8" fmla="*/ 11554 w 2579497"/>
              <a:gd name="connsiteY8" fmla="*/ 0 h 3420248"/>
              <a:gd name="connsiteX9" fmla="*/ 2529641 w 2579497"/>
              <a:gd name="connsiteY9" fmla="*/ 0 h 3420248"/>
              <a:gd name="connsiteX10" fmla="*/ 2556787 w 2579497"/>
              <a:gd name="connsiteY10" fmla="*/ 27148 h 3420248"/>
              <a:gd name="connsiteX11" fmla="*/ 2556828 w 2579497"/>
              <a:gd name="connsiteY11" fmla="*/ 35062 h 3420248"/>
              <a:gd name="connsiteX12" fmla="*/ 2560414 w 2579497"/>
              <a:gd name="connsiteY12" fmla="*/ 35072 h 3420248"/>
              <a:gd name="connsiteX13" fmla="*/ 2560414 w 2579497"/>
              <a:gd name="connsiteY13" fmla="*/ 303633 h 3420248"/>
              <a:gd name="connsiteX14" fmla="*/ 2560414 w 2579497"/>
              <a:gd name="connsiteY14" fmla="*/ 346349 h 3420248"/>
              <a:gd name="connsiteX15" fmla="*/ 2567439 w 2579497"/>
              <a:gd name="connsiteY15" fmla="*/ 370207 h 3420248"/>
              <a:gd name="connsiteX16" fmla="*/ 2575488 w 2579497"/>
              <a:gd name="connsiteY16" fmla="*/ 394600 h 3420248"/>
              <a:gd name="connsiteX17" fmla="*/ 2578959 w 2579497"/>
              <a:gd name="connsiteY17" fmla="*/ 418106 h 3420248"/>
              <a:gd name="connsiteX18" fmla="*/ 2579497 w 2579497"/>
              <a:gd name="connsiteY18" fmla="*/ 436202 h 3420248"/>
              <a:gd name="connsiteX19" fmla="*/ 2574745 w 2579497"/>
              <a:gd name="connsiteY19" fmla="*/ 455160 h 3420248"/>
              <a:gd name="connsiteX20" fmla="*/ 2576721 w 2579497"/>
              <a:gd name="connsiteY20" fmla="*/ 467958 h 3420248"/>
              <a:gd name="connsiteX21" fmla="*/ 2571631 w 2579497"/>
              <a:gd name="connsiteY21" fmla="*/ 491792 h 3420248"/>
              <a:gd name="connsiteX22" fmla="*/ 2566942 w 2579497"/>
              <a:gd name="connsiteY22" fmla="*/ 526659 h 3420248"/>
              <a:gd name="connsiteX23" fmla="*/ 2561943 w 2579497"/>
              <a:gd name="connsiteY23" fmla="*/ 550660 h 3420248"/>
              <a:gd name="connsiteX24" fmla="*/ 2560413 w 2579497"/>
              <a:gd name="connsiteY24" fmla="*/ 555288 h 3420248"/>
              <a:gd name="connsiteX25" fmla="*/ 2560413 w 2579497"/>
              <a:gd name="connsiteY25" fmla="*/ 712341 h 3420248"/>
              <a:gd name="connsiteX26" fmla="*/ 2562124 w 2579497"/>
              <a:gd name="connsiteY26" fmla="*/ 723926 h 3420248"/>
              <a:gd name="connsiteX27" fmla="*/ 2560413 w 2579497"/>
              <a:gd name="connsiteY27" fmla="*/ 763012 h 3420248"/>
              <a:gd name="connsiteX28" fmla="*/ 2562744 w 2579497"/>
              <a:gd name="connsiteY28" fmla="*/ 768689 h 3420248"/>
              <a:gd name="connsiteX29" fmla="*/ 2560413 w 2579497"/>
              <a:gd name="connsiteY29" fmla="*/ 806901 h 3420248"/>
              <a:gd name="connsiteX30" fmla="*/ 2562392 w 2579497"/>
              <a:gd name="connsiteY30" fmla="*/ 848769 h 3420248"/>
              <a:gd name="connsiteX31" fmla="*/ 2567711 w 2579497"/>
              <a:gd name="connsiteY31" fmla="*/ 851895 h 3420248"/>
              <a:gd name="connsiteX32" fmla="*/ 2568179 w 2579497"/>
              <a:gd name="connsiteY32" fmla="*/ 861077 h 3420248"/>
              <a:gd name="connsiteX33" fmla="*/ 2568077 w 2579497"/>
              <a:gd name="connsiteY33" fmla="*/ 875533 h 3420248"/>
              <a:gd name="connsiteX34" fmla="*/ 2562494 w 2579497"/>
              <a:gd name="connsiteY34" fmla="*/ 907912 h 3420248"/>
              <a:gd name="connsiteX35" fmla="*/ 2565229 w 2579497"/>
              <a:gd name="connsiteY35" fmla="*/ 3420248 h 3420248"/>
              <a:gd name="connsiteX36" fmla="*/ 47142 w 2579497"/>
              <a:gd name="connsiteY36" fmla="*/ 3420248 h 3420248"/>
              <a:gd name="connsiteX37" fmla="*/ 19996 w 2579497"/>
              <a:gd name="connsiteY37" fmla="*/ 3393100 h 3420248"/>
              <a:gd name="connsiteX38" fmla="*/ 19956 w 2579497"/>
              <a:gd name="connsiteY38" fmla="*/ 3385186 h 3420248"/>
              <a:gd name="connsiteX39" fmla="*/ 16369 w 2579497"/>
              <a:gd name="connsiteY39" fmla="*/ 3385176 h 3420248"/>
              <a:gd name="connsiteX40" fmla="*/ 16369 w 2579497"/>
              <a:gd name="connsiteY40" fmla="*/ 3073899 h 3420248"/>
              <a:gd name="connsiteX41" fmla="*/ 1295 w 2579497"/>
              <a:gd name="connsiteY41" fmla="*/ 3025648 h 3420248"/>
              <a:gd name="connsiteX0" fmla="*/ 0 w 2578202"/>
              <a:gd name="connsiteY0" fmla="*/ 3025648 h 3420248"/>
              <a:gd name="connsiteX1" fmla="*/ 743 w 2578202"/>
              <a:gd name="connsiteY1" fmla="*/ 296508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0 w 2578202"/>
              <a:gd name="connsiteY0" fmla="*/ 3025648 h 3420248"/>
              <a:gd name="connsiteX1" fmla="*/ 16268 w 2578202"/>
              <a:gd name="connsiteY1" fmla="*/ 297129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2903 w 2569656"/>
              <a:gd name="connsiteY28" fmla="*/ 768689 h 3420248"/>
              <a:gd name="connsiteX29" fmla="*/ 2550572 w 2569656"/>
              <a:gd name="connsiteY29" fmla="*/ 806901 h 3420248"/>
              <a:gd name="connsiteX30" fmla="*/ 2552551 w 2569656"/>
              <a:gd name="connsiteY30" fmla="*/ 848769 h 3420248"/>
              <a:gd name="connsiteX31" fmla="*/ 2557870 w 2569656"/>
              <a:gd name="connsiteY31" fmla="*/ 851895 h 3420248"/>
              <a:gd name="connsiteX32" fmla="*/ 2558338 w 2569656"/>
              <a:gd name="connsiteY32" fmla="*/ 861077 h 3420248"/>
              <a:gd name="connsiteX33" fmla="*/ 2558236 w 2569656"/>
              <a:gd name="connsiteY33" fmla="*/ 875533 h 3420248"/>
              <a:gd name="connsiteX34" fmla="*/ 2552653 w 2569656"/>
              <a:gd name="connsiteY34" fmla="*/ 907912 h 3420248"/>
              <a:gd name="connsiteX35" fmla="*/ 2555388 w 2569656"/>
              <a:gd name="connsiteY35" fmla="*/ 3420248 h 3420248"/>
              <a:gd name="connsiteX36" fmla="*/ 37301 w 2569656"/>
              <a:gd name="connsiteY36" fmla="*/ 3420248 h 3420248"/>
              <a:gd name="connsiteX37" fmla="*/ 10155 w 2569656"/>
              <a:gd name="connsiteY37" fmla="*/ 3393100 h 3420248"/>
              <a:gd name="connsiteX38" fmla="*/ 10115 w 2569656"/>
              <a:gd name="connsiteY38" fmla="*/ 3385186 h 3420248"/>
              <a:gd name="connsiteX39" fmla="*/ 6528 w 2569656"/>
              <a:gd name="connsiteY39" fmla="*/ 3385176 h 3420248"/>
              <a:gd name="connsiteX40" fmla="*/ 6528 w 2569656"/>
              <a:gd name="connsiteY40" fmla="*/ 3073899 h 3420248"/>
              <a:gd name="connsiteX41" fmla="*/ 10083 w 2569656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0572 w 2569656"/>
              <a:gd name="connsiteY28" fmla="*/ 806901 h 3420248"/>
              <a:gd name="connsiteX29" fmla="*/ 2552551 w 2569656"/>
              <a:gd name="connsiteY29" fmla="*/ 848769 h 3420248"/>
              <a:gd name="connsiteX30" fmla="*/ 2557870 w 2569656"/>
              <a:gd name="connsiteY30" fmla="*/ 851895 h 3420248"/>
              <a:gd name="connsiteX31" fmla="*/ 2558338 w 2569656"/>
              <a:gd name="connsiteY31" fmla="*/ 861077 h 3420248"/>
              <a:gd name="connsiteX32" fmla="*/ 2558236 w 2569656"/>
              <a:gd name="connsiteY32" fmla="*/ 875533 h 3420248"/>
              <a:gd name="connsiteX33" fmla="*/ 2552653 w 2569656"/>
              <a:gd name="connsiteY33" fmla="*/ 907912 h 3420248"/>
              <a:gd name="connsiteX34" fmla="*/ 2555388 w 2569656"/>
              <a:gd name="connsiteY34" fmla="*/ 3420248 h 3420248"/>
              <a:gd name="connsiteX35" fmla="*/ 37301 w 2569656"/>
              <a:gd name="connsiteY35" fmla="*/ 3420248 h 3420248"/>
              <a:gd name="connsiteX36" fmla="*/ 10155 w 2569656"/>
              <a:gd name="connsiteY36" fmla="*/ 3393100 h 3420248"/>
              <a:gd name="connsiteX37" fmla="*/ 10115 w 2569656"/>
              <a:gd name="connsiteY37" fmla="*/ 3385186 h 3420248"/>
              <a:gd name="connsiteX38" fmla="*/ 6528 w 2569656"/>
              <a:gd name="connsiteY38" fmla="*/ 3385176 h 3420248"/>
              <a:gd name="connsiteX39" fmla="*/ 6528 w 2569656"/>
              <a:gd name="connsiteY39" fmla="*/ 3073899 h 3420248"/>
              <a:gd name="connsiteX40" fmla="*/ 10083 w 2569656"/>
              <a:gd name="connsiteY4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8236 w 2569656"/>
              <a:gd name="connsiteY31" fmla="*/ 875533 h 3420248"/>
              <a:gd name="connsiteX32" fmla="*/ 2552653 w 2569656"/>
              <a:gd name="connsiteY32" fmla="*/ 907912 h 3420248"/>
              <a:gd name="connsiteX33" fmla="*/ 2555388 w 2569656"/>
              <a:gd name="connsiteY33" fmla="*/ 3420248 h 3420248"/>
              <a:gd name="connsiteX34" fmla="*/ 37301 w 2569656"/>
              <a:gd name="connsiteY34" fmla="*/ 3420248 h 3420248"/>
              <a:gd name="connsiteX35" fmla="*/ 10155 w 2569656"/>
              <a:gd name="connsiteY35" fmla="*/ 3393100 h 3420248"/>
              <a:gd name="connsiteX36" fmla="*/ 10115 w 2569656"/>
              <a:gd name="connsiteY36" fmla="*/ 3385186 h 3420248"/>
              <a:gd name="connsiteX37" fmla="*/ 6528 w 2569656"/>
              <a:gd name="connsiteY37" fmla="*/ 3385176 h 3420248"/>
              <a:gd name="connsiteX38" fmla="*/ 6528 w 2569656"/>
              <a:gd name="connsiteY38" fmla="*/ 3073899 h 3420248"/>
              <a:gd name="connsiteX39" fmla="*/ 10083 w 2569656"/>
              <a:gd name="connsiteY3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2653 w 2569656"/>
              <a:gd name="connsiteY31" fmla="*/ 907912 h 3420248"/>
              <a:gd name="connsiteX32" fmla="*/ 2555388 w 2569656"/>
              <a:gd name="connsiteY32" fmla="*/ 3420248 h 3420248"/>
              <a:gd name="connsiteX33" fmla="*/ 37301 w 2569656"/>
              <a:gd name="connsiteY33" fmla="*/ 3420248 h 3420248"/>
              <a:gd name="connsiteX34" fmla="*/ 10155 w 2569656"/>
              <a:gd name="connsiteY34" fmla="*/ 3393100 h 3420248"/>
              <a:gd name="connsiteX35" fmla="*/ 10115 w 2569656"/>
              <a:gd name="connsiteY35" fmla="*/ 3385186 h 3420248"/>
              <a:gd name="connsiteX36" fmla="*/ 6528 w 2569656"/>
              <a:gd name="connsiteY36" fmla="*/ 3385176 h 3420248"/>
              <a:gd name="connsiteX37" fmla="*/ 6528 w 2569656"/>
              <a:gd name="connsiteY37" fmla="*/ 3073899 h 3420248"/>
              <a:gd name="connsiteX38" fmla="*/ 10083 w 2569656"/>
              <a:gd name="connsiteY3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806901 h 3420248"/>
              <a:gd name="connsiteX27" fmla="*/ 2552551 w 2569656"/>
              <a:gd name="connsiteY27" fmla="*/ 848769 h 3420248"/>
              <a:gd name="connsiteX28" fmla="*/ 2557870 w 2569656"/>
              <a:gd name="connsiteY28" fmla="*/ 851895 h 3420248"/>
              <a:gd name="connsiteX29" fmla="*/ 2558338 w 2569656"/>
              <a:gd name="connsiteY29" fmla="*/ 861077 h 3420248"/>
              <a:gd name="connsiteX30" fmla="*/ 2552653 w 2569656"/>
              <a:gd name="connsiteY30" fmla="*/ 907912 h 3420248"/>
              <a:gd name="connsiteX31" fmla="*/ 2555388 w 2569656"/>
              <a:gd name="connsiteY31" fmla="*/ 3420248 h 3420248"/>
              <a:gd name="connsiteX32" fmla="*/ 37301 w 2569656"/>
              <a:gd name="connsiteY32" fmla="*/ 3420248 h 3420248"/>
              <a:gd name="connsiteX33" fmla="*/ 10155 w 2569656"/>
              <a:gd name="connsiteY33" fmla="*/ 3393100 h 3420248"/>
              <a:gd name="connsiteX34" fmla="*/ 10115 w 2569656"/>
              <a:gd name="connsiteY34" fmla="*/ 3385186 h 3420248"/>
              <a:gd name="connsiteX35" fmla="*/ 6528 w 2569656"/>
              <a:gd name="connsiteY35" fmla="*/ 3385176 h 3420248"/>
              <a:gd name="connsiteX36" fmla="*/ 6528 w 2569656"/>
              <a:gd name="connsiteY36" fmla="*/ 3073899 h 3420248"/>
              <a:gd name="connsiteX37" fmla="*/ 10083 w 2569656"/>
              <a:gd name="connsiteY37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551 w 2569656"/>
              <a:gd name="connsiteY26" fmla="*/ 848769 h 3420248"/>
              <a:gd name="connsiteX27" fmla="*/ 2557870 w 2569656"/>
              <a:gd name="connsiteY27" fmla="*/ 851895 h 3420248"/>
              <a:gd name="connsiteX28" fmla="*/ 2558338 w 2569656"/>
              <a:gd name="connsiteY28" fmla="*/ 861077 h 3420248"/>
              <a:gd name="connsiteX29" fmla="*/ 2552653 w 2569656"/>
              <a:gd name="connsiteY29" fmla="*/ 907912 h 3420248"/>
              <a:gd name="connsiteX30" fmla="*/ 2555388 w 2569656"/>
              <a:gd name="connsiteY30" fmla="*/ 3420248 h 3420248"/>
              <a:gd name="connsiteX31" fmla="*/ 37301 w 2569656"/>
              <a:gd name="connsiteY31" fmla="*/ 3420248 h 3420248"/>
              <a:gd name="connsiteX32" fmla="*/ 10155 w 2569656"/>
              <a:gd name="connsiteY32" fmla="*/ 3393100 h 3420248"/>
              <a:gd name="connsiteX33" fmla="*/ 10115 w 2569656"/>
              <a:gd name="connsiteY33" fmla="*/ 3385186 h 3420248"/>
              <a:gd name="connsiteX34" fmla="*/ 6528 w 2569656"/>
              <a:gd name="connsiteY34" fmla="*/ 3385176 h 3420248"/>
              <a:gd name="connsiteX35" fmla="*/ 6528 w 2569656"/>
              <a:gd name="connsiteY35" fmla="*/ 3073899 h 3420248"/>
              <a:gd name="connsiteX36" fmla="*/ 10083 w 2569656"/>
              <a:gd name="connsiteY36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7870 w 2569656"/>
              <a:gd name="connsiteY26" fmla="*/ 851895 h 3420248"/>
              <a:gd name="connsiteX27" fmla="*/ 2558338 w 2569656"/>
              <a:gd name="connsiteY27" fmla="*/ 861077 h 3420248"/>
              <a:gd name="connsiteX28" fmla="*/ 2552653 w 2569656"/>
              <a:gd name="connsiteY28" fmla="*/ 907912 h 3420248"/>
              <a:gd name="connsiteX29" fmla="*/ 2555388 w 2569656"/>
              <a:gd name="connsiteY29" fmla="*/ 3420248 h 3420248"/>
              <a:gd name="connsiteX30" fmla="*/ 37301 w 2569656"/>
              <a:gd name="connsiteY30" fmla="*/ 3420248 h 3420248"/>
              <a:gd name="connsiteX31" fmla="*/ 10155 w 2569656"/>
              <a:gd name="connsiteY31" fmla="*/ 3393100 h 3420248"/>
              <a:gd name="connsiteX32" fmla="*/ 10115 w 2569656"/>
              <a:gd name="connsiteY32" fmla="*/ 3385186 h 3420248"/>
              <a:gd name="connsiteX33" fmla="*/ 6528 w 2569656"/>
              <a:gd name="connsiteY33" fmla="*/ 3385176 h 3420248"/>
              <a:gd name="connsiteX34" fmla="*/ 6528 w 2569656"/>
              <a:gd name="connsiteY34" fmla="*/ 3073899 h 3420248"/>
              <a:gd name="connsiteX35" fmla="*/ 10083 w 2569656"/>
              <a:gd name="connsiteY35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8338 w 2569656"/>
              <a:gd name="connsiteY26" fmla="*/ 861077 h 3420248"/>
              <a:gd name="connsiteX27" fmla="*/ 2552653 w 2569656"/>
              <a:gd name="connsiteY27" fmla="*/ 907912 h 3420248"/>
              <a:gd name="connsiteX28" fmla="*/ 2555388 w 2569656"/>
              <a:gd name="connsiteY28" fmla="*/ 3420248 h 3420248"/>
              <a:gd name="connsiteX29" fmla="*/ 37301 w 2569656"/>
              <a:gd name="connsiteY29" fmla="*/ 3420248 h 3420248"/>
              <a:gd name="connsiteX30" fmla="*/ 10155 w 2569656"/>
              <a:gd name="connsiteY30" fmla="*/ 3393100 h 3420248"/>
              <a:gd name="connsiteX31" fmla="*/ 10115 w 2569656"/>
              <a:gd name="connsiteY31" fmla="*/ 3385186 h 3420248"/>
              <a:gd name="connsiteX32" fmla="*/ 6528 w 2569656"/>
              <a:gd name="connsiteY32" fmla="*/ 3385176 h 3420248"/>
              <a:gd name="connsiteX33" fmla="*/ 6528 w 2569656"/>
              <a:gd name="connsiteY33" fmla="*/ 3073899 h 3420248"/>
              <a:gd name="connsiteX34" fmla="*/ 10083 w 2569656"/>
              <a:gd name="connsiteY34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8338 w 2569656"/>
              <a:gd name="connsiteY25" fmla="*/ 861077 h 3420248"/>
              <a:gd name="connsiteX26" fmla="*/ 2552653 w 2569656"/>
              <a:gd name="connsiteY26" fmla="*/ 907912 h 3420248"/>
              <a:gd name="connsiteX27" fmla="*/ 2555388 w 2569656"/>
              <a:gd name="connsiteY27" fmla="*/ 3420248 h 3420248"/>
              <a:gd name="connsiteX28" fmla="*/ 37301 w 2569656"/>
              <a:gd name="connsiteY28" fmla="*/ 3420248 h 3420248"/>
              <a:gd name="connsiteX29" fmla="*/ 10155 w 2569656"/>
              <a:gd name="connsiteY29" fmla="*/ 3393100 h 3420248"/>
              <a:gd name="connsiteX30" fmla="*/ 10115 w 2569656"/>
              <a:gd name="connsiteY30" fmla="*/ 3385186 h 3420248"/>
              <a:gd name="connsiteX31" fmla="*/ 6528 w 2569656"/>
              <a:gd name="connsiteY31" fmla="*/ 3385176 h 3420248"/>
              <a:gd name="connsiteX32" fmla="*/ 6528 w 2569656"/>
              <a:gd name="connsiteY32" fmla="*/ 3073899 h 3420248"/>
              <a:gd name="connsiteX33" fmla="*/ 10083 w 2569656"/>
              <a:gd name="connsiteY33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653 w 2569656"/>
              <a:gd name="connsiteY25" fmla="*/ 907912 h 3420248"/>
              <a:gd name="connsiteX26" fmla="*/ 2555388 w 2569656"/>
              <a:gd name="connsiteY26" fmla="*/ 3420248 h 3420248"/>
              <a:gd name="connsiteX27" fmla="*/ 37301 w 2569656"/>
              <a:gd name="connsiteY27" fmla="*/ 3420248 h 3420248"/>
              <a:gd name="connsiteX28" fmla="*/ 10155 w 2569656"/>
              <a:gd name="connsiteY28" fmla="*/ 3393100 h 3420248"/>
              <a:gd name="connsiteX29" fmla="*/ 10115 w 2569656"/>
              <a:gd name="connsiteY29" fmla="*/ 3385186 h 3420248"/>
              <a:gd name="connsiteX30" fmla="*/ 6528 w 2569656"/>
              <a:gd name="connsiteY30" fmla="*/ 3385176 h 3420248"/>
              <a:gd name="connsiteX31" fmla="*/ 6528 w 2569656"/>
              <a:gd name="connsiteY31" fmla="*/ 3073899 h 3420248"/>
              <a:gd name="connsiteX32" fmla="*/ 10083 w 2569656"/>
              <a:gd name="connsiteY32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57101 w 2569656"/>
              <a:gd name="connsiteY21" fmla="*/ 526659 h 3420248"/>
              <a:gd name="connsiteX22" fmla="*/ 2552102 w 2569656"/>
              <a:gd name="connsiteY22" fmla="*/ 550660 h 3420248"/>
              <a:gd name="connsiteX23" fmla="*/ 2550572 w 2569656"/>
              <a:gd name="connsiteY23" fmla="*/ 555288 h 3420248"/>
              <a:gd name="connsiteX24" fmla="*/ 2552653 w 2569656"/>
              <a:gd name="connsiteY24" fmla="*/ 907912 h 3420248"/>
              <a:gd name="connsiteX25" fmla="*/ 2555388 w 2569656"/>
              <a:gd name="connsiteY25" fmla="*/ 3420248 h 3420248"/>
              <a:gd name="connsiteX26" fmla="*/ 37301 w 2569656"/>
              <a:gd name="connsiteY26" fmla="*/ 3420248 h 3420248"/>
              <a:gd name="connsiteX27" fmla="*/ 10155 w 2569656"/>
              <a:gd name="connsiteY27" fmla="*/ 3393100 h 3420248"/>
              <a:gd name="connsiteX28" fmla="*/ 10115 w 2569656"/>
              <a:gd name="connsiteY28" fmla="*/ 3385186 h 3420248"/>
              <a:gd name="connsiteX29" fmla="*/ 6528 w 2569656"/>
              <a:gd name="connsiteY29" fmla="*/ 3385176 h 3420248"/>
              <a:gd name="connsiteX30" fmla="*/ 6528 w 2569656"/>
              <a:gd name="connsiteY30" fmla="*/ 3073899 h 3420248"/>
              <a:gd name="connsiteX31" fmla="*/ 10083 w 2569656"/>
              <a:gd name="connsiteY3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03633 h 3420248"/>
              <a:gd name="connsiteX13" fmla="*/ 2550573 w 2569656"/>
              <a:gd name="connsiteY13" fmla="*/ 346349 h 3420248"/>
              <a:gd name="connsiteX14" fmla="*/ 2557598 w 2569656"/>
              <a:gd name="connsiteY14" fmla="*/ 370207 h 3420248"/>
              <a:gd name="connsiteX15" fmla="*/ 2565647 w 2569656"/>
              <a:gd name="connsiteY15" fmla="*/ 394600 h 3420248"/>
              <a:gd name="connsiteX16" fmla="*/ 2569118 w 2569656"/>
              <a:gd name="connsiteY16" fmla="*/ 418106 h 3420248"/>
              <a:gd name="connsiteX17" fmla="*/ 2569656 w 2569656"/>
              <a:gd name="connsiteY17" fmla="*/ 436202 h 3420248"/>
              <a:gd name="connsiteX18" fmla="*/ 2564904 w 2569656"/>
              <a:gd name="connsiteY18" fmla="*/ 455160 h 3420248"/>
              <a:gd name="connsiteX19" fmla="*/ 2566880 w 2569656"/>
              <a:gd name="connsiteY19" fmla="*/ 467958 h 3420248"/>
              <a:gd name="connsiteX20" fmla="*/ 2557101 w 2569656"/>
              <a:gd name="connsiteY20" fmla="*/ 526659 h 3420248"/>
              <a:gd name="connsiteX21" fmla="*/ 2552102 w 2569656"/>
              <a:gd name="connsiteY21" fmla="*/ 550660 h 3420248"/>
              <a:gd name="connsiteX22" fmla="*/ 2550572 w 2569656"/>
              <a:gd name="connsiteY22" fmla="*/ 555288 h 3420248"/>
              <a:gd name="connsiteX23" fmla="*/ 2552653 w 2569656"/>
              <a:gd name="connsiteY23" fmla="*/ 907912 h 3420248"/>
              <a:gd name="connsiteX24" fmla="*/ 2555388 w 2569656"/>
              <a:gd name="connsiteY24" fmla="*/ 3420248 h 3420248"/>
              <a:gd name="connsiteX25" fmla="*/ 37301 w 2569656"/>
              <a:gd name="connsiteY25" fmla="*/ 3420248 h 3420248"/>
              <a:gd name="connsiteX26" fmla="*/ 10155 w 2569656"/>
              <a:gd name="connsiteY26" fmla="*/ 3393100 h 3420248"/>
              <a:gd name="connsiteX27" fmla="*/ 10115 w 2569656"/>
              <a:gd name="connsiteY27" fmla="*/ 3385186 h 3420248"/>
              <a:gd name="connsiteX28" fmla="*/ 6528 w 2569656"/>
              <a:gd name="connsiteY28" fmla="*/ 3385176 h 3420248"/>
              <a:gd name="connsiteX29" fmla="*/ 6528 w 2569656"/>
              <a:gd name="connsiteY29" fmla="*/ 3073899 h 3420248"/>
              <a:gd name="connsiteX30" fmla="*/ 10083 w 2569656"/>
              <a:gd name="connsiteY3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0572 w 2569656"/>
              <a:gd name="connsiteY20" fmla="*/ 555288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656 w 2569656"/>
              <a:gd name="connsiteY14" fmla="*/ 436202 h 3420248"/>
              <a:gd name="connsiteX15" fmla="*/ 2564904 w 2569656"/>
              <a:gd name="connsiteY15" fmla="*/ 455160 h 3420248"/>
              <a:gd name="connsiteX16" fmla="*/ 2566880 w 2569656"/>
              <a:gd name="connsiteY16" fmla="*/ 467958 h 3420248"/>
              <a:gd name="connsiteX17" fmla="*/ 2557101 w 2569656"/>
              <a:gd name="connsiteY17" fmla="*/ 526659 h 3420248"/>
              <a:gd name="connsiteX18" fmla="*/ 2552102 w 2569656"/>
              <a:gd name="connsiteY18" fmla="*/ 550660 h 3420248"/>
              <a:gd name="connsiteX19" fmla="*/ 2557345 w 2569656"/>
              <a:gd name="connsiteY19" fmla="*/ 630210 h 3420248"/>
              <a:gd name="connsiteX20" fmla="*/ 2552653 w 2569656"/>
              <a:gd name="connsiteY20" fmla="*/ 907912 h 3420248"/>
              <a:gd name="connsiteX21" fmla="*/ 2555388 w 2569656"/>
              <a:gd name="connsiteY21" fmla="*/ 3420248 h 3420248"/>
              <a:gd name="connsiteX22" fmla="*/ 37301 w 2569656"/>
              <a:gd name="connsiteY22" fmla="*/ 3420248 h 3420248"/>
              <a:gd name="connsiteX23" fmla="*/ 10155 w 2569656"/>
              <a:gd name="connsiteY23" fmla="*/ 3393100 h 3420248"/>
              <a:gd name="connsiteX24" fmla="*/ 10115 w 2569656"/>
              <a:gd name="connsiteY24" fmla="*/ 3385186 h 3420248"/>
              <a:gd name="connsiteX25" fmla="*/ 6528 w 2569656"/>
              <a:gd name="connsiteY25" fmla="*/ 3385176 h 3420248"/>
              <a:gd name="connsiteX26" fmla="*/ 6528 w 2569656"/>
              <a:gd name="connsiteY26" fmla="*/ 3073899 h 3420248"/>
              <a:gd name="connsiteX27" fmla="*/ 10083 w 2569656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12739 w 2566941"/>
              <a:gd name="connsiteY5" fmla="*/ 28649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4550 w 2566941"/>
              <a:gd name="connsiteY5" fmla="*/ 2571479 h 3420248"/>
              <a:gd name="connsiteX6" fmla="*/ 4448 w 2566941"/>
              <a:gd name="connsiteY6" fmla="*/ 2512336 h 3420248"/>
              <a:gd name="connsiteX7" fmla="*/ 1713 w 2566941"/>
              <a:gd name="connsiteY7" fmla="*/ 0 h 3420248"/>
              <a:gd name="connsiteX8" fmla="*/ 2519800 w 2566941"/>
              <a:gd name="connsiteY8" fmla="*/ 0 h 3420248"/>
              <a:gd name="connsiteX9" fmla="*/ 2546946 w 2566941"/>
              <a:gd name="connsiteY9" fmla="*/ 27148 h 3420248"/>
              <a:gd name="connsiteX10" fmla="*/ 2550576 w 2566941"/>
              <a:gd name="connsiteY10" fmla="*/ 201466 h 3420248"/>
              <a:gd name="connsiteX11" fmla="*/ 2553965 w 2566941"/>
              <a:gd name="connsiteY11" fmla="*/ 281642 h 3420248"/>
              <a:gd name="connsiteX12" fmla="*/ 2557601 w 2566941"/>
              <a:gd name="connsiteY12" fmla="*/ 339557 h 3420248"/>
              <a:gd name="connsiteX13" fmla="*/ 2562888 w 2566941"/>
              <a:gd name="connsiteY13" fmla="*/ 398740 h 3420248"/>
              <a:gd name="connsiteX14" fmla="*/ 2564904 w 2566941"/>
              <a:gd name="connsiteY14" fmla="*/ 455160 h 3420248"/>
              <a:gd name="connsiteX15" fmla="*/ 2566880 w 2566941"/>
              <a:gd name="connsiteY15" fmla="*/ 467958 h 3420248"/>
              <a:gd name="connsiteX16" fmla="*/ 2557101 w 2566941"/>
              <a:gd name="connsiteY16" fmla="*/ 526659 h 3420248"/>
              <a:gd name="connsiteX17" fmla="*/ 2552102 w 2566941"/>
              <a:gd name="connsiteY17" fmla="*/ 550660 h 3420248"/>
              <a:gd name="connsiteX18" fmla="*/ 2557345 w 2566941"/>
              <a:gd name="connsiteY18" fmla="*/ 630210 h 3420248"/>
              <a:gd name="connsiteX19" fmla="*/ 2552653 w 2566941"/>
              <a:gd name="connsiteY19" fmla="*/ 907912 h 3420248"/>
              <a:gd name="connsiteX20" fmla="*/ 2555388 w 2566941"/>
              <a:gd name="connsiteY20" fmla="*/ 3420248 h 3420248"/>
              <a:gd name="connsiteX21" fmla="*/ 37301 w 2566941"/>
              <a:gd name="connsiteY21" fmla="*/ 3420248 h 3420248"/>
              <a:gd name="connsiteX22" fmla="*/ 10155 w 2566941"/>
              <a:gd name="connsiteY22" fmla="*/ 3393100 h 3420248"/>
              <a:gd name="connsiteX23" fmla="*/ 10115 w 2566941"/>
              <a:gd name="connsiteY23" fmla="*/ 3385186 h 3420248"/>
              <a:gd name="connsiteX24" fmla="*/ 6528 w 2566941"/>
              <a:gd name="connsiteY24" fmla="*/ 3385176 h 3420248"/>
              <a:gd name="connsiteX25" fmla="*/ 6528 w 2566941"/>
              <a:gd name="connsiteY25" fmla="*/ 3073899 h 3420248"/>
              <a:gd name="connsiteX26" fmla="*/ 10083 w 2566941"/>
              <a:gd name="connsiteY26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0 w 2566941"/>
              <a:gd name="connsiteY2" fmla="*/ 2893589 h 3420248"/>
              <a:gd name="connsiteX3" fmla="*/ 4999 w 2566941"/>
              <a:gd name="connsiteY3" fmla="*/ 2869588 h 3420248"/>
              <a:gd name="connsiteX4" fmla="*/ 4550 w 2566941"/>
              <a:gd name="connsiteY4" fmla="*/ 2571479 h 3420248"/>
              <a:gd name="connsiteX5" fmla="*/ 4448 w 2566941"/>
              <a:gd name="connsiteY5" fmla="*/ 2512336 h 3420248"/>
              <a:gd name="connsiteX6" fmla="*/ 1713 w 2566941"/>
              <a:gd name="connsiteY6" fmla="*/ 0 h 3420248"/>
              <a:gd name="connsiteX7" fmla="*/ 2519800 w 2566941"/>
              <a:gd name="connsiteY7" fmla="*/ 0 h 3420248"/>
              <a:gd name="connsiteX8" fmla="*/ 2546946 w 2566941"/>
              <a:gd name="connsiteY8" fmla="*/ 27148 h 3420248"/>
              <a:gd name="connsiteX9" fmla="*/ 2550576 w 2566941"/>
              <a:gd name="connsiteY9" fmla="*/ 201466 h 3420248"/>
              <a:gd name="connsiteX10" fmla="*/ 2553965 w 2566941"/>
              <a:gd name="connsiteY10" fmla="*/ 281642 h 3420248"/>
              <a:gd name="connsiteX11" fmla="*/ 2557601 w 2566941"/>
              <a:gd name="connsiteY11" fmla="*/ 339557 h 3420248"/>
              <a:gd name="connsiteX12" fmla="*/ 2562888 w 2566941"/>
              <a:gd name="connsiteY12" fmla="*/ 398740 h 3420248"/>
              <a:gd name="connsiteX13" fmla="*/ 2564904 w 2566941"/>
              <a:gd name="connsiteY13" fmla="*/ 455160 h 3420248"/>
              <a:gd name="connsiteX14" fmla="*/ 2566880 w 2566941"/>
              <a:gd name="connsiteY14" fmla="*/ 467958 h 3420248"/>
              <a:gd name="connsiteX15" fmla="*/ 2557101 w 2566941"/>
              <a:gd name="connsiteY15" fmla="*/ 526659 h 3420248"/>
              <a:gd name="connsiteX16" fmla="*/ 2552102 w 2566941"/>
              <a:gd name="connsiteY16" fmla="*/ 550660 h 3420248"/>
              <a:gd name="connsiteX17" fmla="*/ 2557345 w 2566941"/>
              <a:gd name="connsiteY17" fmla="*/ 630210 h 3420248"/>
              <a:gd name="connsiteX18" fmla="*/ 2552653 w 2566941"/>
              <a:gd name="connsiteY18" fmla="*/ 907912 h 3420248"/>
              <a:gd name="connsiteX19" fmla="*/ 2555388 w 2566941"/>
              <a:gd name="connsiteY19" fmla="*/ 3420248 h 3420248"/>
              <a:gd name="connsiteX20" fmla="*/ 37301 w 2566941"/>
              <a:gd name="connsiteY20" fmla="*/ 3420248 h 3420248"/>
              <a:gd name="connsiteX21" fmla="*/ 10155 w 2566941"/>
              <a:gd name="connsiteY21" fmla="*/ 3393100 h 3420248"/>
              <a:gd name="connsiteX22" fmla="*/ 10115 w 2566941"/>
              <a:gd name="connsiteY22" fmla="*/ 3385186 h 3420248"/>
              <a:gd name="connsiteX23" fmla="*/ 6528 w 2566941"/>
              <a:gd name="connsiteY23" fmla="*/ 3385176 h 3420248"/>
              <a:gd name="connsiteX24" fmla="*/ 6528 w 2566941"/>
              <a:gd name="connsiteY24" fmla="*/ 3073899 h 3420248"/>
              <a:gd name="connsiteX25" fmla="*/ 10083 w 2566941"/>
              <a:gd name="connsiteY25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0 w 2566941"/>
              <a:gd name="connsiteY2" fmla="*/ 2893589 h 3420248"/>
              <a:gd name="connsiteX3" fmla="*/ 4999 w 2566941"/>
              <a:gd name="connsiteY3" fmla="*/ 2869588 h 3420248"/>
              <a:gd name="connsiteX4" fmla="*/ 4448 w 2566941"/>
              <a:gd name="connsiteY4" fmla="*/ 2512336 h 3420248"/>
              <a:gd name="connsiteX5" fmla="*/ 1713 w 2566941"/>
              <a:gd name="connsiteY5" fmla="*/ 0 h 3420248"/>
              <a:gd name="connsiteX6" fmla="*/ 2519800 w 2566941"/>
              <a:gd name="connsiteY6" fmla="*/ 0 h 3420248"/>
              <a:gd name="connsiteX7" fmla="*/ 2546946 w 2566941"/>
              <a:gd name="connsiteY7" fmla="*/ 27148 h 3420248"/>
              <a:gd name="connsiteX8" fmla="*/ 2550576 w 2566941"/>
              <a:gd name="connsiteY8" fmla="*/ 201466 h 3420248"/>
              <a:gd name="connsiteX9" fmla="*/ 2553965 w 2566941"/>
              <a:gd name="connsiteY9" fmla="*/ 281642 h 3420248"/>
              <a:gd name="connsiteX10" fmla="*/ 2557601 w 2566941"/>
              <a:gd name="connsiteY10" fmla="*/ 339557 h 3420248"/>
              <a:gd name="connsiteX11" fmla="*/ 2562888 w 2566941"/>
              <a:gd name="connsiteY11" fmla="*/ 398740 h 3420248"/>
              <a:gd name="connsiteX12" fmla="*/ 2564904 w 2566941"/>
              <a:gd name="connsiteY12" fmla="*/ 455160 h 3420248"/>
              <a:gd name="connsiteX13" fmla="*/ 2566880 w 2566941"/>
              <a:gd name="connsiteY13" fmla="*/ 467958 h 3420248"/>
              <a:gd name="connsiteX14" fmla="*/ 2557101 w 2566941"/>
              <a:gd name="connsiteY14" fmla="*/ 526659 h 3420248"/>
              <a:gd name="connsiteX15" fmla="*/ 2552102 w 2566941"/>
              <a:gd name="connsiteY15" fmla="*/ 550660 h 3420248"/>
              <a:gd name="connsiteX16" fmla="*/ 2557345 w 2566941"/>
              <a:gd name="connsiteY16" fmla="*/ 630210 h 3420248"/>
              <a:gd name="connsiteX17" fmla="*/ 2552653 w 2566941"/>
              <a:gd name="connsiteY17" fmla="*/ 907912 h 3420248"/>
              <a:gd name="connsiteX18" fmla="*/ 2555388 w 2566941"/>
              <a:gd name="connsiteY18" fmla="*/ 3420248 h 3420248"/>
              <a:gd name="connsiteX19" fmla="*/ 37301 w 2566941"/>
              <a:gd name="connsiteY19" fmla="*/ 3420248 h 3420248"/>
              <a:gd name="connsiteX20" fmla="*/ 10155 w 2566941"/>
              <a:gd name="connsiteY20" fmla="*/ 3393100 h 3420248"/>
              <a:gd name="connsiteX21" fmla="*/ 10115 w 2566941"/>
              <a:gd name="connsiteY21" fmla="*/ 3385186 h 3420248"/>
              <a:gd name="connsiteX22" fmla="*/ 6528 w 2566941"/>
              <a:gd name="connsiteY22" fmla="*/ 3385176 h 3420248"/>
              <a:gd name="connsiteX23" fmla="*/ 6528 w 2566941"/>
              <a:gd name="connsiteY23" fmla="*/ 3073899 h 3420248"/>
              <a:gd name="connsiteX24" fmla="*/ 10083 w 2566941"/>
              <a:gd name="connsiteY24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0 w 2566941"/>
              <a:gd name="connsiteY2" fmla="*/ 2893589 h 3420248"/>
              <a:gd name="connsiteX3" fmla="*/ 4999 w 2566941"/>
              <a:gd name="connsiteY3" fmla="*/ 2869588 h 3420248"/>
              <a:gd name="connsiteX4" fmla="*/ 4448 w 2566941"/>
              <a:gd name="connsiteY4" fmla="*/ 2512336 h 3420248"/>
              <a:gd name="connsiteX5" fmla="*/ 1713 w 2566941"/>
              <a:gd name="connsiteY5" fmla="*/ 0 h 3420248"/>
              <a:gd name="connsiteX6" fmla="*/ 2519800 w 2566941"/>
              <a:gd name="connsiteY6" fmla="*/ 0 h 3420248"/>
              <a:gd name="connsiteX7" fmla="*/ 2546946 w 2566941"/>
              <a:gd name="connsiteY7" fmla="*/ 27148 h 3420248"/>
              <a:gd name="connsiteX8" fmla="*/ 2550576 w 2566941"/>
              <a:gd name="connsiteY8" fmla="*/ 201466 h 3420248"/>
              <a:gd name="connsiteX9" fmla="*/ 2553965 w 2566941"/>
              <a:gd name="connsiteY9" fmla="*/ 281642 h 3420248"/>
              <a:gd name="connsiteX10" fmla="*/ 2557601 w 2566941"/>
              <a:gd name="connsiteY10" fmla="*/ 339557 h 3420248"/>
              <a:gd name="connsiteX11" fmla="*/ 2562888 w 2566941"/>
              <a:gd name="connsiteY11" fmla="*/ 398740 h 3420248"/>
              <a:gd name="connsiteX12" fmla="*/ 2564904 w 2566941"/>
              <a:gd name="connsiteY12" fmla="*/ 455160 h 3420248"/>
              <a:gd name="connsiteX13" fmla="*/ 2566880 w 2566941"/>
              <a:gd name="connsiteY13" fmla="*/ 467958 h 3420248"/>
              <a:gd name="connsiteX14" fmla="*/ 2557101 w 2566941"/>
              <a:gd name="connsiteY14" fmla="*/ 526659 h 3420248"/>
              <a:gd name="connsiteX15" fmla="*/ 2552102 w 2566941"/>
              <a:gd name="connsiteY15" fmla="*/ 550660 h 3420248"/>
              <a:gd name="connsiteX16" fmla="*/ 2557345 w 2566941"/>
              <a:gd name="connsiteY16" fmla="*/ 630210 h 3420248"/>
              <a:gd name="connsiteX17" fmla="*/ 2552653 w 2566941"/>
              <a:gd name="connsiteY17" fmla="*/ 907912 h 3420248"/>
              <a:gd name="connsiteX18" fmla="*/ 2555388 w 2566941"/>
              <a:gd name="connsiteY18" fmla="*/ 3420248 h 3420248"/>
              <a:gd name="connsiteX19" fmla="*/ 37301 w 2566941"/>
              <a:gd name="connsiteY19" fmla="*/ 3420248 h 3420248"/>
              <a:gd name="connsiteX20" fmla="*/ 10155 w 2566941"/>
              <a:gd name="connsiteY20" fmla="*/ 3393100 h 3420248"/>
              <a:gd name="connsiteX21" fmla="*/ 10115 w 2566941"/>
              <a:gd name="connsiteY21" fmla="*/ 3385186 h 3420248"/>
              <a:gd name="connsiteX22" fmla="*/ 6528 w 2566941"/>
              <a:gd name="connsiteY22" fmla="*/ 3073899 h 3420248"/>
              <a:gd name="connsiteX23" fmla="*/ 10083 w 2566941"/>
              <a:gd name="connsiteY23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0 w 2566941"/>
              <a:gd name="connsiteY2" fmla="*/ 2893589 h 3420248"/>
              <a:gd name="connsiteX3" fmla="*/ 4999 w 2566941"/>
              <a:gd name="connsiteY3" fmla="*/ 2869588 h 3420248"/>
              <a:gd name="connsiteX4" fmla="*/ 4448 w 2566941"/>
              <a:gd name="connsiteY4" fmla="*/ 2512336 h 3420248"/>
              <a:gd name="connsiteX5" fmla="*/ 1713 w 2566941"/>
              <a:gd name="connsiteY5" fmla="*/ 0 h 3420248"/>
              <a:gd name="connsiteX6" fmla="*/ 2519800 w 2566941"/>
              <a:gd name="connsiteY6" fmla="*/ 0 h 3420248"/>
              <a:gd name="connsiteX7" fmla="*/ 2546946 w 2566941"/>
              <a:gd name="connsiteY7" fmla="*/ 27148 h 3420248"/>
              <a:gd name="connsiteX8" fmla="*/ 2550576 w 2566941"/>
              <a:gd name="connsiteY8" fmla="*/ 201466 h 3420248"/>
              <a:gd name="connsiteX9" fmla="*/ 2553965 w 2566941"/>
              <a:gd name="connsiteY9" fmla="*/ 281642 h 3420248"/>
              <a:gd name="connsiteX10" fmla="*/ 2557601 w 2566941"/>
              <a:gd name="connsiteY10" fmla="*/ 339557 h 3420248"/>
              <a:gd name="connsiteX11" fmla="*/ 2562888 w 2566941"/>
              <a:gd name="connsiteY11" fmla="*/ 398740 h 3420248"/>
              <a:gd name="connsiteX12" fmla="*/ 2564904 w 2566941"/>
              <a:gd name="connsiteY12" fmla="*/ 455160 h 3420248"/>
              <a:gd name="connsiteX13" fmla="*/ 2566880 w 2566941"/>
              <a:gd name="connsiteY13" fmla="*/ 467958 h 3420248"/>
              <a:gd name="connsiteX14" fmla="*/ 2557101 w 2566941"/>
              <a:gd name="connsiteY14" fmla="*/ 526659 h 3420248"/>
              <a:gd name="connsiteX15" fmla="*/ 2552102 w 2566941"/>
              <a:gd name="connsiteY15" fmla="*/ 550660 h 3420248"/>
              <a:gd name="connsiteX16" fmla="*/ 2557345 w 2566941"/>
              <a:gd name="connsiteY16" fmla="*/ 630210 h 3420248"/>
              <a:gd name="connsiteX17" fmla="*/ 2552653 w 2566941"/>
              <a:gd name="connsiteY17" fmla="*/ 907912 h 3420248"/>
              <a:gd name="connsiteX18" fmla="*/ 2555388 w 2566941"/>
              <a:gd name="connsiteY18" fmla="*/ 3420248 h 3420248"/>
              <a:gd name="connsiteX19" fmla="*/ 37301 w 2566941"/>
              <a:gd name="connsiteY19" fmla="*/ 3420248 h 3420248"/>
              <a:gd name="connsiteX20" fmla="*/ 10155 w 2566941"/>
              <a:gd name="connsiteY20" fmla="*/ 3393100 h 3420248"/>
              <a:gd name="connsiteX21" fmla="*/ 6528 w 2566941"/>
              <a:gd name="connsiteY21" fmla="*/ 3073899 h 3420248"/>
              <a:gd name="connsiteX22" fmla="*/ 10083 w 2566941"/>
              <a:gd name="connsiteY22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0 w 2566941"/>
              <a:gd name="connsiteY2" fmla="*/ 2893589 h 3420248"/>
              <a:gd name="connsiteX3" fmla="*/ 4999 w 2566941"/>
              <a:gd name="connsiteY3" fmla="*/ 2869588 h 3420248"/>
              <a:gd name="connsiteX4" fmla="*/ 4448 w 2566941"/>
              <a:gd name="connsiteY4" fmla="*/ 2512336 h 3420248"/>
              <a:gd name="connsiteX5" fmla="*/ 1713 w 2566941"/>
              <a:gd name="connsiteY5" fmla="*/ 0 h 3420248"/>
              <a:gd name="connsiteX6" fmla="*/ 2519800 w 2566941"/>
              <a:gd name="connsiteY6" fmla="*/ 0 h 3420248"/>
              <a:gd name="connsiteX7" fmla="*/ 2546946 w 2566941"/>
              <a:gd name="connsiteY7" fmla="*/ 27148 h 3420248"/>
              <a:gd name="connsiteX8" fmla="*/ 2550576 w 2566941"/>
              <a:gd name="connsiteY8" fmla="*/ 201466 h 3420248"/>
              <a:gd name="connsiteX9" fmla="*/ 2553965 w 2566941"/>
              <a:gd name="connsiteY9" fmla="*/ 281642 h 3420248"/>
              <a:gd name="connsiteX10" fmla="*/ 2557601 w 2566941"/>
              <a:gd name="connsiteY10" fmla="*/ 339557 h 3420248"/>
              <a:gd name="connsiteX11" fmla="*/ 2562888 w 2566941"/>
              <a:gd name="connsiteY11" fmla="*/ 398740 h 3420248"/>
              <a:gd name="connsiteX12" fmla="*/ 2564904 w 2566941"/>
              <a:gd name="connsiteY12" fmla="*/ 455160 h 3420248"/>
              <a:gd name="connsiteX13" fmla="*/ 2566880 w 2566941"/>
              <a:gd name="connsiteY13" fmla="*/ 467958 h 3420248"/>
              <a:gd name="connsiteX14" fmla="*/ 2557101 w 2566941"/>
              <a:gd name="connsiteY14" fmla="*/ 526659 h 3420248"/>
              <a:gd name="connsiteX15" fmla="*/ 2552102 w 2566941"/>
              <a:gd name="connsiteY15" fmla="*/ 550660 h 3420248"/>
              <a:gd name="connsiteX16" fmla="*/ 2557345 w 2566941"/>
              <a:gd name="connsiteY16" fmla="*/ 630210 h 3420248"/>
              <a:gd name="connsiteX17" fmla="*/ 2552653 w 2566941"/>
              <a:gd name="connsiteY17" fmla="*/ 907912 h 3420248"/>
              <a:gd name="connsiteX18" fmla="*/ 2555388 w 2566941"/>
              <a:gd name="connsiteY18" fmla="*/ 3420248 h 3420248"/>
              <a:gd name="connsiteX19" fmla="*/ 37301 w 2566941"/>
              <a:gd name="connsiteY19" fmla="*/ 3420248 h 3420248"/>
              <a:gd name="connsiteX20" fmla="*/ 10155 w 2566941"/>
              <a:gd name="connsiteY20" fmla="*/ 3393100 h 3420248"/>
              <a:gd name="connsiteX21" fmla="*/ 10083 w 2566941"/>
              <a:gd name="connsiteY21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0 w 2566941"/>
              <a:gd name="connsiteY2" fmla="*/ 2893589 h 3420248"/>
              <a:gd name="connsiteX3" fmla="*/ 4999 w 2566941"/>
              <a:gd name="connsiteY3" fmla="*/ 2869588 h 3420248"/>
              <a:gd name="connsiteX4" fmla="*/ 4448 w 2566941"/>
              <a:gd name="connsiteY4" fmla="*/ 2512336 h 3420248"/>
              <a:gd name="connsiteX5" fmla="*/ 1713 w 2566941"/>
              <a:gd name="connsiteY5" fmla="*/ 0 h 3420248"/>
              <a:gd name="connsiteX6" fmla="*/ 2519800 w 2566941"/>
              <a:gd name="connsiteY6" fmla="*/ 0 h 3420248"/>
              <a:gd name="connsiteX7" fmla="*/ 2546946 w 2566941"/>
              <a:gd name="connsiteY7" fmla="*/ 27148 h 3420248"/>
              <a:gd name="connsiteX8" fmla="*/ 2550576 w 2566941"/>
              <a:gd name="connsiteY8" fmla="*/ 201466 h 3420248"/>
              <a:gd name="connsiteX9" fmla="*/ 2553965 w 2566941"/>
              <a:gd name="connsiteY9" fmla="*/ 281642 h 3420248"/>
              <a:gd name="connsiteX10" fmla="*/ 2557601 w 2566941"/>
              <a:gd name="connsiteY10" fmla="*/ 339557 h 3420248"/>
              <a:gd name="connsiteX11" fmla="*/ 2562888 w 2566941"/>
              <a:gd name="connsiteY11" fmla="*/ 398740 h 3420248"/>
              <a:gd name="connsiteX12" fmla="*/ 2564904 w 2566941"/>
              <a:gd name="connsiteY12" fmla="*/ 455160 h 3420248"/>
              <a:gd name="connsiteX13" fmla="*/ 2566880 w 2566941"/>
              <a:gd name="connsiteY13" fmla="*/ 467958 h 3420248"/>
              <a:gd name="connsiteX14" fmla="*/ 2557101 w 2566941"/>
              <a:gd name="connsiteY14" fmla="*/ 526659 h 3420248"/>
              <a:gd name="connsiteX15" fmla="*/ 2552102 w 2566941"/>
              <a:gd name="connsiteY15" fmla="*/ 550660 h 3420248"/>
              <a:gd name="connsiteX16" fmla="*/ 2557345 w 2566941"/>
              <a:gd name="connsiteY16" fmla="*/ 630210 h 3420248"/>
              <a:gd name="connsiteX17" fmla="*/ 2552653 w 2566941"/>
              <a:gd name="connsiteY17" fmla="*/ 907912 h 3420248"/>
              <a:gd name="connsiteX18" fmla="*/ 2555388 w 2566941"/>
              <a:gd name="connsiteY18" fmla="*/ 3420248 h 3420248"/>
              <a:gd name="connsiteX19" fmla="*/ 37301 w 2566941"/>
              <a:gd name="connsiteY19" fmla="*/ 3420248 h 3420248"/>
              <a:gd name="connsiteX20" fmla="*/ 20594 w 2566941"/>
              <a:gd name="connsiteY20" fmla="*/ 3385372 h 3420248"/>
              <a:gd name="connsiteX21" fmla="*/ 10083 w 2566941"/>
              <a:gd name="connsiteY21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0 w 2566941"/>
              <a:gd name="connsiteY2" fmla="*/ 2893589 h 3420248"/>
              <a:gd name="connsiteX3" fmla="*/ 4999 w 2566941"/>
              <a:gd name="connsiteY3" fmla="*/ 2869588 h 3420248"/>
              <a:gd name="connsiteX4" fmla="*/ 4448 w 2566941"/>
              <a:gd name="connsiteY4" fmla="*/ 2512336 h 3420248"/>
              <a:gd name="connsiteX5" fmla="*/ 1713 w 2566941"/>
              <a:gd name="connsiteY5" fmla="*/ 0 h 3420248"/>
              <a:gd name="connsiteX6" fmla="*/ 2519800 w 2566941"/>
              <a:gd name="connsiteY6" fmla="*/ 0 h 3420248"/>
              <a:gd name="connsiteX7" fmla="*/ 2546946 w 2566941"/>
              <a:gd name="connsiteY7" fmla="*/ 27148 h 3420248"/>
              <a:gd name="connsiteX8" fmla="*/ 2550576 w 2566941"/>
              <a:gd name="connsiteY8" fmla="*/ 201466 h 3420248"/>
              <a:gd name="connsiteX9" fmla="*/ 2553965 w 2566941"/>
              <a:gd name="connsiteY9" fmla="*/ 281642 h 3420248"/>
              <a:gd name="connsiteX10" fmla="*/ 2557601 w 2566941"/>
              <a:gd name="connsiteY10" fmla="*/ 339557 h 3420248"/>
              <a:gd name="connsiteX11" fmla="*/ 2564904 w 2566941"/>
              <a:gd name="connsiteY11" fmla="*/ 455160 h 3420248"/>
              <a:gd name="connsiteX12" fmla="*/ 2566880 w 2566941"/>
              <a:gd name="connsiteY12" fmla="*/ 467958 h 3420248"/>
              <a:gd name="connsiteX13" fmla="*/ 2557101 w 2566941"/>
              <a:gd name="connsiteY13" fmla="*/ 526659 h 3420248"/>
              <a:gd name="connsiteX14" fmla="*/ 2552102 w 2566941"/>
              <a:gd name="connsiteY14" fmla="*/ 550660 h 3420248"/>
              <a:gd name="connsiteX15" fmla="*/ 2557345 w 2566941"/>
              <a:gd name="connsiteY15" fmla="*/ 630210 h 3420248"/>
              <a:gd name="connsiteX16" fmla="*/ 2552653 w 2566941"/>
              <a:gd name="connsiteY16" fmla="*/ 907912 h 3420248"/>
              <a:gd name="connsiteX17" fmla="*/ 2555388 w 2566941"/>
              <a:gd name="connsiteY17" fmla="*/ 3420248 h 3420248"/>
              <a:gd name="connsiteX18" fmla="*/ 37301 w 2566941"/>
              <a:gd name="connsiteY18" fmla="*/ 3420248 h 3420248"/>
              <a:gd name="connsiteX19" fmla="*/ 20594 w 2566941"/>
              <a:gd name="connsiteY19" fmla="*/ 3385372 h 3420248"/>
              <a:gd name="connsiteX20" fmla="*/ 10083 w 2566941"/>
              <a:gd name="connsiteY20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0 w 2566941"/>
              <a:gd name="connsiteY2" fmla="*/ 2893589 h 3420248"/>
              <a:gd name="connsiteX3" fmla="*/ 4999 w 2566941"/>
              <a:gd name="connsiteY3" fmla="*/ 2869588 h 3420248"/>
              <a:gd name="connsiteX4" fmla="*/ 4448 w 2566941"/>
              <a:gd name="connsiteY4" fmla="*/ 2512336 h 3420248"/>
              <a:gd name="connsiteX5" fmla="*/ 1713 w 2566941"/>
              <a:gd name="connsiteY5" fmla="*/ 0 h 3420248"/>
              <a:gd name="connsiteX6" fmla="*/ 2519800 w 2566941"/>
              <a:gd name="connsiteY6" fmla="*/ 0 h 3420248"/>
              <a:gd name="connsiteX7" fmla="*/ 2546946 w 2566941"/>
              <a:gd name="connsiteY7" fmla="*/ 27148 h 3420248"/>
              <a:gd name="connsiteX8" fmla="*/ 2553965 w 2566941"/>
              <a:gd name="connsiteY8" fmla="*/ 281642 h 3420248"/>
              <a:gd name="connsiteX9" fmla="*/ 2557601 w 2566941"/>
              <a:gd name="connsiteY9" fmla="*/ 339557 h 3420248"/>
              <a:gd name="connsiteX10" fmla="*/ 2564904 w 2566941"/>
              <a:gd name="connsiteY10" fmla="*/ 455160 h 3420248"/>
              <a:gd name="connsiteX11" fmla="*/ 2566880 w 2566941"/>
              <a:gd name="connsiteY11" fmla="*/ 467958 h 3420248"/>
              <a:gd name="connsiteX12" fmla="*/ 2557101 w 2566941"/>
              <a:gd name="connsiteY12" fmla="*/ 526659 h 3420248"/>
              <a:gd name="connsiteX13" fmla="*/ 2552102 w 2566941"/>
              <a:gd name="connsiteY13" fmla="*/ 550660 h 3420248"/>
              <a:gd name="connsiteX14" fmla="*/ 2557345 w 2566941"/>
              <a:gd name="connsiteY14" fmla="*/ 630210 h 3420248"/>
              <a:gd name="connsiteX15" fmla="*/ 2552653 w 2566941"/>
              <a:gd name="connsiteY15" fmla="*/ 907912 h 3420248"/>
              <a:gd name="connsiteX16" fmla="*/ 2555388 w 2566941"/>
              <a:gd name="connsiteY16" fmla="*/ 3420248 h 3420248"/>
              <a:gd name="connsiteX17" fmla="*/ 37301 w 2566941"/>
              <a:gd name="connsiteY17" fmla="*/ 3420248 h 3420248"/>
              <a:gd name="connsiteX18" fmla="*/ 20594 w 2566941"/>
              <a:gd name="connsiteY18" fmla="*/ 3385372 h 3420248"/>
              <a:gd name="connsiteX19" fmla="*/ 10083 w 2566941"/>
              <a:gd name="connsiteY19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0 w 2566941"/>
              <a:gd name="connsiteY2" fmla="*/ 2893589 h 3420248"/>
              <a:gd name="connsiteX3" fmla="*/ 4999 w 2566941"/>
              <a:gd name="connsiteY3" fmla="*/ 2869588 h 3420248"/>
              <a:gd name="connsiteX4" fmla="*/ 4448 w 2566941"/>
              <a:gd name="connsiteY4" fmla="*/ 2512336 h 3420248"/>
              <a:gd name="connsiteX5" fmla="*/ 1713 w 2566941"/>
              <a:gd name="connsiteY5" fmla="*/ 0 h 3420248"/>
              <a:gd name="connsiteX6" fmla="*/ 2519800 w 2566941"/>
              <a:gd name="connsiteY6" fmla="*/ 0 h 3420248"/>
              <a:gd name="connsiteX7" fmla="*/ 2539935 w 2566941"/>
              <a:gd name="connsiteY7" fmla="*/ 31093 h 3420248"/>
              <a:gd name="connsiteX8" fmla="*/ 2553965 w 2566941"/>
              <a:gd name="connsiteY8" fmla="*/ 281642 h 3420248"/>
              <a:gd name="connsiteX9" fmla="*/ 2557601 w 2566941"/>
              <a:gd name="connsiteY9" fmla="*/ 339557 h 3420248"/>
              <a:gd name="connsiteX10" fmla="*/ 2564904 w 2566941"/>
              <a:gd name="connsiteY10" fmla="*/ 455160 h 3420248"/>
              <a:gd name="connsiteX11" fmla="*/ 2566880 w 2566941"/>
              <a:gd name="connsiteY11" fmla="*/ 467958 h 3420248"/>
              <a:gd name="connsiteX12" fmla="*/ 2557101 w 2566941"/>
              <a:gd name="connsiteY12" fmla="*/ 526659 h 3420248"/>
              <a:gd name="connsiteX13" fmla="*/ 2552102 w 2566941"/>
              <a:gd name="connsiteY13" fmla="*/ 550660 h 3420248"/>
              <a:gd name="connsiteX14" fmla="*/ 2557345 w 2566941"/>
              <a:gd name="connsiteY14" fmla="*/ 630210 h 3420248"/>
              <a:gd name="connsiteX15" fmla="*/ 2552653 w 2566941"/>
              <a:gd name="connsiteY15" fmla="*/ 907912 h 3420248"/>
              <a:gd name="connsiteX16" fmla="*/ 2555388 w 2566941"/>
              <a:gd name="connsiteY16" fmla="*/ 3420248 h 3420248"/>
              <a:gd name="connsiteX17" fmla="*/ 37301 w 2566941"/>
              <a:gd name="connsiteY17" fmla="*/ 3420248 h 3420248"/>
              <a:gd name="connsiteX18" fmla="*/ 20594 w 2566941"/>
              <a:gd name="connsiteY18" fmla="*/ 3385372 h 3420248"/>
              <a:gd name="connsiteX19" fmla="*/ 10083 w 2566941"/>
              <a:gd name="connsiteY19" fmla="*/ 3025648 h 3420248"/>
              <a:gd name="connsiteX0" fmla="*/ 10083 w 2566941"/>
              <a:gd name="connsiteY0" fmla="*/ 3025648 h 3424682"/>
              <a:gd name="connsiteX1" fmla="*/ 7722 w 2566941"/>
              <a:gd name="connsiteY1" fmla="*/ 2971298 h 3424682"/>
              <a:gd name="connsiteX2" fmla="*/ 0 w 2566941"/>
              <a:gd name="connsiteY2" fmla="*/ 2893589 h 3424682"/>
              <a:gd name="connsiteX3" fmla="*/ 4999 w 2566941"/>
              <a:gd name="connsiteY3" fmla="*/ 2869588 h 3424682"/>
              <a:gd name="connsiteX4" fmla="*/ 4448 w 2566941"/>
              <a:gd name="connsiteY4" fmla="*/ 2512336 h 3424682"/>
              <a:gd name="connsiteX5" fmla="*/ 1713 w 2566941"/>
              <a:gd name="connsiteY5" fmla="*/ 0 h 3424682"/>
              <a:gd name="connsiteX6" fmla="*/ 2519800 w 2566941"/>
              <a:gd name="connsiteY6" fmla="*/ 0 h 3424682"/>
              <a:gd name="connsiteX7" fmla="*/ 2539935 w 2566941"/>
              <a:gd name="connsiteY7" fmla="*/ 31093 h 3424682"/>
              <a:gd name="connsiteX8" fmla="*/ 2553965 w 2566941"/>
              <a:gd name="connsiteY8" fmla="*/ 281642 h 3424682"/>
              <a:gd name="connsiteX9" fmla="*/ 2557601 w 2566941"/>
              <a:gd name="connsiteY9" fmla="*/ 339557 h 3424682"/>
              <a:gd name="connsiteX10" fmla="*/ 2564904 w 2566941"/>
              <a:gd name="connsiteY10" fmla="*/ 455160 h 3424682"/>
              <a:gd name="connsiteX11" fmla="*/ 2566880 w 2566941"/>
              <a:gd name="connsiteY11" fmla="*/ 467958 h 3424682"/>
              <a:gd name="connsiteX12" fmla="*/ 2557101 w 2566941"/>
              <a:gd name="connsiteY12" fmla="*/ 526659 h 3424682"/>
              <a:gd name="connsiteX13" fmla="*/ 2552102 w 2566941"/>
              <a:gd name="connsiteY13" fmla="*/ 550660 h 3424682"/>
              <a:gd name="connsiteX14" fmla="*/ 2557345 w 2566941"/>
              <a:gd name="connsiteY14" fmla="*/ 630210 h 3424682"/>
              <a:gd name="connsiteX15" fmla="*/ 2552653 w 2566941"/>
              <a:gd name="connsiteY15" fmla="*/ 907912 h 3424682"/>
              <a:gd name="connsiteX16" fmla="*/ 2537614 w 2566941"/>
              <a:gd name="connsiteY16" fmla="*/ 3424682 h 3424682"/>
              <a:gd name="connsiteX17" fmla="*/ 37301 w 2566941"/>
              <a:gd name="connsiteY17" fmla="*/ 3420248 h 3424682"/>
              <a:gd name="connsiteX18" fmla="*/ 20594 w 2566941"/>
              <a:gd name="connsiteY18" fmla="*/ 3385372 h 3424682"/>
              <a:gd name="connsiteX19" fmla="*/ 10083 w 2566941"/>
              <a:gd name="connsiteY19" fmla="*/ 3025648 h 3424682"/>
              <a:gd name="connsiteX0" fmla="*/ 10083 w 2566941"/>
              <a:gd name="connsiteY0" fmla="*/ 3025648 h 3424682"/>
              <a:gd name="connsiteX1" fmla="*/ 7722 w 2566941"/>
              <a:gd name="connsiteY1" fmla="*/ 2971298 h 3424682"/>
              <a:gd name="connsiteX2" fmla="*/ 0 w 2566941"/>
              <a:gd name="connsiteY2" fmla="*/ 2893589 h 3424682"/>
              <a:gd name="connsiteX3" fmla="*/ 4999 w 2566941"/>
              <a:gd name="connsiteY3" fmla="*/ 2869588 h 3424682"/>
              <a:gd name="connsiteX4" fmla="*/ 4448 w 2566941"/>
              <a:gd name="connsiteY4" fmla="*/ 2512336 h 3424682"/>
              <a:gd name="connsiteX5" fmla="*/ 1713 w 2566941"/>
              <a:gd name="connsiteY5" fmla="*/ 0 h 3424682"/>
              <a:gd name="connsiteX6" fmla="*/ 2519800 w 2566941"/>
              <a:gd name="connsiteY6" fmla="*/ 0 h 3424682"/>
              <a:gd name="connsiteX7" fmla="*/ 2539935 w 2566941"/>
              <a:gd name="connsiteY7" fmla="*/ 31093 h 3424682"/>
              <a:gd name="connsiteX8" fmla="*/ 2553965 w 2566941"/>
              <a:gd name="connsiteY8" fmla="*/ 281642 h 3424682"/>
              <a:gd name="connsiteX9" fmla="*/ 2557601 w 2566941"/>
              <a:gd name="connsiteY9" fmla="*/ 339557 h 3424682"/>
              <a:gd name="connsiteX10" fmla="*/ 2564904 w 2566941"/>
              <a:gd name="connsiteY10" fmla="*/ 455160 h 3424682"/>
              <a:gd name="connsiteX11" fmla="*/ 2566880 w 2566941"/>
              <a:gd name="connsiteY11" fmla="*/ 467958 h 3424682"/>
              <a:gd name="connsiteX12" fmla="*/ 2552102 w 2566941"/>
              <a:gd name="connsiteY12" fmla="*/ 550660 h 3424682"/>
              <a:gd name="connsiteX13" fmla="*/ 2557345 w 2566941"/>
              <a:gd name="connsiteY13" fmla="*/ 630210 h 3424682"/>
              <a:gd name="connsiteX14" fmla="*/ 2552653 w 2566941"/>
              <a:gd name="connsiteY14" fmla="*/ 907912 h 3424682"/>
              <a:gd name="connsiteX15" fmla="*/ 2537614 w 2566941"/>
              <a:gd name="connsiteY15" fmla="*/ 3424682 h 3424682"/>
              <a:gd name="connsiteX16" fmla="*/ 37301 w 2566941"/>
              <a:gd name="connsiteY16" fmla="*/ 3420248 h 3424682"/>
              <a:gd name="connsiteX17" fmla="*/ 20594 w 2566941"/>
              <a:gd name="connsiteY17" fmla="*/ 3385372 h 3424682"/>
              <a:gd name="connsiteX18" fmla="*/ 10083 w 2566941"/>
              <a:gd name="connsiteY18" fmla="*/ 3025648 h 3424682"/>
              <a:gd name="connsiteX0" fmla="*/ 10083 w 2566941"/>
              <a:gd name="connsiteY0" fmla="*/ 3025648 h 3424682"/>
              <a:gd name="connsiteX1" fmla="*/ 7722 w 2566941"/>
              <a:gd name="connsiteY1" fmla="*/ 2971298 h 3424682"/>
              <a:gd name="connsiteX2" fmla="*/ 0 w 2566941"/>
              <a:gd name="connsiteY2" fmla="*/ 2893589 h 3424682"/>
              <a:gd name="connsiteX3" fmla="*/ 4999 w 2566941"/>
              <a:gd name="connsiteY3" fmla="*/ 2869588 h 3424682"/>
              <a:gd name="connsiteX4" fmla="*/ 4448 w 2566941"/>
              <a:gd name="connsiteY4" fmla="*/ 2512336 h 3424682"/>
              <a:gd name="connsiteX5" fmla="*/ 1713 w 2566941"/>
              <a:gd name="connsiteY5" fmla="*/ 0 h 3424682"/>
              <a:gd name="connsiteX6" fmla="*/ 2519800 w 2566941"/>
              <a:gd name="connsiteY6" fmla="*/ 0 h 3424682"/>
              <a:gd name="connsiteX7" fmla="*/ 2539935 w 2566941"/>
              <a:gd name="connsiteY7" fmla="*/ 31093 h 3424682"/>
              <a:gd name="connsiteX8" fmla="*/ 2557601 w 2566941"/>
              <a:gd name="connsiteY8" fmla="*/ 339557 h 3424682"/>
              <a:gd name="connsiteX9" fmla="*/ 2564904 w 2566941"/>
              <a:gd name="connsiteY9" fmla="*/ 455160 h 3424682"/>
              <a:gd name="connsiteX10" fmla="*/ 2566880 w 2566941"/>
              <a:gd name="connsiteY10" fmla="*/ 467958 h 3424682"/>
              <a:gd name="connsiteX11" fmla="*/ 2552102 w 2566941"/>
              <a:gd name="connsiteY11" fmla="*/ 550660 h 3424682"/>
              <a:gd name="connsiteX12" fmla="*/ 2557345 w 2566941"/>
              <a:gd name="connsiteY12" fmla="*/ 630210 h 3424682"/>
              <a:gd name="connsiteX13" fmla="*/ 2552653 w 2566941"/>
              <a:gd name="connsiteY13" fmla="*/ 907912 h 3424682"/>
              <a:gd name="connsiteX14" fmla="*/ 2537614 w 2566941"/>
              <a:gd name="connsiteY14" fmla="*/ 3424682 h 3424682"/>
              <a:gd name="connsiteX15" fmla="*/ 37301 w 2566941"/>
              <a:gd name="connsiteY15" fmla="*/ 3420248 h 3424682"/>
              <a:gd name="connsiteX16" fmla="*/ 20594 w 2566941"/>
              <a:gd name="connsiteY16" fmla="*/ 3385372 h 3424682"/>
              <a:gd name="connsiteX17" fmla="*/ 10083 w 2566941"/>
              <a:gd name="connsiteY17" fmla="*/ 3025648 h 3424682"/>
              <a:gd name="connsiteX0" fmla="*/ 10083 w 2566941"/>
              <a:gd name="connsiteY0" fmla="*/ 3025648 h 3424682"/>
              <a:gd name="connsiteX1" fmla="*/ 7722 w 2566941"/>
              <a:gd name="connsiteY1" fmla="*/ 2971298 h 3424682"/>
              <a:gd name="connsiteX2" fmla="*/ 0 w 2566941"/>
              <a:gd name="connsiteY2" fmla="*/ 2893589 h 3424682"/>
              <a:gd name="connsiteX3" fmla="*/ 4999 w 2566941"/>
              <a:gd name="connsiteY3" fmla="*/ 2869588 h 3424682"/>
              <a:gd name="connsiteX4" fmla="*/ 4448 w 2566941"/>
              <a:gd name="connsiteY4" fmla="*/ 2512336 h 3424682"/>
              <a:gd name="connsiteX5" fmla="*/ 1713 w 2566941"/>
              <a:gd name="connsiteY5" fmla="*/ 0 h 3424682"/>
              <a:gd name="connsiteX6" fmla="*/ 2519800 w 2566941"/>
              <a:gd name="connsiteY6" fmla="*/ 0 h 3424682"/>
              <a:gd name="connsiteX7" fmla="*/ 2539935 w 2566941"/>
              <a:gd name="connsiteY7" fmla="*/ 31093 h 3424682"/>
              <a:gd name="connsiteX8" fmla="*/ 2539829 w 2566941"/>
              <a:gd name="connsiteY8" fmla="*/ 343990 h 3424682"/>
              <a:gd name="connsiteX9" fmla="*/ 2564904 w 2566941"/>
              <a:gd name="connsiteY9" fmla="*/ 455160 h 3424682"/>
              <a:gd name="connsiteX10" fmla="*/ 2566880 w 2566941"/>
              <a:gd name="connsiteY10" fmla="*/ 467958 h 3424682"/>
              <a:gd name="connsiteX11" fmla="*/ 2552102 w 2566941"/>
              <a:gd name="connsiteY11" fmla="*/ 550660 h 3424682"/>
              <a:gd name="connsiteX12" fmla="*/ 2557345 w 2566941"/>
              <a:gd name="connsiteY12" fmla="*/ 630210 h 3424682"/>
              <a:gd name="connsiteX13" fmla="*/ 2552653 w 2566941"/>
              <a:gd name="connsiteY13" fmla="*/ 907912 h 3424682"/>
              <a:gd name="connsiteX14" fmla="*/ 2537614 w 2566941"/>
              <a:gd name="connsiteY14" fmla="*/ 3424682 h 3424682"/>
              <a:gd name="connsiteX15" fmla="*/ 37301 w 2566941"/>
              <a:gd name="connsiteY15" fmla="*/ 3420248 h 3424682"/>
              <a:gd name="connsiteX16" fmla="*/ 20594 w 2566941"/>
              <a:gd name="connsiteY16" fmla="*/ 3385372 h 3424682"/>
              <a:gd name="connsiteX17" fmla="*/ 10083 w 2566941"/>
              <a:gd name="connsiteY17" fmla="*/ 3025648 h 3424682"/>
              <a:gd name="connsiteX0" fmla="*/ 10083 w 2565113"/>
              <a:gd name="connsiteY0" fmla="*/ 3025648 h 3424682"/>
              <a:gd name="connsiteX1" fmla="*/ 7722 w 2565113"/>
              <a:gd name="connsiteY1" fmla="*/ 2971298 h 3424682"/>
              <a:gd name="connsiteX2" fmla="*/ 0 w 2565113"/>
              <a:gd name="connsiteY2" fmla="*/ 2893589 h 3424682"/>
              <a:gd name="connsiteX3" fmla="*/ 4999 w 2565113"/>
              <a:gd name="connsiteY3" fmla="*/ 2869588 h 3424682"/>
              <a:gd name="connsiteX4" fmla="*/ 4448 w 2565113"/>
              <a:gd name="connsiteY4" fmla="*/ 2512336 h 3424682"/>
              <a:gd name="connsiteX5" fmla="*/ 1713 w 2565113"/>
              <a:gd name="connsiteY5" fmla="*/ 0 h 3424682"/>
              <a:gd name="connsiteX6" fmla="*/ 2519800 w 2565113"/>
              <a:gd name="connsiteY6" fmla="*/ 0 h 3424682"/>
              <a:gd name="connsiteX7" fmla="*/ 2539935 w 2565113"/>
              <a:gd name="connsiteY7" fmla="*/ 31093 h 3424682"/>
              <a:gd name="connsiteX8" fmla="*/ 2539829 w 2565113"/>
              <a:gd name="connsiteY8" fmla="*/ 343990 h 3424682"/>
              <a:gd name="connsiteX9" fmla="*/ 2564904 w 2565113"/>
              <a:gd name="connsiteY9" fmla="*/ 455160 h 3424682"/>
              <a:gd name="connsiteX10" fmla="*/ 2552102 w 2565113"/>
              <a:gd name="connsiteY10" fmla="*/ 550660 h 3424682"/>
              <a:gd name="connsiteX11" fmla="*/ 2557345 w 2565113"/>
              <a:gd name="connsiteY11" fmla="*/ 630210 h 3424682"/>
              <a:gd name="connsiteX12" fmla="*/ 2552653 w 2565113"/>
              <a:gd name="connsiteY12" fmla="*/ 907912 h 3424682"/>
              <a:gd name="connsiteX13" fmla="*/ 2537614 w 2565113"/>
              <a:gd name="connsiteY13" fmla="*/ 3424682 h 3424682"/>
              <a:gd name="connsiteX14" fmla="*/ 37301 w 2565113"/>
              <a:gd name="connsiteY14" fmla="*/ 3420248 h 3424682"/>
              <a:gd name="connsiteX15" fmla="*/ 20594 w 2565113"/>
              <a:gd name="connsiteY15" fmla="*/ 3385372 h 3424682"/>
              <a:gd name="connsiteX16" fmla="*/ 10083 w 2565113"/>
              <a:gd name="connsiteY16" fmla="*/ 3025648 h 3424682"/>
              <a:gd name="connsiteX0" fmla="*/ 10083 w 2557346"/>
              <a:gd name="connsiteY0" fmla="*/ 3025648 h 3424682"/>
              <a:gd name="connsiteX1" fmla="*/ 7722 w 2557346"/>
              <a:gd name="connsiteY1" fmla="*/ 2971298 h 3424682"/>
              <a:gd name="connsiteX2" fmla="*/ 0 w 2557346"/>
              <a:gd name="connsiteY2" fmla="*/ 2893589 h 3424682"/>
              <a:gd name="connsiteX3" fmla="*/ 4999 w 2557346"/>
              <a:gd name="connsiteY3" fmla="*/ 2869588 h 3424682"/>
              <a:gd name="connsiteX4" fmla="*/ 4448 w 2557346"/>
              <a:gd name="connsiteY4" fmla="*/ 2512336 h 3424682"/>
              <a:gd name="connsiteX5" fmla="*/ 1713 w 2557346"/>
              <a:gd name="connsiteY5" fmla="*/ 0 h 3424682"/>
              <a:gd name="connsiteX6" fmla="*/ 2519800 w 2557346"/>
              <a:gd name="connsiteY6" fmla="*/ 0 h 3424682"/>
              <a:gd name="connsiteX7" fmla="*/ 2539935 w 2557346"/>
              <a:gd name="connsiteY7" fmla="*/ 31093 h 3424682"/>
              <a:gd name="connsiteX8" fmla="*/ 2539829 w 2557346"/>
              <a:gd name="connsiteY8" fmla="*/ 343990 h 3424682"/>
              <a:gd name="connsiteX9" fmla="*/ 2542742 w 2557346"/>
              <a:gd name="connsiteY9" fmla="*/ 441650 h 3424682"/>
              <a:gd name="connsiteX10" fmla="*/ 2552102 w 2557346"/>
              <a:gd name="connsiteY10" fmla="*/ 550660 h 3424682"/>
              <a:gd name="connsiteX11" fmla="*/ 2557345 w 2557346"/>
              <a:gd name="connsiteY11" fmla="*/ 630210 h 3424682"/>
              <a:gd name="connsiteX12" fmla="*/ 2552653 w 2557346"/>
              <a:gd name="connsiteY12" fmla="*/ 907912 h 3424682"/>
              <a:gd name="connsiteX13" fmla="*/ 2537614 w 2557346"/>
              <a:gd name="connsiteY13" fmla="*/ 3424682 h 3424682"/>
              <a:gd name="connsiteX14" fmla="*/ 37301 w 2557346"/>
              <a:gd name="connsiteY14" fmla="*/ 3420248 h 3424682"/>
              <a:gd name="connsiteX15" fmla="*/ 20594 w 2557346"/>
              <a:gd name="connsiteY15" fmla="*/ 3385372 h 3424682"/>
              <a:gd name="connsiteX16" fmla="*/ 10083 w 2557346"/>
              <a:gd name="connsiteY16" fmla="*/ 3025648 h 342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57346" h="3424682">
                <a:moveTo>
                  <a:pt x="10083" y="3025648"/>
                </a:moveTo>
                <a:cubicBezTo>
                  <a:pt x="10331" y="3005461"/>
                  <a:pt x="7474" y="2991485"/>
                  <a:pt x="7722" y="2971298"/>
                </a:cubicBezTo>
                <a:cubicBezTo>
                  <a:pt x="6042" y="2949288"/>
                  <a:pt x="454" y="2910541"/>
                  <a:pt x="0" y="2893589"/>
                </a:cubicBezTo>
                <a:lnTo>
                  <a:pt x="4999" y="2869588"/>
                </a:lnTo>
                <a:cubicBezTo>
                  <a:pt x="5740" y="2806046"/>
                  <a:pt x="4996" y="2990601"/>
                  <a:pt x="4448" y="2512336"/>
                </a:cubicBezTo>
                <a:cubicBezTo>
                  <a:pt x="3536" y="1674891"/>
                  <a:pt x="2625" y="837445"/>
                  <a:pt x="1713" y="0"/>
                </a:cubicBezTo>
                <a:lnTo>
                  <a:pt x="2519800" y="0"/>
                </a:lnTo>
                <a:cubicBezTo>
                  <a:pt x="2534776" y="43"/>
                  <a:pt x="2539897" y="16117"/>
                  <a:pt x="2539935" y="31093"/>
                </a:cubicBezTo>
                <a:cubicBezTo>
                  <a:pt x="2546235" y="87686"/>
                  <a:pt x="2535668" y="273312"/>
                  <a:pt x="2539829" y="343990"/>
                </a:cubicBezTo>
                <a:cubicBezTo>
                  <a:pt x="2541652" y="372910"/>
                  <a:pt x="2541196" y="420250"/>
                  <a:pt x="2542742" y="441650"/>
                </a:cubicBezTo>
                <a:cubicBezTo>
                  <a:pt x="2544788" y="476095"/>
                  <a:pt x="2553362" y="521485"/>
                  <a:pt x="2552102" y="550660"/>
                </a:cubicBezTo>
                <a:lnTo>
                  <a:pt x="2557345" y="630210"/>
                </a:lnTo>
                <a:cubicBezTo>
                  <a:pt x="2557437" y="689752"/>
                  <a:pt x="2551850" y="430419"/>
                  <a:pt x="2552653" y="907912"/>
                </a:cubicBezTo>
                <a:cubicBezTo>
                  <a:pt x="2553565" y="1745357"/>
                  <a:pt x="2536702" y="2587237"/>
                  <a:pt x="2537614" y="3424682"/>
                </a:cubicBezTo>
                <a:lnTo>
                  <a:pt x="37301" y="3420248"/>
                </a:lnTo>
                <a:cubicBezTo>
                  <a:pt x="22325" y="3420205"/>
                  <a:pt x="20632" y="3400348"/>
                  <a:pt x="20594" y="3385372"/>
                </a:cubicBezTo>
                <a:cubicBezTo>
                  <a:pt x="16058" y="3319605"/>
                  <a:pt x="10488" y="3095948"/>
                  <a:pt x="10083" y="3025648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715B01-4963-97D8-0229-381CE693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86" y="618735"/>
            <a:ext cx="6511143" cy="1725632"/>
          </a:xfrm>
        </p:spPr>
        <p:txBody>
          <a:bodyPr anchor="ctr">
            <a:normAutofit/>
          </a:bodyPr>
          <a:lstStyle/>
          <a:p>
            <a:r>
              <a:rPr lang="en-US" b="1" i="0">
                <a:ea typeface="+mj-lt"/>
                <a:cs typeface="+mj-lt"/>
              </a:rPr>
              <a:t>Concentration camps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2641F-7E20-A63E-69F7-CAEBB9EEF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986" y="3726227"/>
            <a:ext cx="5394385" cy="35209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From 1933 to 1945, Nazi Germany operated more than a thousand concentration camps</a:t>
            </a:r>
          </a:p>
          <a:p>
            <a:r>
              <a:rPr lang="en" dirty="0"/>
              <a:t>Some of the camps are:</a:t>
            </a:r>
            <a:r>
              <a:rPr lang="en" dirty="0">
                <a:ea typeface="+mn-lt"/>
                <a:cs typeface="+mn-lt"/>
              </a:rPr>
              <a:t> Dachau</a:t>
            </a:r>
            <a:endParaRPr lang="en" dirty="0"/>
          </a:p>
          <a:p>
            <a:pPr marL="0" indent="0">
              <a:buNone/>
            </a:pPr>
            <a:r>
              <a:rPr lang="en" dirty="0"/>
              <a:t>                       </a:t>
            </a:r>
            <a:r>
              <a:rPr lang="en" dirty="0">
                <a:ea typeface="+mn-lt"/>
                <a:cs typeface="+mn-lt"/>
              </a:rPr>
              <a:t>  Mauthausen</a:t>
            </a:r>
            <a:endParaRPr lang="en" dirty="0"/>
          </a:p>
          <a:p>
            <a:pPr marL="0" indent="0">
              <a:buNone/>
            </a:pPr>
            <a:r>
              <a:rPr lang="en" dirty="0"/>
              <a:t>                       </a:t>
            </a:r>
            <a:r>
              <a:rPr lang="en" dirty="0">
                <a:ea typeface="+mn-lt"/>
                <a:cs typeface="+mn-lt"/>
              </a:rPr>
              <a:t>  Auschwitz</a:t>
            </a:r>
            <a:endParaRPr lang="en" dirty="0"/>
          </a:p>
          <a:p>
            <a:pPr marL="0" indent="0">
              <a:buNone/>
            </a:pPr>
            <a:r>
              <a:rPr lang="en" dirty="0"/>
              <a:t>                       </a:t>
            </a:r>
            <a:r>
              <a:rPr lang="en" dirty="0">
                <a:ea typeface="+mn-lt"/>
                <a:cs typeface="+mn-lt"/>
              </a:rPr>
              <a:t>  Buchenwald</a:t>
            </a:r>
            <a:endParaRPr lang="en" dirty="0"/>
          </a:p>
          <a:p>
            <a:pPr marL="0" indent="0">
              <a:buNone/>
            </a:pPr>
            <a:r>
              <a:rPr lang="en" dirty="0"/>
              <a:t>                       </a:t>
            </a:r>
            <a:r>
              <a:rPr lang="en" dirty="0">
                <a:ea typeface="+mn-lt"/>
                <a:cs typeface="+mn-lt"/>
              </a:rPr>
              <a:t>  </a:t>
            </a:r>
            <a:r>
              <a:rPr lang="en" dirty="0" err="1">
                <a:ea typeface="+mn-lt"/>
                <a:cs typeface="+mn-lt"/>
              </a:rPr>
              <a:t>Flossenbürg</a:t>
            </a:r>
            <a:endParaRPr lang="en" dirty="0" err="1"/>
          </a:p>
          <a:p>
            <a:pPr marL="0" indent="0">
              <a:buNone/>
            </a:pPr>
            <a:r>
              <a:rPr lang="en" dirty="0"/>
              <a:t>                         </a:t>
            </a:r>
            <a:r>
              <a:rPr lang="en" dirty="0">
                <a:ea typeface="+mn-lt"/>
                <a:cs typeface="+mn-lt"/>
              </a:rPr>
              <a:t>Sachsenhausen</a:t>
            </a:r>
            <a:endParaRPr lang="en" dirty="0"/>
          </a:p>
          <a:p>
            <a:endParaRPr lang="en" dirty="0"/>
          </a:p>
          <a:p>
            <a:endParaRPr lang="en" dirty="0"/>
          </a:p>
          <a:p>
            <a:endParaRPr lang="en" dirty="0"/>
          </a:p>
          <a:p>
            <a:endParaRPr lang="en" dirty="0"/>
          </a:p>
          <a:p>
            <a:endParaRPr lang="en" dirty="0"/>
          </a:p>
          <a:p>
            <a:endParaRPr lang="en" dirty="0"/>
          </a:p>
          <a:p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E4329C0-526A-9F20-3236-AC8FBDA17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51" r="2" b="10892"/>
          <a:stretch/>
        </p:blipFill>
        <p:spPr>
          <a:xfrm>
            <a:off x="7827554" y="3616237"/>
            <a:ext cx="2986897" cy="2413988"/>
          </a:xfrm>
          <a:prstGeom prst="rect">
            <a:avLst/>
          </a:prstGeom>
        </p:spPr>
      </p:pic>
      <p:pic>
        <p:nvPicPr>
          <p:cNvPr id="8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D2035A06-1282-6BB3-9C29-3CDE1EA41D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56" b="1"/>
          <a:stretch/>
        </p:blipFill>
        <p:spPr>
          <a:xfrm rot="196339">
            <a:off x="8279833" y="620519"/>
            <a:ext cx="3118803" cy="241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6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tool, wrench, different, arranged&#10;&#10;Description automatically generated">
            <a:extLst>
              <a:ext uri="{FF2B5EF4-FFF2-40B4-BE49-F238E27FC236}">
                <a16:creationId xmlns:a16="http://schemas.microsoft.com/office/drawing/2014/main" id="{72478683-1225-7E6E-4BBE-7C2D70724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006"/>
          <a:stretch/>
        </p:blipFill>
        <p:spPr>
          <a:xfrm>
            <a:off x="5317778" y="10"/>
            <a:ext cx="6874223" cy="3827955"/>
          </a:xfrm>
          <a:custGeom>
            <a:avLst/>
            <a:gdLst/>
            <a:ahLst/>
            <a:cxnLst/>
            <a:rect l="l" t="t" r="r" b="b"/>
            <a:pathLst>
              <a:path w="6874223" h="3827965">
                <a:moveTo>
                  <a:pt x="184325" y="0"/>
                </a:moveTo>
                <a:lnTo>
                  <a:pt x="6874223" y="0"/>
                </a:lnTo>
                <a:lnTo>
                  <a:pt x="6874223" y="3827965"/>
                </a:lnTo>
                <a:lnTo>
                  <a:pt x="1963276" y="3546538"/>
                </a:lnTo>
                <a:lnTo>
                  <a:pt x="1211736" y="3520135"/>
                </a:lnTo>
                <a:lnTo>
                  <a:pt x="1137201" y="3523658"/>
                </a:lnTo>
                <a:cubicBezTo>
                  <a:pt x="1094521" y="3527752"/>
                  <a:pt x="1082806" y="3538407"/>
                  <a:pt x="1009161" y="3535938"/>
                </a:cubicBezTo>
                <a:cubicBezTo>
                  <a:pt x="995890" y="3536352"/>
                  <a:pt x="993138" y="3531101"/>
                  <a:pt x="981630" y="3531476"/>
                </a:cubicBezTo>
                <a:lnTo>
                  <a:pt x="859632" y="3523445"/>
                </a:lnTo>
                <a:cubicBezTo>
                  <a:pt x="808935" y="3506288"/>
                  <a:pt x="787501" y="3516118"/>
                  <a:pt x="731958" y="3509505"/>
                </a:cubicBezTo>
                <a:lnTo>
                  <a:pt x="606876" y="3498537"/>
                </a:lnTo>
                <a:cubicBezTo>
                  <a:pt x="502288" y="3494662"/>
                  <a:pt x="538149" y="3490088"/>
                  <a:pt x="433561" y="3486211"/>
                </a:cubicBezTo>
                <a:cubicBezTo>
                  <a:pt x="318405" y="3480891"/>
                  <a:pt x="147819" y="3475619"/>
                  <a:pt x="38707" y="3462642"/>
                </a:cubicBezTo>
                <a:cubicBezTo>
                  <a:pt x="6278" y="3461374"/>
                  <a:pt x="-1169" y="3442585"/>
                  <a:pt x="141" y="3416558"/>
                </a:cubicBez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BF4AB29-D430-5B94-865A-A568221B5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478" b="2"/>
          <a:stretch/>
        </p:blipFill>
        <p:spPr>
          <a:xfrm>
            <a:off x="6224277" y="2932955"/>
            <a:ext cx="5967723" cy="3925045"/>
          </a:xfrm>
          <a:custGeom>
            <a:avLst/>
            <a:gdLst/>
            <a:ahLst/>
            <a:cxnLst/>
            <a:rect l="l" t="t" r="r" b="b"/>
            <a:pathLst>
              <a:path w="5967723" h="3925045">
                <a:moveTo>
                  <a:pt x="5967723" y="0"/>
                </a:moveTo>
                <a:lnTo>
                  <a:pt x="5967723" y="3925045"/>
                </a:lnTo>
                <a:lnTo>
                  <a:pt x="192359" y="3925045"/>
                </a:lnTo>
                <a:lnTo>
                  <a:pt x="141" y="359459"/>
                </a:lnTo>
                <a:cubicBezTo>
                  <a:pt x="-1169" y="333432"/>
                  <a:pt x="6278" y="314643"/>
                  <a:pt x="38707" y="313375"/>
                </a:cubicBezTo>
                <a:cubicBezTo>
                  <a:pt x="147819" y="300399"/>
                  <a:pt x="318405" y="295126"/>
                  <a:pt x="433561" y="289807"/>
                </a:cubicBezTo>
                <a:cubicBezTo>
                  <a:pt x="538149" y="285929"/>
                  <a:pt x="502288" y="281355"/>
                  <a:pt x="606876" y="277480"/>
                </a:cubicBezTo>
                <a:lnTo>
                  <a:pt x="731958" y="266512"/>
                </a:lnTo>
                <a:cubicBezTo>
                  <a:pt x="787501" y="259900"/>
                  <a:pt x="808935" y="269730"/>
                  <a:pt x="859632" y="252572"/>
                </a:cubicBezTo>
                <a:lnTo>
                  <a:pt x="981630" y="244541"/>
                </a:lnTo>
                <a:cubicBezTo>
                  <a:pt x="993138" y="244917"/>
                  <a:pt x="995890" y="239665"/>
                  <a:pt x="1009161" y="240079"/>
                </a:cubicBezTo>
                <a:cubicBezTo>
                  <a:pt x="1082806" y="237610"/>
                  <a:pt x="1094521" y="248265"/>
                  <a:pt x="1137201" y="252359"/>
                </a:cubicBezTo>
                <a:lnTo>
                  <a:pt x="1211736" y="255882"/>
                </a:lnTo>
                <a:lnTo>
                  <a:pt x="1963276" y="22947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0902BF-D97E-0C9C-22BC-A07912207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343" y="-664710"/>
            <a:ext cx="5574023" cy="33722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Things that are found in camps 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86DB1F73-E7CD-BE60-02D7-626631AD2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843" y="3805920"/>
            <a:ext cx="5040085" cy="17766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" dirty="0"/>
              <a:t>Before they entered the camps they had to leave their things</a:t>
            </a:r>
          </a:p>
          <a:p>
            <a:r>
              <a:rPr lang="en" dirty="0"/>
              <a:t>Shoes, coats, pants, bags...</a:t>
            </a:r>
          </a:p>
        </p:txBody>
      </p:sp>
    </p:spTree>
    <p:extLst>
      <p:ext uri="{BB962C8B-B14F-4D97-AF65-F5344CB8AC3E}">
        <p14:creationId xmlns:p14="http://schemas.microsoft.com/office/powerpoint/2010/main" val="56483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DC1F82-572A-4FFD-ACFB-E62DC7930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2E2C9A-482F-4424-9EC7-7138FD5C9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79475"/>
          </a:xfrm>
          <a:custGeom>
            <a:avLst/>
            <a:gdLst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076 w 12192000"/>
              <a:gd name="connsiteY144" fmla="*/ 1813003 h 2237474"/>
              <a:gd name="connsiteX145" fmla="*/ 4459810 w 12192000"/>
              <a:gd name="connsiteY145" fmla="*/ 1797886 h 2237474"/>
              <a:gd name="connsiteX146" fmla="*/ 4379064 w 12192000"/>
              <a:gd name="connsiteY146" fmla="*/ 1817177 h 2237474"/>
              <a:gd name="connsiteX147" fmla="*/ 4319209 w 12192000"/>
              <a:gd name="connsiteY147" fmla="*/ 1834833 h 2237474"/>
              <a:gd name="connsiteX148" fmla="*/ 4306907 w 12192000"/>
              <a:gd name="connsiteY148" fmla="*/ 1841641 h 2237474"/>
              <a:gd name="connsiteX149" fmla="*/ 4290981 w 12192000"/>
              <a:gd name="connsiteY149" fmla="*/ 1839677 h 2237474"/>
              <a:gd name="connsiteX150" fmla="*/ 4285792 w 12192000"/>
              <a:gd name="connsiteY150" fmla="*/ 1836231 h 2237474"/>
              <a:gd name="connsiteX151" fmla="*/ 4238372 w 12192000"/>
              <a:gd name="connsiteY151" fmla="*/ 1851480 h 2237474"/>
              <a:gd name="connsiteX152" fmla="*/ 4232517 w 12192000"/>
              <a:gd name="connsiteY152" fmla="*/ 1852567 h 2237474"/>
              <a:gd name="connsiteX153" fmla="*/ 4191732 w 12192000"/>
              <a:gd name="connsiteY153" fmla="*/ 1857328 h 2237474"/>
              <a:gd name="connsiteX154" fmla="*/ 4065532 w 12192000"/>
              <a:gd name="connsiteY154" fmla="*/ 1855477 h 2237474"/>
              <a:gd name="connsiteX155" fmla="*/ 4028460 w 12192000"/>
              <a:gd name="connsiteY155" fmla="*/ 1855137 h 2237474"/>
              <a:gd name="connsiteX156" fmla="*/ 4002267 w 12192000"/>
              <a:gd name="connsiteY156" fmla="*/ 1852352 h 2237474"/>
              <a:gd name="connsiteX157" fmla="*/ 3931396 w 12192000"/>
              <a:gd name="connsiteY157" fmla="*/ 1858915 h 2237474"/>
              <a:gd name="connsiteX158" fmla="*/ 3812162 w 12192000"/>
              <a:gd name="connsiteY158" fmla="*/ 1875501 h 2237474"/>
              <a:gd name="connsiteX159" fmla="*/ 3767672 w 12192000"/>
              <a:gd name="connsiteY159" fmla="*/ 1874600 h 2237474"/>
              <a:gd name="connsiteX160" fmla="*/ 3764741 w 12192000"/>
              <a:gd name="connsiteY160" fmla="*/ 1869433 h 2237474"/>
              <a:gd name="connsiteX161" fmla="*/ 3751332 w 12192000"/>
              <a:gd name="connsiteY161" fmla="*/ 1869854 h 2237474"/>
              <a:gd name="connsiteX162" fmla="*/ 3748155 w 12192000"/>
              <a:gd name="connsiteY162" fmla="*/ 1868903 h 2237474"/>
              <a:gd name="connsiteX163" fmla="*/ 3729530 w 12192000"/>
              <a:gd name="connsiteY163" fmla="*/ 1864513 h 2237474"/>
              <a:gd name="connsiteX164" fmla="*/ 3680177 w 12192000"/>
              <a:gd name="connsiteY164" fmla="*/ 1881552 h 2237474"/>
              <a:gd name="connsiteX165" fmla="*/ 3567259 w 12192000"/>
              <a:gd name="connsiteY165" fmla="*/ 1893482 h 2237474"/>
              <a:gd name="connsiteX166" fmla="*/ 3405770 w 12192000"/>
              <a:gd name="connsiteY166" fmla="*/ 1904591 h 2237474"/>
              <a:gd name="connsiteX167" fmla="*/ 3280097 w 12192000"/>
              <a:gd name="connsiteY167" fmla="*/ 1919610 h 2237474"/>
              <a:gd name="connsiteX168" fmla="*/ 3123424 w 12192000"/>
              <a:gd name="connsiteY168" fmla="*/ 1952930 h 2237474"/>
              <a:gd name="connsiteX169" fmla="*/ 3009910 w 12192000"/>
              <a:gd name="connsiteY169" fmla="*/ 1957866 h 2237474"/>
              <a:gd name="connsiteX170" fmla="*/ 2995934 w 12192000"/>
              <a:gd name="connsiteY170" fmla="*/ 1967085 h 2237474"/>
              <a:gd name="connsiteX171" fmla="*/ 2980071 w 12192000"/>
              <a:gd name="connsiteY171" fmla="*/ 1972988 h 2237474"/>
              <a:gd name="connsiteX172" fmla="*/ 2978094 w 12192000"/>
              <a:gd name="connsiteY172" fmla="*/ 1972369 h 2237474"/>
              <a:gd name="connsiteX173" fmla="*/ 2942858 w 12192000"/>
              <a:gd name="connsiteY173" fmla="*/ 1981367 h 2237474"/>
              <a:gd name="connsiteX174" fmla="*/ 2875436 w 12192000"/>
              <a:gd name="connsiteY174" fmla="*/ 1996977 h 2237474"/>
              <a:gd name="connsiteX175" fmla="*/ 2874892 w 12192000"/>
              <a:gd name="connsiteY175" fmla="*/ 1996085 h 2237474"/>
              <a:gd name="connsiteX176" fmla="*/ 2864145 w 12192000"/>
              <a:gd name="connsiteY176" fmla="*/ 1994061 h 2237474"/>
              <a:gd name="connsiteX177" fmla="*/ 2843662 w 12192000"/>
              <a:gd name="connsiteY177" fmla="*/ 1992498 h 2237474"/>
              <a:gd name="connsiteX178" fmla="*/ 2796128 w 12192000"/>
              <a:gd name="connsiteY178" fmla="*/ 1976403 h 2237474"/>
              <a:gd name="connsiteX179" fmla="*/ 2756784 w 12192000"/>
              <a:gd name="connsiteY179" fmla="*/ 1985116 h 2237474"/>
              <a:gd name="connsiteX180" fmla="*/ 2748833 w 12192000"/>
              <a:gd name="connsiteY180" fmla="*/ 1986323 h 2237474"/>
              <a:gd name="connsiteX181" fmla="*/ 2748661 w 12192000"/>
              <a:gd name="connsiteY181" fmla="*/ 1986122 h 2237474"/>
              <a:gd name="connsiteX182" fmla="*/ 2740251 w 12192000"/>
              <a:gd name="connsiteY182" fmla="*/ 1986946 h 2237474"/>
              <a:gd name="connsiteX183" fmla="*/ 2718916 w 12192000"/>
              <a:gd name="connsiteY183" fmla="*/ 1990867 h 2237474"/>
              <a:gd name="connsiteX184" fmla="*/ 2713522 w 12192000"/>
              <a:gd name="connsiteY184" fmla="*/ 1990173 h 2237474"/>
              <a:gd name="connsiteX185" fmla="*/ 2680597 w 12192000"/>
              <a:gd name="connsiteY185" fmla="*/ 1984996 h 2237474"/>
              <a:gd name="connsiteX186" fmla="*/ 2578178 w 12192000"/>
              <a:gd name="connsiteY186" fmla="*/ 1990531 h 2237474"/>
              <a:gd name="connsiteX187" fmla="*/ 2476147 w 12192000"/>
              <a:gd name="connsiteY187" fmla="*/ 1998305 h 2237474"/>
              <a:gd name="connsiteX188" fmla="*/ 2373568 w 12192000"/>
              <a:gd name="connsiteY188" fmla="*/ 2003219 h 2237474"/>
              <a:gd name="connsiteX189" fmla="*/ 2321399 w 12192000"/>
              <a:gd name="connsiteY189" fmla="*/ 1989467 h 2237474"/>
              <a:gd name="connsiteX190" fmla="*/ 2315525 w 12192000"/>
              <a:gd name="connsiteY190" fmla="*/ 1989708 h 2237474"/>
              <a:gd name="connsiteX191" fmla="*/ 2300792 w 12192000"/>
              <a:gd name="connsiteY191" fmla="*/ 1994290 h 2237474"/>
              <a:gd name="connsiteX192" fmla="*/ 2295469 w 12192000"/>
              <a:gd name="connsiteY192" fmla="*/ 1996659 h 2237474"/>
              <a:gd name="connsiteX193" fmla="*/ 2287219 w 12192000"/>
              <a:gd name="connsiteY193" fmla="*/ 1998750 h 2237474"/>
              <a:gd name="connsiteX194" fmla="*/ 2286948 w 12192000"/>
              <a:gd name="connsiteY194" fmla="*/ 1998596 h 2237474"/>
              <a:gd name="connsiteX195" fmla="*/ 2243069 w 12192000"/>
              <a:gd name="connsiteY195" fmla="*/ 2015111 h 2237474"/>
              <a:gd name="connsiteX196" fmla="*/ 2186609 w 12192000"/>
              <a:gd name="connsiteY196" fmla="*/ 2008263 h 2237474"/>
              <a:gd name="connsiteX197" fmla="*/ 2164831 w 12192000"/>
              <a:gd name="connsiteY197" fmla="*/ 2010143 h 2237474"/>
              <a:gd name="connsiteX198" fmla="*/ 2152836 w 12192000"/>
              <a:gd name="connsiteY198" fmla="*/ 2010048 h 2237474"/>
              <a:gd name="connsiteX199" fmla="*/ 2117102 w 12192000"/>
              <a:gd name="connsiteY199" fmla="*/ 2023004 h 2237474"/>
              <a:gd name="connsiteX200" fmla="*/ 2111935 w 12192000"/>
              <a:gd name="connsiteY200" fmla="*/ 2023163 h 2237474"/>
              <a:gd name="connsiteX201" fmla="*/ 2089991 w 12192000"/>
              <a:gd name="connsiteY201" fmla="*/ 2034193 h 2237474"/>
              <a:gd name="connsiteX202" fmla="*/ 2058061 w 12192000"/>
              <a:gd name="connsiteY202" fmla="*/ 2047942 h 2237474"/>
              <a:gd name="connsiteX203" fmla="*/ 2055737 w 12192000"/>
              <a:gd name="connsiteY203" fmla="*/ 2047704 h 2237474"/>
              <a:gd name="connsiteX204" fmla="*/ 2042244 w 12192000"/>
              <a:gd name="connsiteY204" fmla="*/ 2055560 h 2237474"/>
              <a:gd name="connsiteX205" fmla="*/ 1976224 w 12192000"/>
              <a:gd name="connsiteY205" fmla="*/ 2074257 h 2237474"/>
              <a:gd name="connsiteX206" fmla="*/ 1877728 w 12192000"/>
              <a:gd name="connsiteY206" fmla="*/ 2101004 h 2237474"/>
              <a:gd name="connsiteX207" fmla="*/ 1759056 w 12192000"/>
              <a:gd name="connsiteY207" fmla="*/ 2125608 h 2237474"/>
              <a:gd name="connsiteX208" fmla="*/ 1637948 w 12192000"/>
              <a:gd name="connsiteY208" fmla="*/ 2172597 h 2237474"/>
              <a:gd name="connsiteX209" fmla="*/ 1434549 w 12192000"/>
              <a:gd name="connsiteY209" fmla="*/ 2234522 h 2237474"/>
              <a:gd name="connsiteX210" fmla="*/ 1398481 w 12192000"/>
              <a:gd name="connsiteY210" fmla="*/ 2237074 h 2237474"/>
              <a:gd name="connsiteX211" fmla="*/ 1398407 w 12192000"/>
              <a:gd name="connsiteY211" fmla="*/ 2237095 h 2237474"/>
              <a:gd name="connsiteX212" fmla="*/ 1370962 w 12192000"/>
              <a:gd name="connsiteY212" fmla="*/ 2237474 h 2237474"/>
              <a:gd name="connsiteX213" fmla="*/ 1356367 w 12192000"/>
              <a:gd name="connsiteY213" fmla="*/ 2235089 h 2237474"/>
              <a:gd name="connsiteX214" fmla="*/ 1324828 w 12192000"/>
              <a:gd name="connsiteY214" fmla="*/ 2231968 h 2237474"/>
              <a:gd name="connsiteX215" fmla="*/ 1297744 w 12192000"/>
              <a:gd name="connsiteY215" fmla="*/ 2235849 h 2237474"/>
              <a:gd name="connsiteX216" fmla="*/ 1286236 w 12192000"/>
              <a:gd name="connsiteY216" fmla="*/ 2233135 h 2237474"/>
              <a:gd name="connsiteX217" fmla="*/ 1283504 w 12192000"/>
              <a:gd name="connsiteY217" fmla="*/ 2233797 h 2237474"/>
              <a:gd name="connsiteX218" fmla="*/ 1279765 w 12192000"/>
              <a:gd name="connsiteY218" fmla="*/ 2229639 h 2237474"/>
              <a:gd name="connsiteX219" fmla="*/ 1195347 w 12192000"/>
              <a:gd name="connsiteY219" fmla="*/ 2212354 h 2237474"/>
              <a:gd name="connsiteX220" fmla="*/ 970251 w 12192000"/>
              <a:gd name="connsiteY220" fmla="*/ 2221029 h 2237474"/>
              <a:gd name="connsiteX221" fmla="*/ 812914 w 12192000"/>
              <a:gd name="connsiteY221" fmla="*/ 2202752 h 2237474"/>
              <a:gd name="connsiteX222" fmla="*/ 800195 w 12192000"/>
              <a:gd name="connsiteY222" fmla="*/ 2209407 h 2237474"/>
              <a:gd name="connsiteX223" fmla="*/ 784978 w 12192000"/>
              <a:gd name="connsiteY223" fmla="*/ 2212360 h 2237474"/>
              <a:gd name="connsiteX224" fmla="*/ 681987 w 12192000"/>
              <a:gd name="connsiteY224" fmla="*/ 2216757 h 2237474"/>
              <a:gd name="connsiteX225" fmla="*/ 669923 w 12192000"/>
              <a:gd name="connsiteY225" fmla="*/ 2211682 h 2237474"/>
              <a:gd name="connsiteX226" fmla="*/ 648680 w 12192000"/>
              <a:gd name="connsiteY226" fmla="*/ 2206229 h 2237474"/>
              <a:gd name="connsiteX227" fmla="*/ 597225 w 12192000"/>
              <a:gd name="connsiteY227" fmla="*/ 2180999 h 2237474"/>
              <a:gd name="connsiteX228" fmla="*/ 558449 w 12192000"/>
              <a:gd name="connsiteY228" fmla="*/ 2182346 h 2237474"/>
              <a:gd name="connsiteX229" fmla="*/ 550517 w 12192000"/>
              <a:gd name="connsiteY229" fmla="*/ 2182060 h 2237474"/>
              <a:gd name="connsiteX230" fmla="*/ 550309 w 12192000"/>
              <a:gd name="connsiteY230" fmla="*/ 2181825 h 2237474"/>
              <a:gd name="connsiteX231" fmla="*/ 541836 w 12192000"/>
              <a:gd name="connsiteY231" fmla="*/ 2181063 h 2237474"/>
              <a:gd name="connsiteX232" fmla="*/ 536057 w 12192000"/>
              <a:gd name="connsiteY232" fmla="*/ 2181537 h 2237474"/>
              <a:gd name="connsiteX233" fmla="*/ 520671 w 12192000"/>
              <a:gd name="connsiteY233" fmla="*/ 2180980 h 2237474"/>
              <a:gd name="connsiteX234" fmla="*/ 515024 w 12192000"/>
              <a:gd name="connsiteY234" fmla="*/ 2179258 h 2237474"/>
              <a:gd name="connsiteX235" fmla="*/ 512278 w 12192000"/>
              <a:gd name="connsiteY235" fmla="*/ 2176369 h 2237474"/>
              <a:gd name="connsiteX236" fmla="*/ 480419 w 12192000"/>
              <a:gd name="connsiteY236" fmla="*/ 2167807 h 2237474"/>
              <a:gd name="connsiteX237" fmla="*/ 413835 w 12192000"/>
              <a:gd name="connsiteY237" fmla="*/ 2156783 h 2237474"/>
              <a:gd name="connsiteX238" fmla="*/ 376513 w 12192000"/>
              <a:gd name="connsiteY238" fmla="*/ 2154014 h 2237474"/>
              <a:gd name="connsiteX239" fmla="*/ 273386 w 12192000"/>
              <a:gd name="connsiteY239" fmla="*/ 2142551 h 2237474"/>
              <a:gd name="connsiteX240" fmla="*/ 169207 w 12192000"/>
              <a:gd name="connsiteY240" fmla="*/ 2128100 h 2237474"/>
              <a:gd name="connsiteX241" fmla="*/ 93149 w 12192000"/>
              <a:gd name="connsiteY241" fmla="*/ 2105324 h 2237474"/>
              <a:gd name="connsiteX242" fmla="*/ 88109 w 12192000"/>
              <a:gd name="connsiteY242" fmla="*/ 2106704 h 2237474"/>
              <a:gd name="connsiteX243" fmla="*/ 80022 w 12192000"/>
              <a:gd name="connsiteY243" fmla="*/ 2107254 h 2237474"/>
              <a:gd name="connsiteX244" fmla="*/ 79717 w 12192000"/>
              <a:gd name="connsiteY244" fmla="*/ 2107046 h 2237474"/>
              <a:gd name="connsiteX245" fmla="*/ 72352 w 12192000"/>
              <a:gd name="connsiteY245" fmla="*/ 2107991 h 2237474"/>
              <a:gd name="connsiteX246" fmla="*/ 37645 w 12192000"/>
              <a:gd name="connsiteY246" fmla="*/ 2115401 h 2237474"/>
              <a:gd name="connsiteX247" fmla="*/ 4572 w 12192000"/>
              <a:gd name="connsiteY247" fmla="*/ 2111091 h 2237474"/>
              <a:gd name="connsiteX248" fmla="*/ 0 w 12192000"/>
              <a:gd name="connsiteY248" fmla="*/ 2110468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810 w 12192000"/>
              <a:gd name="connsiteY144" fmla="*/ 1797886 h 2237474"/>
              <a:gd name="connsiteX145" fmla="*/ 4379064 w 12192000"/>
              <a:gd name="connsiteY145" fmla="*/ 1817177 h 2237474"/>
              <a:gd name="connsiteX146" fmla="*/ 4319209 w 12192000"/>
              <a:gd name="connsiteY146" fmla="*/ 1834833 h 2237474"/>
              <a:gd name="connsiteX147" fmla="*/ 4306907 w 12192000"/>
              <a:gd name="connsiteY147" fmla="*/ 1841641 h 2237474"/>
              <a:gd name="connsiteX148" fmla="*/ 4290981 w 12192000"/>
              <a:gd name="connsiteY148" fmla="*/ 1839677 h 2237474"/>
              <a:gd name="connsiteX149" fmla="*/ 4285792 w 12192000"/>
              <a:gd name="connsiteY149" fmla="*/ 1836231 h 2237474"/>
              <a:gd name="connsiteX150" fmla="*/ 4238372 w 12192000"/>
              <a:gd name="connsiteY150" fmla="*/ 1851480 h 2237474"/>
              <a:gd name="connsiteX151" fmla="*/ 4232517 w 12192000"/>
              <a:gd name="connsiteY151" fmla="*/ 1852567 h 2237474"/>
              <a:gd name="connsiteX152" fmla="*/ 4191732 w 12192000"/>
              <a:gd name="connsiteY152" fmla="*/ 1857328 h 2237474"/>
              <a:gd name="connsiteX153" fmla="*/ 4065532 w 12192000"/>
              <a:gd name="connsiteY153" fmla="*/ 1855477 h 2237474"/>
              <a:gd name="connsiteX154" fmla="*/ 4028460 w 12192000"/>
              <a:gd name="connsiteY154" fmla="*/ 1855137 h 2237474"/>
              <a:gd name="connsiteX155" fmla="*/ 4002267 w 12192000"/>
              <a:gd name="connsiteY155" fmla="*/ 1852352 h 2237474"/>
              <a:gd name="connsiteX156" fmla="*/ 3931396 w 12192000"/>
              <a:gd name="connsiteY156" fmla="*/ 1858915 h 2237474"/>
              <a:gd name="connsiteX157" fmla="*/ 3812162 w 12192000"/>
              <a:gd name="connsiteY157" fmla="*/ 1875501 h 2237474"/>
              <a:gd name="connsiteX158" fmla="*/ 3767672 w 12192000"/>
              <a:gd name="connsiteY158" fmla="*/ 1874600 h 2237474"/>
              <a:gd name="connsiteX159" fmla="*/ 3764741 w 12192000"/>
              <a:gd name="connsiteY159" fmla="*/ 1869433 h 2237474"/>
              <a:gd name="connsiteX160" fmla="*/ 3751332 w 12192000"/>
              <a:gd name="connsiteY160" fmla="*/ 1869854 h 2237474"/>
              <a:gd name="connsiteX161" fmla="*/ 3748155 w 12192000"/>
              <a:gd name="connsiteY161" fmla="*/ 1868903 h 2237474"/>
              <a:gd name="connsiteX162" fmla="*/ 3729530 w 12192000"/>
              <a:gd name="connsiteY162" fmla="*/ 1864513 h 2237474"/>
              <a:gd name="connsiteX163" fmla="*/ 3680177 w 12192000"/>
              <a:gd name="connsiteY163" fmla="*/ 1881552 h 2237474"/>
              <a:gd name="connsiteX164" fmla="*/ 3567259 w 12192000"/>
              <a:gd name="connsiteY164" fmla="*/ 1893482 h 2237474"/>
              <a:gd name="connsiteX165" fmla="*/ 3405770 w 12192000"/>
              <a:gd name="connsiteY165" fmla="*/ 1904591 h 2237474"/>
              <a:gd name="connsiteX166" fmla="*/ 3280097 w 12192000"/>
              <a:gd name="connsiteY166" fmla="*/ 1919610 h 2237474"/>
              <a:gd name="connsiteX167" fmla="*/ 3123424 w 12192000"/>
              <a:gd name="connsiteY167" fmla="*/ 1952930 h 2237474"/>
              <a:gd name="connsiteX168" fmla="*/ 3009910 w 12192000"/>
              <a:gd name="connsiteY168" fmla="*/ 1957866 h 2237474"/>
              <a:gd name="connsiteX169" fmla="*/ 2995934 w 12192000"/>
              <a:gd name="connsiteY169" fmla="*/ 1967085 h 2237474"/>
              <a:gd name="connsiteX170" fmla="*/ 2980071 w 12192000"/>
              <a:gd name="connsiteY170" fmla="*/ 1972988 h 2237474"/>
              <a:gd name="connsiteX171" fmla="*/ 2978094 w 12192000"/>
              <a:gd name="connsiteY171" fmla="*/ 1972369 h 2237474"/>
              <a:gd name="connsiteX172" fmla="*/ 2942858 w 12192000"/>
              <a:gd name="connsiteY172" fmla="*/ 1981367 h 2237474"/>
              <a:gd name="connsiteX173" fmla="*/ 2875436 w 12192000"/>
              <a:gd name="connsiteY173" fmla="*/ 1996977 h 2237474"/>
              <a:gd name="connsiteX174" fmla="*/ 2874892 w 12192000"/>
              <a:gd name="connsiteY174" fmla="*/ 1996085 h 2237474"/>
              <a:gd name="connsiteX175" fmla="*/ 2864145 w 12192000"/>
              <a:gd name="connsiteY175" fmla="*/ 1994061 h 2237474"/>
              <a:gd name="connsiteX176" fmla="*/ 2843662 w 12192000"/>
              <a:gd name="connsiteY176" fmla="*/ 1992498 h 2237474"/>
              <a:gd name="connsiteX177" fmla="*/ 2796128 w 12192000"/>
              <a:gd name="connsiteY177" fmla="*/ 1976403 h 2237474"/>
              <a:gd name="connsiteX178" fmla="*/ 2756784 w 12192000"/>
              <a:gd name="connsiteY178" fmla="*/ 1985116 h 2237474"/>
              <a:gd name="connsiteX179" fmla="*/ 2748833 w 12192000"/>
              <a:gd name="connsiteY179" fmla="*/ 1986323 h 2237474"/>
              <a:gd name="connsiteX180" fmla="*/ 2748661 w 12192000"/>
              <a:gd name="connsiteY180" fmla="*/ 1986122 h 2237474"/>
              <a:gd name="connsiteX181" fmla="*/ 2740251 w 12192000"/>
              <a:gd name="connsiteY181" fmla="*/ 1986946 h 2237474"/>
              <a:gd name="connsiteX182" fmla="*/ 2718916 w 12192000"/>
              <a:gd name="connsiteY182" fmla="*/ 1990867 h 2237474"/>
              <a:gd name="connsiteX183" fmla="*/ 2713522 w 12192000"/>
              <a:gd name="connsiteY183" fmla="*/ 1990173 h 2237474"/>
              <a:gd name="connsiteX184" fmla="*/ 2680597 w 12192000"/>
              <a:gd name="connsiteY184" fmla="*/ 1984996 h 2237474"/>
              <a:gd name="connsiteX185" fmla="*/ 2578178 w 12192000"/>
              <a:gd name="connsiteY185" fmla="*/ 1990531 h 2237474"/>
              <a:gd name="connsiteX186" fmla="*/ 2476147 w 12192000"/>
              <a:gd name="connsiteY186" fmla="*/ 1998305 h 2237474"/>
              <a:gd name="connsiteX187" fmla="*/ 2373568 w 12192000"/>
              <a:gd name="connsiteY187" fmla="*/ 2003219 h 2237474"/>
              <a:gd name="connsiteX188" fmla="*/ 2321399 w 12192000"/>
              <a:gd name="connsiteY188" fmla="*/ 1989467 h 2237474"/>
              <a:gd name="connsiteX189" fmla="*/ 2315525 w 12192000"/>
              <a:gd name="connsiteY189" fmla="*/ 1989708 h 2237474"/>
              <a:gd name="connsiteX190" fmla="*/ 2300792 w 12192000"/>
              <a:gd name="connsiteY190" fmla="*/ 1994290 h 2237474"/>
              <a:gd name="connsiteX191" fmla="*/ 2295469 w 12192000"/>
              <a:gd name="connsiteY191" fmla="*/ 1996659 h 2237474"/>
              <a:gd name="connsiteX192" fmla="*/ 2287219 w 12192000"/>
              <a:gd name="connsiteY192" fmla="*/ 1998750 h 2237474"/>
              <a:gd name="connsiteX193" fmla="*/ 2286948 w 12192000"/>
              <a:gd name="connsiteY193" fmla="*/ 1998596 h 2237474"/>
              <a:gd name="connsiteX194" fmla="*/ 2243069 w 12192000"/>
              <a:gd name="connsiteY194" fmla="*/ 2015111 h 2237474"/>
              <a:gd name="connsiteX195" fmla="*/ 2186609 w 12192000"/>
              <a:gd name="connsiteY195" fmla="*/ 2008263 h 2237474"/>
              <a:gd name="connsiteX196" fmla="*/ 2164831 w 12192000"/>
              <a:gd name="connsiteY196" fmla="*/ 2010143 h 2237474"/>
              <a:gd name="connsiteX197" fmla="*/ 2152836 w 12192000"/>
              <a:gd name="connsiteY197" fmla="*/ 2010048 h 2237474"/>
              <a:gd name="connsiteX198" fmla="*/ 2117102 w 12192000"/>
              <a:gd name="connsiteY198" fmla="*/ 2023004 h 2237474"/>
              <a:gd name="connsiteX199" fmla="*/ 2111935 w 12192000"/>
              <a:gd name="connsiteY199" fmla="*/ 2023163 h 2237474"/>
              <a:gd name="connsiteX200" fmla="*/ 2089991 w 12192000"/>
              <a:gd name="connsiteY200" fmla="*/ 2034193 h 2237474"/>
              <a:gd name="connsiteX201" fmla="*/ 2058061 w 12192000"/>
              <a:gd name="connsiteY201" fmla="*/ 2047942 h 2237474"/>
              <a:gd name="connsiteX202" fmla="*/ 2055737 w 12192000"/>
              <a:gd name="connsiteY202" fmla="*/ 2047704 h 2237474"/>
              <a:gd name="connsiteX203" fmla="*/ 2042244 w 12192000"/>
              <a:gd name="connsiteY203" fmla="*/ 2055560 h 2237474"/>
              <a:gd name="connsiteX204" fmla="*/ 1976224 w 12192000"/>
              <a:gd name="connsiteY204" fmla="*/ 2074257 h 2237474"/>
              <a:gd name="connsiteX205" fmla="*/ 1877728 w 12192000"/>
              <a:gd name="connsiteY205" fmla="*/ 2101004 h 2237474"/>
              <a:gd name="connsiteX206" fmla="*/ 1759056 w 12192000"/>
              <a:gd name="connsiteY206" fmla="*/ 2125608 h 2237474"/>
              <a:gd name="connsiteX207" fmla="*/ 1637948 w 12192000"/>
              <a:gd name="connsiteY207" fmla="*/ 2172597 h 2237474"/>
              <a:gd name="connsiteX208" fmla="*/ 1434549 w 12192000"/>
              <a:gd name="connsiteY208" fmla="*/ 2234522 h 2237474"/>
              <a:gd name="connsiteX209" fmla="*/ 1398481 w 12192000"/>
              <a:gd name="connsiteY209" fmla="*/ 2237074 h 2237474"/>
              <a:gd name="connsiteX210" fmla="*/ 1398407 w 12192000"/>
              <a:gd name="connsiteY210" fmla="*/ 2237095 h 2237474"/>
              <a:gd name="connsiteX211" fmla="*/ 1370962 w 12192000"/>
              <a:gd name="connsiteY211" fmla="*/ 2237474 h 2237474"/>
              <a:gd name="connsiteX212" fmla="*/ 1356367 w 12192000"/>
              <a:gd name="connsiteY212" fmla="*/ 2235089 h 2237474"/>
              <a:gd name="connsiteX213" fmla="*/ 1324828 w 12192000"/>
              <a:gd name="connsiteY213" fmla="*/ 2231968 h 2237474"/>
              <a:gd name="connsiteX214" fmla="*/ 1297744 w 12192000"/>
              <a:gd name="connsiteY214" fmla="*/ 2235849 h 2237474"/>
              <a:gd name="connsiteX215" fmla="*/ 1286236 w 12192000"/>
              <a:gd name="connsiteY215" fmla="*/ 2233135 h 2237474"/>
              <a:gd name="connsiteX216" fmla="*/ 1283504 w 12192000"/>
              <a:gd name="connsiteY216" fmla="*/ 2233797 h 2237474"/>
              <a:gd name="connsiteX217" fmla="*/ 1279765 w 12192000"/>
              <a:gd name="connsiteY217" fmla="*/ 2229639 h 2237474"/>
              <a:gd name="connsiteX218" fmla="*/ 1195347 w 12192000"/>
              <a:gd name="connsiteY218" fmla="*/ 2212354 h 2237474"/>
              <a:gd name="connsiteX219" fmla="*/ 970251 w 12192000"/>
              <a:gd name="connsiteY219" fmla="*/ 2221029 h 2237474"/>
              <a:gd name="connsiteX220" fmla="*/ 812914 w 12192000"/>
              <a:gd name="connsiteY220" fmla="*/ 2202752 h 2237474"/>
              <a:gd name="connsiteX221" fmla="*/ 800195 w 12192000"/>
              <a:gd name="connsiteY221" fmla="*/ 2209407 h 2237474"/>
              <a:gd name="connsiteX222" fmla="*/ 784978 w 12192000"/>
              <a:gd name="connsiteY222" fmla="*/ 2212360 h 2237474"/>
              <a:gd name="connsiteX223" fmla="*/ 681987 w 12192000"/>
              <a:gd name="connsiteY223" fmla="*/ 2216757 h 2237474"/>
              <a:gd name="connsiteX224" fmla="*/ 669923 w 12192000"/>
              <a:gd name="connsiteY224" fmla="*/ 2211682 h 2237474"/>
              <a:gd name="connsiteX225" fmla="*/ 648680 w 12192000"/>
              <a:gd name="connsiteY225" fmla="*/ 2206229 h 2237474"/>
              <a:gd name="connsiteX226" fmla="*/ 597225 w 12192000"/>
              <a:gd name="connsiteY226" fmla="*/ 2180999 h 2237474"/>
              <a:gd name="connsiteX227" fmla="*/ 558449 w 12192000"/>
              <a:gd name="connsiteY227" fmla="*/ 2182346 h 2237474"/>
              <a:gd name="connsiteX228" fmla="*/ 550517 w 12192000"/>
              <a:gd name="connsiteY228" fmla="*/ 2182060 h 2237474"/>
              <a:gd name="connsiteX229" fmla="*/ 550309 w 12192000"/>
              <a:gd name="connsiteY229" fmla="*/ 2181825 h 2237474"/>
              <a:gd name="connsiteX230" fmla="*/ 541836 w 12192000"/>
              <a:gd name="connsiteY230" fmla="*/ 2181063 h 2237474"/>
              <a:gd name="connsiteX231" fmla="*/ 536057 w 12192000"/>
              <a:gd name="connsiteY231" fmla="*/ 2181537 h 2237474"/>
              <a:gd name="connsiteX232" fmla="*/ 520671 w 12192000"/>
              <a:gd name="connsiteY232" fmla="*/ 2180980 h 2237474"/>
              <a:gd name="connsiteX233" fmla="*/ 515024 w 12192000"/>
              <a:gd name="connsiteY233" fmla="*/ 2179258 h 2237474"/>
              <a:gd name="connsiteX234" fmla="*/ 512278 w 12192000"/>
              <a:gd name="connsiteY234" fmla="*/ 2176369 h 2237474"/>
              <a:gd name="connsiteX235" fmla="*/ 480419 w 12192000"/>
              <a:gd name="connsiteY235" fmla="*/ 2167807 h 2237474"/>
              <a:gd name="connsiteX236" fmla="*/ 413835 w 12192000"/>
              <a:gd name="connsiteY236" fmla="*/ 2156783 h 2237474"/>
              <a:gd name="connsiteX237" fmla="*/ 376513 w 12192000"/>
              <a:gd name="connsiteY237" fmla="*/ 2154014 h 2237474"/>
              <a:gd name="connsiteX238" fmla="*/ 273386 w 12192000"/>
              <a:gd name="connsiteY238" fmla="*/ 2142551 h 2237474"/>
              <a:gd name="connsiteX239" fmla="*/ 169207 w 12192000"/>
              <a:gd name="connsiteY239" fmla="*/ 2128100 h 2237474"/>
              <a:gd name="connsiteX240" fmla="*/ 93149 w 12192000"/>
              <a:gd name="connsiteY240" fmla="*/ 2105324 h 2237474"/>
              <a:gd name="connsiteX241" fmla="*/ 88109 w 12192000"/>
              <a:gd name="connsiteY241" fmla="*/ 2106704 h 2237474"/>
              <a:gd name="connsiteX242" fmla="*/ 80022 w 12192000"/>
              <a:gd name="connsiteY242" fmla="*/ 2107254 h 2237474"/>
              <a:gd name="connsiteX243" fmla="*/ 79717 w 12192000"/>
              <a:gd name="connsiteY243" fmla="*/ 2107046 h 2237474"/>
              <a:gd name="connsiteX244" fmla="*/ 72352 w 12192000"/>
              <a:gd name="connsiteY244" fmla="*/ 2107991 h 2237474"/>
              <a:gd name="connsiteX245" fmla="*/ 37645 w 12192000"/>
              <a:gd name="connsiteY245" fmla="*/ 2115401 h 2237474"/>
              <a:gd name="connsiteX246" fmla="*/ 4572 w 12192000"/>
              <a:gd name="connsiteY246" fmla="*/ 2111091 h 2237474"/>
              <a:gd name="connsiteX247" fmla="*/ 0 w 12192000"/>
              <a:gd name="connsiteY247" fmla="*/ 2110468 h 2237474"/>
              <a:gd name="connsiteX248" fmla="*/ 0 w 12192000"/>
              <a:gd name="connsiteY2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459810 w 12192000"/>
              <a:gd name="connsiteY143" fmla="*/ 1797886 h 2237474"/>
              <a:gd name="connsiteX144" fmla="*/ 4379064 w 12192000"/>
              <a:gd name="connsiteY144" fmla="*/ 1817177 h 2237474"/>
              <a:gd name="connsiteX145" fmla="*/ 4319209 w 12192000"/>
              <a:gd name="connsiteY145" fmla="*/ 1834833 h 2237474"/>
              <a:gd name="connsiteX146" fmla="*/ 4306907 w 12192000"/>
              <a:gd name="connsiteY146" fmla="*/ 1841641 h 2237474"/>
              <a:gd name="connsiteX147" fmla="*/ 4290981 w 12192000"/>
              <a:gd name="connsiteY147" fmla="*/ 1839677 h 2237474"/>
              <a:gd name="connsiteX148" fmla="*/ 4285792 w 12192000"/>
              <a:gd name="connsiteY148" fmla="*/ 1836231 h 2237474"/>
              <a:gd name="connsiteX149" fmla="*/ 4238372 w 12192000"/>
              <a:gd name="connsiteY149" fmla="*/ 1851480 h 2237474"/>
              <a:gd name="connsiteX150" fmla="*/ 4232517 w 12192000"/>
              <a:gd name="connsiteY150" fmla="*/ 1852567 h 2237474"/>
              <a:gd name="connsiteX151" fmla="*/ 4191732 w 12192000"/>
              <a:gd name="connsiteY151" fmla="*/ 1857328 h 2237474"/>
              <a:gd name="connsiteX152" fmla="*/ 4065532 w 12192000"/>
              <a:gd name="connsiteY152" fmla="*/ 1855477 h 2237474"/>
              <a:gd name="connsiteX153" fmla="*/ 4028460 w 12192000"/>
              <a:gd name="connsiteY153" fmla="*/ 1855137 h 2237474"/>
              <a:gd name="connsiteX154" fmla="*/ 4002267 w 12192000"/>
              <a:gd name="connsiteY154" fmla="*/ 1852352 h 2237474"/>
              <a:gd name="connsiteX155" fmla="*/ 3931396 w 12192000"/>
              <a:gd name="connsiteY155" fmla="*/ 1858915 h 2237474"/>
              <a:gd name="connsiteX156" fmla="*/ 3812162 w 12192000"/>
              <a:gd name="connsiteY156" fmla="*/ 1875501 h 2237474"/>
              <a:gd name="connsiteX157" fmla="*/ 3767672 w 12192000"/>
              <a:gd name="connsiteY157" fmla="*/ 1874600 h 2237474"/>
              <a:gd name="connsiteX158" fmla="*/ 3764741 w 12192000"/>
              <a:gd name="connsiteY158" fmla="*/ 1869433 h 2237474"/>
              <a:gd name="connsiteX159" fmla="*/ 3751332 w 12192000"/>
              <a:gd name="connsiteY159" fmla="*/ 1869854 h 2237474"/>
              <a:gd name="connsiteX160" fmla="*/ 3748155 w 12192000"/>
              <a:gd name="connsiteY160" fmla="*/ 1868903 h 2237474"/>
              <a:gd name="connsiteX161" fmla="*/ 3729530 w 12192000"/>
              <a:gd name="connsiteY161" fmla="*/ 1864513 h 2237474"/>
              <a:gd name="connsiteX162" fmla="*/ 3680177 w 12192000"/>
              <a:gd name="connsiteY162" fmla="*/ 1881552 h 2237474"/>
              <a:gd name="connsiteX163" fmla="*/ 3567259 w 12192000"/>
              <a:gd name="connsiteY163" fmla="*/ 1893482 h 2237474"/>
              <a:gd name="connsiteX164" fmla="*/ 3405770 w 12192000"/>
              <a:gd name="connsiteY164" fmla="*/ 1904591 h 2237474"/>
              <a:gd name="connsiteX165" fmla="*/ 3280097 w 12192000"/>
              <a:gd name="connsiteY165" fmla="*/ 1919610 h 2237474"/>
              <a:gd name="connsiteX166" fmla="*/ 3123424 w 12192000"/>
              <a:gd name="connsiteY166" fmla="*/ 1952930 h 2237474"/>
              <a:gd name="connsiteX167" fmla="*/ 3009910 w 12192000"/>
              <a:gd name="connsiteY167" fmla="*/ 1957866 h 2237474"/>
              <a:gd name="connsiteX168" fmla="*/ 2995934 w 12192000"/>
              <a:gd name="connsiteY168" fmla="*/ 1967085 h 2237474"/>
              <a:gd name="connsiteX169" fmla="*/ 2980071 w 12192000"/>
              <a:gd name="connsiteY169" fmla="*/ 1972988 h 2237474"/>
              <a:gd name="connsiteX170" fmla="*/ 2978094 w 12192000"/>
              <a:gd name="connsiteY170" fmla="*/ 1972369 h 2237474"/>
              <a:gd name="connsiteX171" fmla="*/ 2942858 w 12192000"/>
              <a:gd name="connsiteY171" fmla="*/ 1981367 h 2237474"/>
              <a:gd name="connsiteX172" fmla="*/ 2875436 w 12192000"/>
              <a:gd name="connsiteY172" fmla="*/ 1996977 h 2237474"/>
              <a:gd name="connsiteX173" fmla="*/ 2874892 w 12192000"/>
              <a:gd name="connsiteY173" fmla="*/ 1996085 h 2237474"/>
              <a:gd name="connsiteX174" fmla="*/ 2864145 w 12192000"/>
              <a:gd name="connsiteY174" fmla="*/ 1994061 h 2237474"/>
              <a:gd name="connsiteX175" fmla="*/ 2843662 w 12192000"/>
              <a:gd name="connsiteY175" fmla="*/ 1992498 h 2237474"/>
              <a:gd name="connsiteX176" fmla="*/ 2796128 w 12192000"/>
              <a:gd name="connsiteY176" fmla="*/ 1976403 h 2237474"/>
              <a:gd name="connsiteX177" fmla="*/ 2756784 w 12192000"/>
              <a:gd name="connsiteY177" fmla="*/ 1985116 h 2237474"/>
              <a:gd name="connsiteX178" fmla="*/ 2748833 w 12192000"/>
              <a:gd name="connsiteY178" fmla="*/ 1986323 h 2237474"/>
              <a:gd name="connsiteX179" fmla="*/ 2748661 w 12192000"/>
              <a:gd name="connsiteY179" fmla="*/ 1986122 h 2237474"/>
              <a:gd name="connsiteX180" fmla="*/ 2740251 w 12192000"/>
              <a:gd name="connsiteY180" fmla="*/ 1986946 h 2237474"/>
              <a:gd name="connsiteX181" fmla="*/ 2718916 w 12192000"/>
              <a:gd name="connsiteY181" fmla="*/ 1990867 h 2237474"/>
              <a:gd name="connsiteX182" fmla="*/ 2713522 w 12192000"/>
              <a:gd name="connsiteY182" fmla="*/ 1990173 h 2237474"/>
              <a:gd name="connsiteX183" fmla="*/ 2680597 w 12192000"/>
              <a:gd name="connsiteY183" fmla="*/ 1984996 h 2237474"/>
              <a:gd name="connsiteX184" fmla="*/ 2578178 w 12192000"/>
              <a:gd name="connsiteY184" fmla="*/ 1990531 h 2237474"/>
              <a:gd name="connsiteX185" fmla="*/ 2476147 w 12192000"/>
              <a:gd name="connsiteY185" fmla="*/ 1998305 h 2237474"/>
              <a:gd name="connsiteX186" fmla="*/ 2373568 w 12192000"/>
              <a:gd name="connsiteY186" fmla="*/ 2003219 h 2237474"/>
              <a:gd name="connsiteX187" fmla="*/ 2321399 w 12192000"/>
              <a:gd name="connsiteY187" fmla="*/ 1989467 h 2237474"/>
              <a:gd name="connsiteX188" fmla="*/ 2315525 w 12192000"/>
              <a:gd name="connsiteY188" fmla="*/ 1989708 h 2237474"/>
              <a:gd name="connsiteX189" fmla="*/ 2300792 w 12192000"/>
              <a:gd name="connsiteY189" fmla="*/ 1994290 h 2237474"/>
              <a:gd name="connsiteX190" fmla="*/ 2295469 w 12192000"/>
              <a:gd name="connsiteY190" fmla="*/ 1996659 h 2237474"/>
              <a:gd name="connsiteX191" fmla="*/ 2287219 w 12192000"/>
              <a:gd name="connsiteY191" fmla="*/ 1998750 h 2237474"/>
              <a:gd name="connsiteX192" fmla="*/ 2286948 w 12192000"/>
              <a:gd name="connsiteY192" fmla="*/ 1998596 h 2237474"/>
              <a:gd name="connsiteX193" fmla="*/ 2243069 w 12192000"/>
              <a:gd name="connsiteY193" fmla="*/ 2015111 h 2237474"/>
              <a:gd name="connsiteX194" fmla="*/ 2186609 w 12192000"/>
              <a:gd name="connsiteY194" fmla="*/ 2008263 h 2237474"/>
              <a:gd name="connsiteX195" fmla="*/ 2164831 w 12192000"/>
              <a:gd name="connsiteY195" fmla="*/ 2010143 h 2237474"/>
              <a:gd name="connsiteX196" fmla="*/ 2152836 w 12192000"/>
              <a:gd name="connsiteY196" fmla="*/ 2010048 h 2237474"/>
              <a:gd name="connsiteX197" fmla="*/ 2117102 w 12192000"/>
              <a:gd name="connsiteY197" fmla="*/ 2023004 h 2237474"/>
              <a:gd name="connsiteX198" fmla="*/ 2111935 w 12192000"/>
              <a:gd name="connsiteY198" fmla="*/ 2023163 h 2237474"/>
              <a:gd name="connsiteX199" fmla="*/ 2089991 w 12192000"/>
              <a:gd name="connsiteY199" fmla="*/ 2034193 h 2237474"/>
              <a:gd name="connsiteX200" fmla="*/ 2058061 w 12192000"/>
              <a:gd name="connsiteY200" fmla="*/ 2047942 h 2237474"/>
              <a:gd name="connsiteX201" fmla="*/ 2055737 w 12192000"/>
              <a:gd name="connsiteY201" fmla="*/ 2047704 h 2237474"/>
              <a:gd name="connsiteX202" fmla="*/ 2042244 w 12192000"/>
              <a:gd name="connsiteY202" fmla="*/ 2055560 h 2237474"/>
              <a:gd name="connsiteX203" fmla="*/ 1976224 w 12192000"/>
              <a:gd name="connsiteY203" fmla="*/ 2074257 h 2237474"/>
              <a:gd name="connsiteX204" fmla="*/ 1877728 w 12192000"/>
              <a:gd name="connsiteY204" fmla="*/ 2101004 h 2237474"/>
              <a:gd name="connsiteX205" fmla="*/ 1759056 w 12192000"/>
              <a:gd name="connsiteY205" fmla="*/ 2125608 h 2237474"/>
              <a:gd name="connsiteX206" fmla="*/ 1637948 w 12192000"/>
              <a:gd name="connsiteY206" fmla="*/ 2172597 h 2237474"/>
              <a:gd name="connsiteX207" fmla="*/ 1434549 w 12192000"/>
              <a:gd name="connsiteY207" fmla="*/ 2234522 h 2237474"/>
              <a:gd name="connsiteX208" fmla="*/ 1398481 w 12192000"/>
              <a:gd name="connsiteY208" fmla="*/ 2237074 h 2237474"/>
              <a:gd name="connsiteX209" fmla="*/ 1398407 w 12192000"/>
              <a:gd name="connsiteY209" fmla="*/ 2237095 h 2237474"/>
              <a:gd name="connsiteX210" fmla="*/ 1370962 w 12192000"/>
              <a:gd name="connsiteY210" fmla="*/ 2237474 h 2237474"/>
              <a:gd name="connsiteX211" fmla="*/ 1356367 w 12192000"/>
              <a:gd name="connsiteY211" fmla="*/ 2235089 h 2237474"/>
              <a:gd name="connsiteX212" fmla="*/ 1324828 w 12192000"/>
              <a:gd name="connsiteY212" fmla="*/ 2231968 h 2237474"/>
              <a:gd name="connsiteX213" fmla="*/ 1297744 w 12192000"/>
              <a:gd name="connsiteY213" fmla="*/ 2235849 h 2237474"/>
              <a:gd name="connsiteX214" fmla="*/ 1286236 w 12192000"/>
              <a:gd name="connsiteY214" fmla="*/ 2233135 h 2237474"/>
              <a:gd name="connsiteX215" fmla="*/ 1283504 w 12192000"/>
              <a:gd name="connsiteY215" fmla="*/ 2233797 h 2237474"/>
              <a:gd name="connsiteX216" fmla="*/ 1279765 w 12192000"/>
              <a:gd name="connsiteY216" fmla="*/ 2229639 h 2237474"/>
              <a:gd name="connsiteX217" fmla="*/ 1195347 w 12192000"/>
              <a:gd name="connsiteY217" fmla="*/ 2212354 h 2237474"/>
              <a:gd name="connsiteX218" fmla="*/ 970251 w 12192000"/>
              <a:gd name="connsiteY218" fmla="*/ 2221029 h 2237474"/>
              <a:gd name="connsiteX219" fmla="*/ 812914 w 12192000"/>
              <a:gd name="connsiteY219" fmla="*/ 2202752 h 2237474"/>
              <a:gd name="connsiteX220" fmla="*/ 800195 w 12192000"/>
              <a:gd name="connsiteY220" fmla="*/ 2209407 h 2237474"/>
              <a:gd name="connsiteX221" fmla="*/ 784978 w 12192000"/>
              <a:gd name="connsiteY221" fmla="*/ 2212360 h 2237474"/>
              <a:gd name="connsiteX222" fmla="*/ 681987 w 12192000"/>
              <a:gd name="connsiteY222" fmla="*/ 2216757 h 2237474"/>
              <a:gd name="connsiteX223" fmla="*/ 669923 w 12192000"/>
              <a:gd name="connsiteY223" fmla="*/ 2211682 h 2237474"/>
              <a:gd name="connsiteX224" fmla="*/ 648680 w 12192000"/>
              <a:gd name="connsiteY224" fmla="*/ 2206229 h 2237474"/>
              <a:gd name="connsiteX225" fmla="*/ 597225 w 12192000"/>
              <a:gd name="connsiteY225" fmla="*/ 2180999 h 2237474"/>
              <a:gd name="connsiteX226" fmla="*/ 558449 w 12192000"/>
              <a:gd name="connsiteY226" fmla="*/ 2182346 h 2237474"/>
              <a:gd name="connsiteX227" fmla="*/ 550517 w 12192000"/>
              <a:gd name="connsiteY227" fmla="*/ 2182060 h 2237474"/>
              <a:gd name="connsiteX228" fmla="*/ 550309 w 12192000"/>
              <a:gd name="connsiteY228" fmla="*/ 2181825 h 2237474"/>
              <a:gd name="connsiteX229" fmla="*/ 541836 w 12192000"/>
              <a:gd name="connsiteY229" fmla="*/ 2181063 h 2237474"/>
              <a:gd name="connsiteX230" fmla="*/ 536057 w 12192000"/>
              <a:gd name="connsiteY230" fmla="*/ 2181537 h 2237474"/>
              <a:gd name="connsiteX231" fmla="*/ 520671 w 12192000"/>
              <a:gd name="connsiteY231" fmla="*/ 2180980 h 2237474"/>
              <a:gd name="connsiteX232" fmla="*/ 515024 w 12192000"/>
              <a:gd name="connsiteY232" fmla="*/ 2179258 h 2237474"/>
              <a:gd name="connsiteX233" fmla="*/ 512278 w 12192000"/>
              <a:gd name="connsiteY233" fmla="*/ 2176369 h 2237474"/>
              <a:gd name="connsiteX234" fmla="*/ 480419 w 12192000"/>
              <a:gd name="connsiteY234" fmla="*/ 2167807 h 2237474"/>
              <a:gd name="connsiteX235" fmla="*/ 413835 w 12192000"/>
              <a:gd name="connsiteY235" fmla="*/ 2156783 h 2237474"/>
              <a:gd name="connsiteX236" fmla="*/ 376513 w 12192000"/>
              <a:gd name="connsiteY236" fmla="*/ 2154014 h 2237474"/>
              <a:gd name="connsiteX237" fmla="*/ 273386 w 12192000"/>
              <a:gd name="connsiteY237" fmla="*/ 2142551 h 2237474"/>
              <a:gd name="connsiteX238" fmla="*/ 169207 w 12192000"/>
              <a:gd name="connsiteY238" fmla="*/ 2128100 h 2237474"/>
              <a:gd name="connsiteX239" fmla="*/ 93149 w 12192000"/>
              <a:gd name="connsiteY239" fmla="*/ 2105324 h 2237474"/>
              <a:gd name="connsiteX240" fmla="*/ 88109 w 12192000"/>
              <a:gd name="connsiteY240" fmla="*/ 2106704 h 2237474"/>
              <a:gd name="connsiteX241" fmla="*/ 80022 w 12192000"/>
              <a:gd name="connsiteY241" fmla="*/ 2107254 h 2237474"/>
              <a:gd name="connsiteX242" fmla="*/ 79717 w 12192000"/>
              <a:gd name="connsiteY242" fmla="*/ 2107046 h 2237474"/>
              <a:gd name="connsiteX243" fmla="*/ 72352 w 12192000"/>
              <a:gd name="connsiteY243" fmla="*/ 2107991 h 2237474"/>
              <a:gd name="connsiteX244" fmla="*/ 37645 w 12192000"/>
              <a:gd name="connsiteY244" fmla="*/ 2115401 h 2237474"/>
              <a:gd name="connsiteX245" fmla="*/ 4572 w 12192000"/>
              <a:gd name="connsiteY245" fmla="*/ 2111091 h 2237474"/>
              <a:gd name="connsiteX246" fmla="*/ 0 w 12192000"/>
              <a:gd name="connsiteY246" fmla="*/ 2110468 h 2237474"/>
              <a:gd name="connsiteX247" fmla="*/ 0 w 12192000"/>
              <a:gd name="connsiteY24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53307 w 12192000"/>
              <a:gd name="connsiteY117" fmla="*/ 1815450 h 2237474"/>
              <a:gd name="connsiteX118" fmla="*/ 5364192 w 12192000"/>
              <a:gd name="connsiteY118" fmla="*/ 1826074 h 2237474"/>
              <a:gd name="connsiteX119" fmla="*/ 5350380 w 12192000"/>
              <a:gd name="connsiteY119" fmla="*/ 1830891 h 2237474"/>
              <a:gd name="connsiteX120" fmla="*/ 5259633 w 12192000"/>
              <a:gd name="connsiteY120" fmla="*/ 1837160 h 2237474"/>
              <a:gd name="connsiteX121" fmla="*/ 5197513 w 12192000"/>
              <a:gd name="connsiteY121" fmla="*/ 1844718 h 2237474"/>
              <a:gd name="connsiteX122" fmla="*/ 5184170 w 12192000"/>
              <a:gd name="connsiteY122" fmla="*/ 1849402 h 2237474"/>
              <a:gd name="connsiteX123" fmla="*/ 5168852 w 12192000"/>
              <a:gd name="connsiteY123" fmla="*/ 1844846 h 2237474"/>
              <a:gd name="connsiteX124" fmla="*/ 5164370 w 12192000"/>
              <a:gd name="connsiteY124" fmla="*/ 1840597 h 2237474"/>
              <a:gd name="connsiteX125" fmla="*/ 5114927 w 12192000"/>
              <a:gd name="connsiteY125" fmla="*/ 1847827 h 2237474"/>
              <a:gd name="connsiteX126" fmla="*/ 5108970 w 12192000"/>
              <a:gd name="connsiteY126" fmla="*/ 1847935 h 2237474"/>
              <a:gd name="connsiteX127" fmla="*/ 5067961 w 12192000"/>
              <a:gd name="connsiteY127" fmla="*/ 1845917 h 2237474"/>
              <a:gd name="connsiteX128" fmla="*/ 5007075 w 12192000"/>
              <a:gd name="connsiteY128" fmla="*/ 1838626 h 2237474"/>
              <a:gd name="connsiteX129" fmla="*/ 4944087 w 12192000"/>
              <a:gd name="connsiteY129" fmla="*/ 1823332 h 2237474"/>
              <a:gd name="connsiteX130" fmla="*/ 4907662 w 12192000"/>
              <a:gd name="connsiteY130" fmla="*/ 1816900 h 2237474"/>
              <a:gd name="connsiteX131" fmla="*/ 4882386 w 12192000"/>
              <a:gd name="connsiteY131" fmla="*/ 1809844 h 2237474"/>
              <a:gd name="connsiteX132" fmla="*/ 4811440 w 12192000"/>
              <a:gd name="connsiteY132" fmla="*/ 1804655 h 2237474"/>
              <a:gd name="connsiteX133" fmla="*/ 4691075 w 12192000"/>
              <a:gd name="connsiteY133" fmla="*/ 1801389 h 2237474"/>
              <a:gd name="connsiteX134" fmla="*/ 4647449 w 12192000"/>
              <a:gd name="connsiteY134" fmla="*/ 1793181 h 2237474"/>
              <a:gd name="connsiteX135" fmla="*/ 4645504 w 12192000"/>
              <a:gd name="connsiteY135" fmla="*/ 1787606 h 2237474"/>
              <a:gd name="connsiteX136" fmla="*/ 4632229 w 12192000"/>
              <a:gd name="connsiteY136" fmla="*/ 1785815 h 2237474"/>
              <a:gd name="connsiteX137" fmla="*/ 4629273 w 12192000"/>
              <a:gd name="connsiteY137" fmla="*/ 1784355 h 2237474"/>
              <a:gd name="connsiteX138" fmla="*/ 4611738 w 12192000"/>
              <a:gd name="connsiteY138" fmla="*/ 1776964 h 2237474"/>
              <a:gd name="connsiteX139" fmla="*/ 4560070 w 12192000"/>
              <a:gd name="connsiteY139" fmla="*/ 1785640 h 2237474"/>
              <a:gd name="connsiteX140" fmla="*/ 4536503 w 12192000"/>
              <a:gd name="connsiteY140" fmla="*/ 1785334 h 2237474"/>
              <a:gd name="connsiteX141" fmla="*/ 4513724 w 12192000"/>
              <a:gd name="connsiteY141" fmla="*/ 1791996 h 2237474"/>
              <a:gd name="connsiteX142" fmla="*/ 4459810 w 12192000"/>
              <a:gd name="connsiteY142" fmla="*/ 1797886 h 2237474"/>
              <a:gd name="connsiteX143" fmla="*/ 4379064 w 12192000"/>
              <a:gd name="connsiteY143" fmla="*/ 1817177 h 2237474"/>
              <a:gd name="connsiteX144" fmla="*/ 4319209 w 12192000"/>
              <a:gd name="connsiteY144" fmla="*/ 1834833 h 2237474"/>
              <a:gd name="connsiteX145" fmla="*/ 4306907 w 12192000"/>
              <a:gd name="connsiteY145" fmla="*/ 1841641 h 2237474"/>
              <a:gd name="connsiteX146" fmla="*/ 4290981 w 12192000"/>
              <a:gd name="connsiteY146" fmla="*/ 1839677 h 2237474"/>
              <a:gd name="connsiteX147" fmla="*/ 4285792 w 12192000"/>
              <a:gd name="connsiteY147" fmla="*/ 1836231 h 2237474"/>
              <a:gd name="connsiteX148" fmla="*/ 4238372 w 12192000"/>
              <a:gd name="connsiteY148" fmla="*/ 1851480 h 2237474"/>
              <a:gd name="connsiteX149" fmla="*/ 4232517 w 12192000"/>
              <a:gd name="connsiteY149" fmla="*/ 1852567 h 2237474"/>
              <a:gd name="connsiteX150" fmla="*/ 4191732 w 12192000"/>
              <a:gd name="connsiteY150" fmla="*/ 1857328 h 2237474"/>
              <a:gd name="connsiteX151" fmla="*/ 4065532 w 12192000"/>
              <a:gd name="connsiteY151" fmla="*/ 1855477 h 2237474"/>
              <a:gd name="connsiteX152" fmla="*/ 4028460 w 12192000"/>
              <a:gd name="connsiteY152" fmla="*/ 1855137 h 2237474"/>
              <a:gd name="connsiteX153" fmla="*/ 4002267 w 12192000"/>
              <a:gd name="connsiteY153" fmla="*/ 1852352 h 2237474"/>
              <a:gd name="connsiteX154" fmla="*/ 3931396 w 12192000"/>
              <a:gd name="connsiteY154" fmla="*/ 1858915 h 2237474"/>
              <a:gd name="connsiteX155" fmla="*/ 3812162 w 12192000"/>
              <a:gd name="connsiteY155" fmla="*/ 1875501 h 2237474"/>
              <a:gd name="connsiteX156" fmla="*/ 3767672 w 12192000"/>
              <a:gd name="connsiteY156" fmla="*/ 1874600 h 2237474"/>
              <a:gd name="connsiteX157" fmla="*/ 3764741 w 12192000"/>
              <a:gd name="connsiteY157" fmla="*/ 1869433 h 2237474"/>
              <a:gd name="connsiteX158" fmla="*/ 3751332 w 12192000"/>
              <a:gd name="connsiteY158" fmla="*/ 1869854 h 2237474"/>
              <a:gd name="connsiteX159" fmla="*/ 3748155 w 12192000"/>
              <a:gd name="connsiteY159" fmla="*/ 1868903 h 2237474"/>
              <a:gd name="connsiteX160" fmla="*/ 3729530 w 12192000"/>
              <a:gd name="connsiteY160" fmla="*/ 1864513 h 2237474"/>
              <a:gd name="connsiteX161" fmla="*/ 3680177 w 12192000"/>
              <a:gd name="connsiteY161" fmla="*/ 1881552 h 2237474"/>
              <a:gd name="connsiteX162" fmla="*/ 3567259 w 12192000"/>
              <a:gd name="connsiteY162" fmla="*/ 1893482 h 2237474"/>
              <a:gd name="connsiteX163" fmla="*/ 3405770 w 12192000"/>
              <a:gd name="connsiteY163" fmla="*/ 1904591 h 2237474"/>
              <a:gd name="connsiteX164" fmla="*/ 3280097 w 12192000"/>
              <a:gd name="connsiteY164" fmla="*/ 1919610 h 2237474"/>
              <a:gd name="connsiteX165" fmla="*/ 3123424 w 12192000"/>
              <a:gd name="connsiteY165" fmla="*/ 1952930 h 2237474"/>
              <a:gd name="connsiteX166" fmla="*/ 3009910 w 12192000"/>
              <a:gd name="connsiteY166" fmla="*/ 1957866 h 2237474"/>
              <a:gd name="connsiteX167" fmla="*/ 2995934 w 12192000"/>
              <a:gd name="connsiteY167" fmla="*/ 1967085 h 2237474"/>
              <a:gd name="connsiteX168" fmla="*/ 2980071 w 12192000"/>
              <a:gd name="connsiteY168" fmla="*/ 1972988 h 2237474"/>
              <a:gd name="connsiteX169" fmla="*/ 2978094 w 12192000"/>
              <a:gd name="connsiteY169" fmla="*/ 1972369 h 2237474"/>
              <a:gd name="connsiteX170" fmla="*/ 2942858 w 12192000"/>
              <a:gd name="connsiteY170" fmla="*/ 1981367 h 2237474"/>
              <a:gd name="connsiteX171" fmla="*/ 2875436 w 12192000"/>
              <a:gd name="connsiteY171" fmla="*/ 1996977 h 2237474"/>
              <a:gd name="connsiteX172" fmla="*/ 2874892 w 12192000"/>
              <a:gd name="connsiteY172" fmla="*/ 1996085 h 2237474"/>
              <a:gd name="connsiteX173" fmla="*/ 2864145 w 12192000"/>
              <a:gd name="connsiteY173" fmla="*/ 1994061 h 2237474"/>
              <a:gd name="connsiteX174" fmla="*/ 2843662 w 12192000"/>
              <a:gd name="connsiteY174" fmla="*/ 1992498 h 2237474"/>
              <a:gd name="connsiteX175" fmla="*/ 2796128 w 12192000"/>
              <a:gd name="connsiteY175" fmla="*/ 1976403 h 2237474"/>
              <a:gd name="connsiteX176" fmla="*/ 2756784 w 12192000"/>
              <a:gd name="connsiteY176" fmla="*/ 1985116 h 2237474"/>
              <a:gd name="connsiteX177" fmla="*/ 2748833 w 12192000"/>
              <a:gd name="connsiteY177" fmla="*/ 1986323 h 2237474"/>
              <a:gd name="connsiteX178" fmla="*/ 2748661 w 12192000"/>
              <a:gd name="connsiteY178" fmla="*/ 1986122 h 2237474"/>
              <a:gd name="connsiteX179" fmla="*/ 2740251 w 12192000"/>
              <a:gd name="connsiteY179" fmla="*/ 1986946 h 2237474"/>
              <a:gd name="connsiteX180" fmla="*/ 2718916 w 12192000"/>
              <a:gd name="connsiteY180" fmla="*/ 1990867 h 2237474"/>
              <a:gd name="connsiteX181" fmla="*/ 2713522 w 12192000"/>
              <a:gd name="connsiteY181" fmla="*/ 1990173 h 2237474"/>
              <a:gd name="connsiteX182" fmla="*/ 2680597 w 12192000"/>
              <a:gd name="connsiteY182" fmla="*/ 1984996 h 2237474"/>
              <a:gd name="connsiteX183" fmla="*/ 2578178 w 12192000"/>
              <a:gd name="connsiteY183" fmla="*/ 1990531 h 2237474"/>
              <a:gd name="connsiteX184" fmla="*/ 2476147 w 12192000"/>
              <a:gd name="connsiteY184" fmla="*/ 1998305 h 2237474"/>
              <a:gd name="connsiteX185" fmla="*/ 2373568 w 12192000"/>
              <a:gd name="connsiteY185" fmla="*/ 2003219 h 2237474"/>
              <a:gd name="connsiteX186" fmla="*/ 2321399 w 12192000"/>
              <a:gd name="connsiteY186" fmla="*/ 1989467 h 2237474"/>
              <a:gd name="connsiteX187" fmla="*/ 2315525 w 12192000"/>
              <a:gd name="connsiteY187" fmla="*/ 1989708 h 2237474"/>
              <a:gd name="connsiteX188" fmla="*/ 2300792 w 12192000"/>
              <a:gd name="connsiteY188" fmla="*/ 1994290 h 2237474"/>
              <a:gd name="connsiteX189" fmla="*/ 2295469 w 12192000"/>
              <a:gd name="connsiteY189" fmla="*/ 1996659 h 2237474"/>
              <a:gd name="connsiteX190" fmla="*/ 2287219 w 12192000"/>
              <a:gd name="connsiteY190" fmla="*/ 1998750 h 2237474"/>
              <a:gd name="connsiteX191" fmla="*/ 2286948 w 12192000"/>
              <a:gd name="connsiteY191" fmla="*/ 1998596 h 2237474"/>
              <a:gd name="connsiteX192" fmla="*/ 2243069 w 12192000"/>
              <a:gd name="connsiteY192" fmla="*/ 2015111 h 2237474"/>
              <a:gd name="connsiteX193" fmla="*/ 2186609 w 12192000"/>
              <a:gd name="connsiteY193" fmla="*/ 2008263 h 2237474"/>
              <a:gd name="connsiteX194" fmla="*/ 2164831 w 12192000"/>
              <a:gd name="connsiteY194" fmla="*/ 2010143 h 2237474"/>
              <a:gd name="connsiteX195" fmla="*/ 2152836 w 12192000"/>
              <a:gd name="connsiteY195" fmla="*/ 2010048 h 2237474"/>
              <a:gd name="connsiteX196" fmla="*/ 2117102 w 12192000"/>
              <a:gd name="connsiteY196" fmla="*/ 2023004 h 2237474"/>
              <a:gd name="connsiteX197" fmla="*/ 2111935 w 12192000"/>
              <a:gd name="connsiteY197" fmla="*/ 2023163 h 2237474"/>
              <a:gd name="connsiteX198" fmla="*/ 2089991 w 12192000"/>
              <a:gd name="connsiteY198" fmla="*/ 2034193 h 2237474"/>
              <a:gd name="connsiteX199" fmla="*/ 2058061 w 12192000"/>
              <a:gd name="connsiteY199" fmla="*/ 2047942 h 2237474"/>
              <a:gd name="connsiteX200" fmla="*/ 2055737 w 12192000"/>
              <a:gd name="connsiteY200" fmla="*/ 2047704 h 2237474"/>
              <a:gd name="connsiteX201" fmla="*/ 2042244 w 12192000"/>
              <a:gd name="connsiteY201" fmla="*/ 2055560 h 2237474"/>
              <a:gd name="connsiteX202" fmla="*/ 1976224 w 12192000"/>
              <a:gd name="connsiteY202" fmla="*/ 2074257 h 2237474"/>
              <a:gd name="connsiteX203" fmla="*/ 1877728 w 12192000"/>
              <a:gd name="connsiteY203" fmla="*/ 2101004 h 2237474"/>
              <a:gd name="connsiteX204" fmla="*/ 1759056 w 12192000"/>
              <a:gd name="connsiteY204" fmla="*/ 2125608 h 2237474"/>
              <a:gd name="connsiteX205" fmla="*/ 1637948 w 12192000"/>
              <a:gd name="connsiteY205" fmla="*/ 2172597 h 2237474"/>
              <a:gd name="connsiteX206" fmla="*/ 1434549 w 12192000"/>
              <a:gd name="connsiteY206" fmla="*/ 2234522 h 2237474"/>
              <a:gd name="connsiteX207" fmla="*/ 1398481 w 12192000"/>
              <a:gd name="connsiteY207" fmla="*/ 2237074 h 2237474"/>
              <a:gd name="connsiteX208" fmla="*/ 1398407 w 12192000"/>
              <a:gd name="connsiteY208" fmla="*/ 2237095 h 2237474"/>
              <a:gd name="connsiteX209" fmla="*/ 1370962 w 12192000"/>
              <a:gd name="connsiteY209" fmla="*/ 2237474 h 2237474"/>
              <a:gd name="connsiteX210" fmla="*/ 1356367 w 12192000"/>
              <a:gd name="connsiteY210" fmla="*/ 2235089 h 2237474"/>
              <a:gd name="connsiteX211" fmla="*/ 1324828 w 12192000"/>
              <a:gd name="connsiteY211" fmla="*/ 2231968 h 2237474"/>
              <a:gd name="connsiteX212" fmla="*/ 1297744 w 12192000"/>
              <a:gd name="connsiteY212" fmla="*/ 2235849 h 2237474"/>
              <a:gd name="connsiteX213" fmla="*/ 1286236 w 12192000"/>
              <a:gd name="connsiteY213" fmla="*/ 2233135 h 2237474"/>
              <a:gd name="connsiteX214" fmla="*/ 1283504 w 12192000"/>
              <a:gd name="connsiteY214" fmla="*/ 2233797 h 2237474"/>
              <a:gd name="connsiteX215" fmla="*/ 1279765 w 12192000"/>
              <a:gd name="connsiteY215" fmla="*/ 2229639 h 2237474"/>
              <a:gd name="connsiteX216" fmla="*/ 1195347 w 12192000"/>
              <a:gd name="connsiteY216" fmla="*/ 2212354 h 2237474"/>
              <a:gd name="connsiteX217" fmla="*/ 970251 w 12192000"/>
              <a:gd name="connsiteY217" fmla="*/ 2221029 h 2237474"/>
              <a:gd name="connsiteX218" fmla="*/ 812914 w 12192000"/>
              <a:gd name="connsiteY218" fmla="*/ 2202752 h 2237474"/>
              <a:gd name="connsiteX219" fmla="*/ 800195 w 12192000"/>
              <a:gd name="connsiteY219" fmla="*/ 2209407 h 2237474"/>
              <a:gd name="connsiteX220" fmla="*/ 784978 w 12192000"/>
              <a:gd name="connsiteY220" fmla="*/ 2212360 h 2237474"/>
              <a:gd name="connsiteX221" fmla="*/ 681987 w 12192000"/>
              <a:gd name="connsiteY221" fmla="*/ 2216757 h 2237474"/>
              <a:gd name="connsiteX222" fmla="*/ 669923 w 12192000"/>
              <a:gd name="connsiteY222" fmla="*/ 2211682 h 2237474"/>
              <a:gd name="connsiteX223" fmla="*/ 648680 w 12192000"/>
              <a:gd name="connsiteY223" fmla="*/ 2206229 h 2237474"/>
              <a:gd name="connsiteX224" fmla="*/ 597225 w 12192000"/>
              <a:gd name="connsiteY224" fmla="*/ 2180999 h 2237474"/>
              <a:gd name="connsiteX225" fmla="*/ 558449 w 12192000"/>
              <a:gd name="connsiteY225" fmla="*/ 2182346 h 2237474"/>
              <a:gd name="connsiteX226" fmla="*/ 550517 w 12192000"/>
              <a:gd name="connsiteY226" fmla="*/ 2182060 h 2237474"/>
              <a:gd name="connsiteX227" fmla="*/ 550309 w 12192000"/>
              <a:gd name="connsiteY227" fmla="*/ 2181825 h 2237474"/>
              <a:gd name="connsiteX228" fmla="*/ 541836 w 12192000"/>
              <a:gd name="connsiteY228" fmla="*/ 2181063 h 2237474"/>
              <a:gd name="connsiteX229" fmla="*/ 536057 w 12192000"/>
              <a:gd name="connsiteY229" fmla="*/ 2181537 h 2237474"/>
              <a:gd name="connsiteX230" fmla="*/ 520671 w 12192000"/>
              <a:gd name="connsiteY230" fmla="*/ 2180980 h 2237474"/>
              <a:gd name="connsiteX231" fmla="*/ 515024 w 12192000"/>
              <a:gd name="connsiteY231" fmla="*/ 2179258 h 2237474"/>
              <a:gd name="connsiteX232" fmla="*/ 512278 w 12192000"/>
              <a:gd name="connsiteY232" fmla="*/ 2176369 h 2237474"/>
              <a:gd name="connsiteX233" fmla="*/ 480419 w 12192000"/>
              <a:gd name="connsiteY233" fmla="*/ 2167807 h 2237474"/>
              <a:gd name="connsiteX234" fmla="*/ 413835 w 12192000"/>
              <a:gd name="connsiteY234" fmla="*/ 2156783 h 2237474"/>
              <a:gd name="connsiteX235" fmla="*/ 376513 w 12192000"/>
              <a:gd name="connsiteY235" fmla="*/ 2154014 h 2237474"/>
              <a:gd name="connsiteX236" fmla="*/ 273386 w 12192000"/>
              <a:gd name="connsiteY236" fmla="*/ 2142551 h 2237474"/>
              <a:gd name="connsiteX237" fmla="*/ 169207 w 12192000"/>
              <a:gd name="connsiteY237" fmla="*/ 2128100 h 2237474"/>
              <a:gd name="connsiteX238" fmla="*/ 93149 w 12192000"/>
              <a:gd name="connsiteY238" fmla="*/ 2105324 h 2237474"/>
              <a:gd name="connsiteX239" fmla="*/ 88109 w 12192000"/>
              <a:gd name="connsiteY239" fmla="*/ 2106704 h 2237474"/>
              <a:gd name="connsiteX240" fmla="*/ 80022 w 12192000"/>
              <a:gd name="connsiteY240" fmla="*/ 2107254 h 2237474"/>
              <a:gd name="connsiteX241" fmla="*/ 79717 w 12192000"/>
              <a:gd name="connsiteY241" fmla="*/ 2107046 h 2237474"/>
              <a:gd name="connsiteX242" fmla="*/ 72352 w 12192000"/>
              <a:gd name="connsiteY242" fmla="*/ 2107991 h 2237474"/>
              <a:gd name="connsiteX243" fmla="*/ 37645 w 12192000"/>
              <a:gd name="connsiteY243" fmla="*/ 2115401 h 2237474"/>
              <a:gd name="connsiteX244" fmla="*/ 4572 w 12192000"/>
              <a:gd name="connsiteY244" fmla="*/ 2111091 h 2237474"/>
              <a:gd name="connsiteX245" fmla="*/ 0 w 12192000"/>
              <a:gd name="connsiteY245" fmla="*/ 2110468 h 2237474"/>
              <a:gd name="connsiteX246" fmla="*/ 0 w 12192000"/>
              <a:gd name="connsiteY24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45504 w 12192000"/>
              <a:gd name="connsiteY134" fmla="*/ 1787606 h 2237474"/>
              <a:gd name="connsiteX135" fmla="*/ 4632229 w 12192000"/>
              <a:gd name="connsiteY135" fmla="*/ 1785815 h 2237474"/>
              <a:gd name="connsiteX136" fmla="*/ 4629273 w 12192000"/>
              <a:gd name="connsiteY136" fmla="*/ 1784355 h 2237474"/>
              <a:gd name="connsiteX137" fmla="*/ 4611738 w 12192000"/>
              <a:gd name="connsiteY137" fmla="*/ 1776964 h 2237474"/>
              <a:gd name="connsiteX138" fmla="*/ 4560070 w 12192000"/>
              <a:gd name="connsiteY138" fmla="*/ 1785640 h 2237474"/>
              <a:gd name="connsiteX139" fmla="*/ 4536503 w 12192000"/>
              <a:gd name="connsiteY139" fmla="*/ 1785334 h 2237474"/>
              <a:gd name="connsiteX140" fmla="*/ 4513724 w 12192000"/>
              <a:gd name="connsiteY140" fmla="*/ 1791996 h 2237474"/>
              <a:gd name="connsiteX141" fmla="*/ 4459810 w 12192000"/>
              <a:gd name="connsiteY141" fmla="*/ 1797886 h 2237474"/>
              <a:gd name="connsiteX142" fmla="*/ 4379064 w 12192000"/>
              <a:gd name="connsiteY142" fmla="*/ 1817177 h 2237474"/>
              <a:gd name="connsiteX143" fmla="*/ 4319209 w 12192000"/>
              <a:gd name="connsiteY143" fmla="*/ 1834833 h 2237474"/>
              <a:gd name="connsiteX144" fmla="*/ 4306907 w 12192000"/>
              <a:gd name="connsiteY144" fmla="*/ 1841641 h 2237474"/>
              <a:gd name="connsiteX145" fmla="*/ 4290981 w 12192000"/>
              <a:gd name="connsiteY145" fmla="*/ 1839677 h 2237474"/>
              <a:gd name="connsiteX146" fmla="*/ 4285792 w 12192000"/>
              <a:gd name="connsiteY146" fmla="*/ 1836231 h 2237474"/>
              <a:gd name="connsiteX147" fmla="*/ 4238372 w 12192000"/>
              <a:gd name="connsiteY147" fmla="*/ 1851480 h 2237474"/>
              <a:gd name="connsiteX148" fmla="*/ 4232517 w 12192000"/>
              <a:gd name="connsiteY148" fmla="*/ 1852567 h 2237474"/>
              <a:gd name="connsiteX149" fmla="*/ 4191732 w 12192000"/>
              <a:gd name="connsiteY149" fmla="*/ 1857328 h 2237474"/>
              <a:gd name="connsiteX150" fmla="*/ 4065532 w 12192000"/>
              <a:gd name="connsiteY150" fmla="*/ 1855477 h 2237474"/>
              <a:gd name="connsiteX151" fmla="*/ 4028460 w 12192000"/>
              <a:gd name="connsiteY151" fmla="*/ 1855137 h 2237474"/>
              <a:gd name="connsiteX152" fmla="*/ 4002267 w 12192000"/>
              <a:gd name="connsiteY152" fmla="*/ 1852352 h 2237474"/>
              <a:gd name="connsiteX153" fmla="*/ 3931396 w 12192000"/>
              <a:gd name="connsiteY153" fmla="*/ 1858915 h 2237474"/>
              <a:gd name="connsiteX154" fmla="*/ 3812162 w 12192000"/>
              <a:gd name="connsiteY154" fmla="*/ 1875501 h 2237474"/>
              <a:gd name="connsiteX155" fmla="*/ 3767672 w 12192000"/>
              <a:gd name="connsiteY155" fmla="*/ 1874600 h 2237474"/>
              <a:gd name="connsiteX156" fmla="*/ 3764741 w 12192000"/>
              <a:gd name="connsiteY156" fmla="*/ 1869433 h 2237474"/>
              <a:gd name="connsiteX157" fmla="*/ 3751332 w 12192000"/>
              <a:gd name="connsiteY157" fmla="*/ 1869854 h 2237474"/>
              <a:gd name="connsiteX158" fmla="*/ 3748155 w 12192000"/>
              <a:gd name="connsiteY158" fmla="*/ 1868903 h 2237474"/>
              <a:gd name="connsiteX159" fmla="*/ 3729530 w 12192000"/>
              <a:gd name="connsiteY159" fmla="*/ 1864513 h 2237474"/>
              <a:gd name="connsiteX160" fmla="*/ 3680177 w 12192000"/>
              <a:gd name="connsiteY160" fmla="*/ 1881552 h 2237474"/>
              <a:gd name="connsiteX161" fmla="*/ 3567259 w 12192000"/>
              <a:gd name="connsiteY161" fmla="*/ 1893482 h 2237474"/>
              <a:gd name="connsiteX162" fmla="*/ 3405770 w 12192000"/>
              <a:gd name="connsiteY162" fmla="*/ 1904591 h 2237474"/>
              <a:gd name="connsiteX163" fmla="*/ 3280097 w 12192000"/>
              <a:gd name="connsiteY163" fmla="*/ 1919610 h 2237474"/>
              <a:gd name="connsiteX164" fmla="*/ 3123424 w 12192000"/>
              <a:gd name="connsiteY164" fmla="*/ 1952930 h 2237474"/>
              <a:gd name="connsiteX165" fmla="*/ 3009910 w 12192000"/>
              <a:gd name="connsiteY165" fmla="*/ 1957866 h 2237474"/>
              <a:gd name="connsiteX166" fmla="*/ 2995934 w 12192000"/>
              <a:gd name="connsiteY166" fmla="*/ 1967085 h 2237474"/>
              <a:gd name="connsiteX167" fmla="*/ 2980071 w 12192000"/>
              <a:gd name="connsiteY167" fmla="*/ 1972988 h 2237474"/>
              <a:gd name="connsiteX168" fmla="*/ 2978094 w 12192000"/>
              <a:gd name="connsiteY168" fmla="*/ 1972369 h 2237474"/>
              <a:gd name="connsiteX169" fmla="*/ 2942858 w 12192000"/>
              <a:gd name="connsiteY169" fmla="*/ 1981367 h 2237474"/>
              <a:gd name="connsiteX170" fmla="*/ 2875436 w 12192000"/>
              <a:gd name="connsiteY170" fmla="*/ 1996977 h 2237474"/>
              <a:gd name="connsiteX171" fmla="*/ 2874892 w 12192000"/>
              <a:gd name="connsiteY171" fmla="*/ 1996085 h 2237474"/>
              <a:gd name="connsiteX172" fmla="*/ 2864145 w 12192000"/>
              <a:gd name="connsiteY172" fmla="*/ 1994061 h 2237474"/>
              <a:gd name="connsiteX173" fmla="*/ 2843662 w 12192000"/>
              <a:gd name="connsiteY173" fmla="*/ 1992498 h 2237474"/>
              <a:gd name="connsiteX174" fmla="*/ 2796128 w 12192000"/>
              <a:gd name="connsiteY174" fmla="*/ 1976403 h 2237474"/>
              <a:gd name="connsiteX175" fmla="*/ 2756784 w 12192000"/>
              <a:gd name="connsiteY175" fmla="*/ 1985116 h 2237474"/>
              <a:gd name="connsiteX176" fmla="*/ 2748833 w 12192000"/>
              <a:gd name="connsiteY176" fmla="*/ 1986323 h 2237474"/>
              <a:gd name="connsiteX177" fmla="*/ 2748661 w 12192000"/>
              <a:gd name="connsiteY177" fmla="*/ 1986122 h 2237474"/>
              <a:gd name="connsiteX178" fmla="*/ 2740251 w 12192000"/>
              <a:gd name="connsiteY178" fmla="*/ 1986946 h 2237474"/>
              <a:gd name="connsiteX179" fmla="*/ 2718916 w 12192000"/>
              <a:gd name="connsiteY179" fmla="*/ 1990867 h 2237474"/>
              <a:gd name="connsiteX180" fmla="*/ 2713522 w 12192000"/>
              <a:gd name="connsiteY180" fmla="*/ 1990173 h 2237474"/>
              <a:gd name="connsiteX181" fmla="*/ 2680597 w 12192000"/>
              <a:gd name="connsiteY181" fmla="*/ 1984996 h 2237474"/>
              <a:gd name="connsiteX182" fmla="*/ 2578178 w 12192000"/>
              <a:gd name="connsiteY182" fmla="*/ 1990531 h 2237474"/>
              <a:gd name="connsiteX183" fmla="*/ 2476147 w 12192000"/>
              <a:gd name="connsiteY183" fmla="*/ 1998305 h 2237474"/>
              <a:gd name="connsiteX184" fmla="*/ 2373568 w 12192000"/>
              <a:gd name="connsiteY184" fmla="*/ 2003219 h 2237474"/>
              <a:gd name="connsiteX185" fmla="*/ 2321399 w 12192000"/>
              <a:gd name="connsiteY185" fmla="*/ 1989467 h 2237474"/>
              <a:gd name="connsiteX186" fmla="*/ 2315525 w 12192000"/>
              <a:gd name="connsiteY186" fmla="*/ 1989708 h 2237474"/>
              <a:gd name="connsiteX187" fmla="*/ 2300792 w 12192000"/>
              <a:gd name="connsiteY187" fmla="*/ 1994290 h 2237474"/>
              <a:gd name="connsiteX188" fmla="*/ 2295469 w 12192000"/>
              <a:gd name="connsiteY188" fmla="*/ 1996659 h 2237474"/>
              <a:gd name="connsiteX189" fmla="*/ 2287219 w 12192000"/>
              <a:gd name="connsiteY189" fmla="*/ 1998750 h 2237474"/>
              <a:gd name="connsiteX190" fmla="*/ 2286948 w 12192000"/>
              <a:gd name="connsiteY190" fmla="*/ 1998596 h 2237474"/>
              <a:gd name="connsiteX191" fmla="*/ 2243069 w 12192000"/>
              <a:gd name="connsiteY191" fmla="*/ 2015111 h 2237474"/>
              <a:gd name="connsiteX192" fmla="*/ 2186609 w 12192000"/>
              <a:gd name="connsiteY192" fmla="*/ 2008263 h 2237474"/>
              <a:gd name="connsiteX193" fmla="*/ 2164831 w 12192000"/>
              <a:gd name="connsiteY193" fmla="*/ 2010143 h 2237474"/>
              <a:gd name="connsiteX194" fmla="*/ 2152836 w 12192000"/>
              <a:gd name="connsiteY194" fmla="*/ 2010048 h 2237474"/>
              <a:gd name="connsiteX195" fmla="*/ 2117102 w 12192000"/>
              <a:gd name="connsiteY195" fmla="*/ 2023004 h 2237474"/>
              <a:gd name="connsiteX196" fmla="*/ 2111935 w 12192000"/>
              <a:gd name="connsiteY196" fmla="*/ 2023163 h 2237474"/>
              <a:gd name="connsiteX197" fmla="*/ 2089991 w 12192000"/>
              <a:gd name="connsiteY197" fmla="*/ 2034193 h 2237474"/>
              <a:gd name="connsiteX198" fmla="*/ 2058061 w 12192000"/>
              <a:gd name="connsiteY198" fmla="*/ 2047942 h 2237474"/>
              <a:gd name="connsiteX199" fmla="*/ 2055737 w 12192000"/>
              <a:gd name="connsiteY199" fmla="*/ 2047704 h 2237474"/>
              <a:gd name="connsiteX200" fmla="*/ 2042244 w 12192000"/>
              <a:gd name="connsiteY200" fmla="*/ 2055560 h 2237474"/>
              <a:gd name="connsiteX201" fmla="*/ 1976224 w 12192000"/>
              <a:gd name="connsiteY201" fmla="*/ 2074257 h 2237474"/>
              <a:gd name="connsiteX202" fmla="*/ 1877728 w 12192000"/>
              <a:gd name="connsiteY202" fmla="*/ 2101004 h 2237474"/>
              <a:gd name="connsiteX203" fmla="*/ 1759056 w 12192000"/>
              <a:gd name="connsiteY203" fmla="*/ 2125608 h 2237474"/>
              <a:gd name="connsiteX204" fmla="*/ 1637948 w 12192000"/>
              <a:gd name="connsiteY204" fmla="*/ 2172597 h 2237474"/>
              <a:gd name="connsiteX205" fmla="*/ 1434549 w 12192000"/>
              <a:gd name="connsiteY205" fmla="*/ 2234522 h 2237474"/>
              <a:gd name="connsiteX206" fmla="*/ 1398481 w 12192000"/>
              <a:gd name="connsiteY206" fmla="*/ 2237074 h 2237474"/>
              <a:gd name="connsiteX207" fmla="*/ 1398407 w 12192000"/>
              <a:gd name="connsiteY207" fmla="*/ 2237095 h 2237474"/>
              <a:gd name="connsiteX208" fmla="*/ 1370962 w 12192000"/>
              <a:gd name="connsiteY208" fmla="*/ 2237474 h 2237474"/>
              <a:gd name="connsiteX209" fmla="*/ 1356367 w 12192000"/>
              <a:gd name="connsiteY209" fmla="*/ 2235089 h 2237474"/>
              <a:gd name="connsiteX210" fmla="*/ 1324828 w 12192000"/>
              <a:gd name="connsiteY210" fmla="*/ 2231968 h 2237474"/>
              <a:gd name="connsiteX211" fmla="*/ 1297744 w 12192000"/>
              <a:gd name="connsiteY211" fmla="*/ 2235849 h 2237474"/>
              <a:gd name="connsiteX212" fmla="*/ 1286236 w 12192000"/>
              <a:gd name="connsiteY212" fmla="*/ 2233135 h 2237474"/>
              <a:gd name="connsiteX213" fmla="*/ 1283504 w 12192000"/>
              <a:gd name="connsiteY213" fmla="*/ 2233797 h 2237474"/>
              <a:gd name="connsiteX214" fmla="*/ 1279765 w 12192000"/>
              <a:gd name="connsiteY214" fmla="*/ 2229639 h 2237474"/>
              <a:gd name="connsiteX215" fmla="*/ 1195347 w 12192000"/>
              <a:gd name="connsiteY215" fmla="*/ 2212354 h 2237474"/>
              <a:gd name="connsiteX216" fmla="*/ 970251 w 12192000"/>
              <a:gd name="connsiteY216" fmla="*/ 2221029 h 2237474"/>
              <a:gd name="connsiteX217" fmla="*/ 812914 w 12192000"/>
              <a:gd name="connsiteY217" fmla="*/ 2202752 h 2237474"/>
              <a:gd name="connsiteX218" fmla="*/ 800195 w 12192000"/>
              <a:gd name="connsiteY218" fmla="*/ 2209407 h 2237474"/>
              <a:gd name="connsiteX219" fmla="*/ 784978 w 12192000"/>
              <a:gd name="connsiteY219" fmla="*/ 2212360 h 2237474"/>
              <a:gd name="connsiteX220" fmla="*/ 681987 w 12192000"/>
              <a:gd name="connsiteY220" fmla="*/ 2216757 h 2237474"/>
              <a:gd name="connsiteX221" fmla="*/ 669923 w 12192000"/>
              <a:gd name="connsiteY221" fmla="*/ 2211682 h 2237474"/>
              <a:gd name="connsiteX222" fmla="*/ 648680 w 12192000"/>
              <a:gd name="connsiteY222" fmla="*/ 2206229 h 2237474"/>
              <a:gd name="connsiteX223" fmla="*/ 597225 w 12192000"/>
              <a:gd name="connsiteY223" fmla="*/ 2180999 h 2237474"/>
              <a:gd name="connsiteX224" fmla="*/ 558449 w 12192000"/>
              <a:gd name="connsiteY224" fmla="*/ 2182346 h 2237474"/>
              <a:gd name="connsiteX225" fmla="*/ 550517 w 12192000"/>
              <a:gd name="connsiteY225" fmla="*/ 2182060 h 2237474"/>
              <a:gd name="connsiteX226" fmla="*/ 550309 w 12192000"/>
              <a:gd name="connsiteY226" fmla="*/ 2181825 h 2237474"/>
              <a:gd name="connsiteX227" fmla="*/ 541836 w 12192000"/>
              <a:gd name="connsiteY227" fmla="*/ 2181063 h 2237474"/>
              <a:gd name="connsiteX228" fmla="*/ 536057 w 12192000"/>
              <a:gd name="connsiteY228" fmla="*/ 2181537 h 2237474"/>
              <a:gd name="connsiteX229" fmla="*/ 520671 w 12192000"/>
              <a:gd name="connsiteY229" fmla="*/ 2180980 h 2237474"/>
              <a:gd name="connsiteX230" fmla="*/ 515024 w 12192000"/>
              <a:gd name="connsiteY230" fmla="*/ 2179258 h 2237474"/>
              <a:gd name="connsiteX231" fmla="*/ 512278 w 12192000"/>
              <a:gd name="connsiteY231" fmla="*/ 2176369 h 2237474"/>
              <a:gd name="connsiteX232" fmla="*/ 480419 w 12192000"/>
              <a:gd name="connsiteY232" fmla="*/ 2167807 h 2237474"/>
              <a:gd name="connsiteX233" fmla="*/ 413835 w 12192000"/>
              <a:gd name="connsiteY233" fmla="*/ 2156783 h 2237474"/>
              <a:gd name="connsiteX234" fmla="*/ 376513 w 12192000"/>
              <a:gd name="connsiteY234" fmla="*/ 2154014 h 2237474"/>
              <a:gd name="connsiteX235" fmla="*/ 273386 w 12192000"/>
              <a:gd name="connsiteY235" fmla="*/ 2142551 h 2237474"/>
              <a:gd name="connsiteX236" fmla="*/ 169207 w 12192000"/>
              <a:gd name="connsiteY236" fmla="*/ 2128100 h 2237474"/>
              <a:gd name="connsiteX237" fmla="*/ 93149 w 12192000"/>
              <a:gd name="connsiteY237" fmla="*/ 2105324 h 2237474"/>
              <a:gd name="connsiteX238" fmla="*/ 88109 w 12192000"/>
              <a:gd name="connsiteY238" fmla="*/ 2106704 h 2237474"/>
              <a:gd name="connsiteX239" fmla="*/ 80022 w 12192000"/>
              <a:gd name="connsiteY239" fmla="*/ 2107254 h 2237474"/>
              <a:gd name="connsiteX240" fmla="*/ 79717 w 12192000"/>
              <a:gd name="connsiteY240" fmla="*/ 2107046 h 2237474"/>
              <a:gd name="connsiteX241" fmla="*/ 72352 w 12192000"/>
              <a:gd name="connsiteY241" fmla="*/ 2107991 h 2237474"/>
              <a:gd name="connsiteX242" fmla="*/ 37645 w 12192000"/>
              <a:gd name="connsiteY242" fmla="*/ 2115401 h 2237474"/>
              <a:gd name="connsiteX243" fmla="*/ 4572 w 12192000"/>
              <a:gd name="connsiteY243" fmla="*/ 2111091 h 2237474"/>
              <a:gd name="connsiteX244" fmla="*/ 0 w 12192000"/>
              <a:gd name="connsiteY244" fmla="*/ 2110468 h 2237474"/>
              <a:gd name="connsiteX245" fmla="*/ 0 w 12192000"/>
              <a:gd name="connsiteY24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45504 w 12192000"/>
              <a:gd name="connsiteY134" fmla="*/ 1787606 h 2237474"/>
              <a:gd name="connsiteX135" fmla="*/ 4632229 w 12192000"/>
              <a:gd name="connsiteY135" fmla="*/ 1785815 h 2237474"/>
              <a:gd name="connsiteX136" fmla="*/ 4611738 w 12192000"/>
              <a:gd name="connsiteY136" fmla="*/ 1776964 h 2237474"/>
              <a:gd name="connsiteX137" fmla="*/ 4560070 w 12192000"/>
              <a:gd name="connsiteY137" fmla="*/ 1785640 h 2237474"/>
              <a:gd name="connsiteX138" fmla="*/ 4536503 w 12192000"/>
              <a:gd name="connsiteY138" fmla="*/ 1785334 h 2237474"/>
              <a:gd name="connsiteX139" fmla="*/ 4513724 w 12192000"/>
              <a:gd name="connsiteY139" fmla="*/ 1791996 h 2237474"/>
              <a:gd name="connsiteX140" fmla="*/ 4459810 w 12192000"/>
              <a:gd name="connsiteY140" fmla="*/ 1797886 h 2237474"/>
              <a:gd name="connsiteX141" fmla="*/ 4379064 w 12192000"/>
              <a:gd name="connsiteY141" fmla="*/ 1817177 h 2237474"/>
              <a:gd name="connsiteX142" fmla="*/ 4319209 w 12192000"/>
              <a:gd name="connsiteY142" fmla="*/ 1834833 h 2237474"/>
              <a:gd name="connsiteX143" fmla="*/ 4306907 w 12192000"/>
              <a:gd name="connsiteY143" fmla="*/ 1841641 h 2237474"/>
              <a:gd name="connsiteX144" fmla="*/ 4290981 w 12192000"/>
              <a:gd name="connsiteY144" fmla="*/ 1839677 h 2237474"/>
              <a:gd name="connsiteX145" fmla="*/ 4285792 w 12192000"/>
              <a:gd name="connsiteY145" fmla="*/ 1836231 h 2237474"/>
              <a:gd name="connsiteX146" fmla="*/ 4238372 w 12192000"/>
              <a:gd name="connsiteY146" fmla="*/ 1851480 h 2237474"/>
              <a:gd name="connsiteX147" fmla="*/ 4232517 w 12192000"/>
              <a:gd name="connsiteY147" fmla="*/ 1852567 h 2237474"/>
              <a:gd name="connsiteX148" fmla="*/ 4191732 w 12192000"/>
              <a:gd name="connsiteY148" fmla="*/ 1857328 h 2237474"/>
              <a:gd name="connsiteX149" fmla="*/ 4065532 w 12192000"/>
              <a:gd name="connsiteY149" fmla="*/ 1855477 h 2237474"/>
              <a:gd name="connsiteX150" fmla="*/ 4028460 w 12192000"/>
              <a:gd name="connsiteY150" fmla="*/ 1855137 h 2237474"/>
              <a:gd name="connsiteX151" fmla="*/ 4002267 w 12192000"/>
              <a:gd name="connsiteY151" fmla="*/ 1852352 h 2237474"/>
              <a:gd name="connsiteX152" fmla="*/ 3931396 w 12192000"/>
              <a:gd name="connsiteY152" fmla="*/ 1858915 h 2237474"/>
              <a:gd name="connsiteX153" fmla="*/ 3812162 w 12192000"/>
              <a:gd name="connsiteY153" fmla="*/ 1875501 h 2237474"/>
              <a:gd name="connsiteX154" fmla="*/ 3767672 w 12192000"/>
              <a:gd name="connsiteY154" fmla="*/ 1874600 h 2237474"/>
              <a:gd name="connsiteX155" fmla="*/ 3764741 w 12192000"/>
              <a:gd name="connsiteY155" fmla="*/ 1869433 h 2237474"/>
              <a:gd name="connsiteX156" fmla="*/ 3751332 w 12192000"/>
              <a:gd name="connsiteY156" fmla="*/ 1869854 h 2237474"/>
              <a:gd name="connsiteX157" fmla="*/ 3748155 w 12192000"/>
              <a:gd name="connsiteY157" fmla="*/ 1868903 h 2237474"/>
              <a:gd name="connsiteX158" fmla="*/ 3729530 w 12192000"/>
              <a:gd name="connsiteY158" fmla="*/ 1864513 h 2237474"/>
              <a:gd name="connsiteX159" fmla="*/ 3680177 w 12192000"/>
              <a:gd name="connsiteY159" fmla="*/ 1881552 h 2237474"/>
              <a:gd name="connsiteX160" fmla="*/ 3567259 w 12192000"/>
              <a:gd name="connsiteY160" fmla="*/ 1893482 h 2237474"/>
              <a:gd name="connsiteX161" fmla="*/ 3405770 w 12192000"/>
              <a:gd name="connsiteY161" fmla="*/ 1904591 h 2237474"/>
              <a:gd name="connsiteX162" fmla="*/ 3280097 w 12192000"/>
              <a:gd name="connsiteY162" fmla="*/ 1919610 h 2237474"/>
              <a:gd name="connsiteX163" fmla="*/ 3123424 w 12192000"/>
              <a:gd name="connsiteY163" fmla="*/ 1952930 h 2237474"/>
              <a:gd name="connsiteX164" fmla="*/ 3009910 w 12192000"/>
              <a:gd name="connsiteY164" fmla="*/ 1957866 h 2237474"/>
              <a:gd name="connsiteX165" fmla="*/ 2995934 w 12192000"/>
              <a:gd name="connsiteY165" fmla="*/ 1967085 h 2237474"/>
              <a:gd name="connsiteX166" fmla="*/ 2980071 w 12192000"/>
              <a:gd name="connsiteY166" fmla="*/ 1972988 h 2237474"/>
              <a:gd name="connsiteX167" fmla="*/ 2978094 w 12192000"/>
              <a:gd name="connsiteY167" fmla="*/ 1972369 h 2237474"/>
              <a:gd name="connsiteX168" fmla="*/ 2942858 w 12192000"/>
              <a:gd name="connsiteY168" fmla="*/ 1981367 h 2237474"/>
              <a:gd name="connsiteX169" fmla="*/ 2875436 w 12192000"/>
              <a:gd name="connsiteY169" fmla="*/ 1996977 h 2237474"/>
              <a:gd name="connsiteX170" fmla="*/ 2874892 w 12192000"/>
              <a:gd name="connsiteY170" fmla="*/ 1996085 h 2237474"/>
              <a:gd name="connsiteX171" fmla="*/ 2864145 w 12192000"/>
              <a:gd name="connsiteY171" fmla="*/ 1994061 h 2237474"/>
              <a:gd name="connsiteX172" fmla="*/ 2843662 w 12192000"/>
              <a:gd name="connsiteY172" fmla="*/ 1992498 h 2237474"/>
              <a:gd name="connsiteX173" fmla="*/ 2796128 w 12192000"/>
              <a:gd name="connsiteY173" fmla="*/ 1976403 h 2237474"/>
              <a:gd name="connsiteX174" fmla="*/ 2756784 w 12192000"/>
              <a:gd name="connsiteY174" fmla="*/ 1985116 h 2237474"/>
              <a:gd name="connsiteX175" fmla="*/ 2748833 w 12192000"/>
              <a:gd name="connsiteY175" fmla="*/ 1986323 h 2237474"/>
              <a:gd name="connsiteX176" fmla="*/ 2748661 w 12192000"/>
              <a:gd name="connsiteY176" fmla="*/ 1986122 h 2237474"/>
              <a:gd name="connsiteX177" fmla="*/ 2740251 w 12192000"/>
              <a:gd name="connsiteY177" fmla="*/ 1986946 h 2237474"/>
              <a:gd name="connsiteX178" fmla="*/ 2718916 w 12192000"/>
              <a:gd name="connsiteY178" fmla="*/ 1990867 h 2237474"/>
              <a:gd name="connsiteX179" fmla="*/ 2713522 w 12192000"/>
              <a:gd name="connsiteY179" fmla="*/ 1990173 h 2237474"/>
              <a:gd name="connsiteX180" fmla="*/ 2680597 w 12192000"/>
              <a:gd name="connsiteY180" fmla="*/ 1984996 h 2237474"/>
              <a:gd name="connsiteX181" fmla="*/ 2578178 w 12192000"/>
              <a:gd name="connsiteY181" fmla="*/ 1990531 h 2237474"/>
              <a:gd name="connsiteX182" fmla="*/ 2476147 w 12192000"/>
              <a:gd name="connsiteY182" fmla="*/ 1998305 h 2237474"/>
              <a:gd name="connsiteX183" fmla="*/ 2373568 w 12192000"/>
              <a:gd name="connsiteY183" fmla="*/ 2003219 h 2237474"/>
              <a:gd name="connsiteX184" fmla="*/ 2321399 w 12192000"/>
              <a:gd name="connsiteY184" fmla="*/ 1989467 h 2237474"/>
              <a:gd name="connsiteX185" fmla="*/ 2315525 w 12192000"/>
              <a:gd name="connsiteY185" fmla="*/ 1989708 h 2237474"/>
              <a:gd name="connsiteX186" fmla="*/ 2300792 w 12192000"/>
              <a:gd name="connsiteY186" fmla="*/ 1994290 h 2237474"/>
              <a:gd name="connsiteX187" fmla="*/ 2295469 w 12192000"/>
              <a:gd name="connsiteY187" fmla="*/ 1996659 h 2237474"/>
              <a:gd name="connsiteX188" fmla="*/ 2287219 w 12192000"/>
              <a:gd name="connsiteY188" fmla="*/ 1998750 h 2237474"/>
              <a:gd name="connsiteX189" fmla="*/ 2286948 w 12192000"/>
              <a:gd name="connsiteY189" fmla="*/ 1998596 h 2237474"/>
              <a:gd name="connsiteX190" fmla="*/ 2243069 w 12192000"/>
              <a:gd name="connsiteY190" fmla="*/ 2015111 h 2237474"/>
              <a:gd name="connsiteX191" fmla="*/ 2186609 w 12192000"/>
              <a:gd name="connsiteY191" fmla="*/ 2008263 h 2237474"/>
              <a:gd name="connsiteX192" fmla="*/ 2164831 w 12192000"/>
              <a:gd name="connsiteY192" fmla="*/ 2010143 h 2237474"/>
              <a:gd name="connsiteX193" fmla="*/ 2152836 w 12192000"/>
              <a:gd name="connsiteY193" fmla="*/ 2010048 h 2237474"/>
              <a:gd name="connsiteX194" fmla="*/ 2117102 w 12192000"/>
              <a:gd name="connsiteY194" fmla="*/ 2023004 h 2237474"/>
              <a:gd name="connsiteX195" fmla="*/ 2111935 w 12192000"/>
              <a:gd name="connsiteY195" fmla="*/ 2023163 h 2237474"/>
              <a:gd name="connsiteX196" fmla="*/ 2089991 w 12192000"/>
              <a:gd name="connsiteY196" fmla="*/ 2034193 h 2237474"/>
              <a:gd name="connsiteX197" fmla="*/ 2058061 w 12192000"/>
              <a:gd name="connsiteY197" fmla="*/ 2047942 h 2237474"/>
              <a:gd name="connsiteX198" fmla="*/ 2055737 w 12192000"/>
              <a:gd name="connsiteY198" fmla="*/ 2047704 h 2237474"/>
              <a:gd name="connsiteX199" fmla="*/ 2042244 w 12192000"/>
              <a:gd name="connsiteY199" fmla="*/ 2055560 h 2237474"/>
              <a:gd name="connsiteX200" fmla="*/ 1976224 w 12192000"/>
              <a:gd name="connsiteY200" fmla="*/ 2074257 h 2237474"/>
              <a:gd name="connsiteX201" fmla="*/ 1877728 w 12192000"/>
              <a:gd name="connsiteY201" fmla="*/ 2101004 h 2237474"/>
              <a:gd name="connsiteX202" fmla="*/ 1759056 w 12192000"/>
              <a:gd name="connsiteY202" fmla="*/ 2125608 h 2237474"/>
              <a:gd name="connsiteX203" fmla="*/ 1637948 w 12192000"/>
              <a:gd name="connsiteY203" fmla="*/ 2172597 h 2237474"/>
              <a:gd name="connsiteX204" fmla="*/ 1434549 w 12192000"/>
              <a:gd name="connsiteY204" fmla="*/ 2234522 h 2237474"/>
              <a:gd name="connsiteX205" fmla="*/ 1398481 w 12192000"/>
              <a:gd name="connsiteY205" fmla="*/ 2237074 h 2237474"/>
              <a:gd name="connsiteX206" fmla="*/ 1398407 w 12192000"/>
              <a:gd name="connsiteY206" fmla="*/ 2237095 h 2237474"/>
              <a:gd name="connsiteX207" fmla="*/ 1370962 w 12192000"/>
              <a:gd name="connsiteY207" fmla="*/ 2237474 h 2237474"/>
              <a:gd name="connsiteX208" fmla="*/ 1356367 w 12192000"/>
              <a:gd name="connsiteY208" fmla="*/ 2235089 h 2237474"/>
              <a:gd name="connsiteX209" fmla="*/ 1324828 w 12192000"/>
              <a:gd name="connsiteY209" fmla="*/ 2231968 h 2237474"/>
              <a:gd name="connsiteX210" fmla="*/ 1297744 w 12192000"/>
              <a:gd name="connsiteY210" fmla="*/ 2235849 h 2237474"/>
              <a:gd name="connsiteX211" fmla="*/ 1286236 w 12192000"/>
              <a:gd name="connsiteY211" fmla="*/ 2233135 h 2237474"/>
              <a:gd name="connsiteX212" fmla="*/ 1283504 w 12192000"/>
              <a:gd name="connsiteY212" fmla="*/ 2233797 h 2237474"/>
              <a:gd name="connsiteX213" fmla="*/ 1279765 w 12192000"/>
              <a:gd name="connsiteY213" fmla="*/ 2229639 h 2237474"/>
              <a:gd name="connsiteX214" fmla="*/ 1195347 w 12192000"/>
              <a:gd name="connsiteY214" fmla="*/ 2212354 h 2237474"/>
              <a:gd name="connsiteX215" fmla="*/ 970251 w 12192000"/>
              <a:gd name="connsiteY215" fmla="*/ 2221029 h 2237474"/>
              <a:gd name="connsiteX216" fmla="*/ 812914 w 12192000"/>
              <a:gd name="connsiteY216" fmla="*/ 2202752 h 2237474"/>
              <a:gd name="connsiteX217" fmla="*/ 800195 w 12192000"/>
              <a:gd name="connsiteY217" fmla="*/ 2209407 h 2237474"/>
              <a:gd name="connsiteX218" fmla="*/ 784978 w 12192000"/>
              <a:gd name="connsiteY218" fmla="*/ 2212360 h 2237474"/>
              <a:gd name="connsiteX219" fmla="*/ 681987 w 12192000"/>
              <a:gd name="connsiteY219" fmla="*/ 2216757 h 2237474"/>
              <a:gd name="connsiteX220" fmla="*/ 669923 w 12192000"/>
              <a:gd name="connsiteY220" fmla="*/ 2211682 h 2237474"/>
              <a:gd name="connsiteX221" fmla="*/ 648680 w 12192000"/>
              <a:gd name="connsiteY221" fmla="*/ 2206229 h 2237474"/>
              <a:gd name="connsiteX222" fmla="*/ 597225 w 12192000"/>
              <a:gd name="connsiteY222" fmla="*/ 2180999 h 2237474"/>
              <a:gd name="connsiteX223" fmla="*/ 558449 w 12192000"/>
              <a:gd name="connsiteY223" fmla="*/ 2182346 h 2237474"/>
              <a:gd name="connsiteX224" fmla="*/ 550517 w 12192000"/>
              <a:gd name="connsiteY224" fmla="*/ 2182060 h 2237474"/>
              <a:gd name="connsiteX225" fmla="*/ 550309 w 12192000"/>
              <a:gd name="connsiteY225" fmla="*/ 2181825 h 2237474"/>
              <a:gd name="connsiteX226" fmla="*/ 541836 w 12192000"/>
              <a:gd name="connsiteY226" fmla="*/ 2181063 h 2237474"/>
              <a:gd name="connsiteX227" fmla="*/ 536057 w 12192000"/>
              <a:gd name="connsiteY227" fmla="*/ 2181537 h 2237474"/>
              <a:gd name="connsiteX228" fmla="*/ 520671 w 12192000"/>
              <a:gd name="connsiteY228" fmla="*/ 2180980 h 2237474"/>
              <a:gd name="connsiteX229" fmla="*/ 515024 w 12192000"/>
              <a:gd name="connsiteY229" fmla="*/ 2179258 h 2237474"/>
              <a:gd name="connsiteX230" fmla="*/ 512278 w 12192000"/>
              <a:gd name="connsiteY230" fmla="*/ 2176369 h 2237474"/>
              <a:gd name="connsiteX231" fmla="*/ 480419 w 12192000"/>
              <a:gd name="connsiteY231" fmla="*/ 2167807 h 2237474"/>
              <a:gd name="connsiteX232" fmla="*/ 413835 w 12192000"/>
              <a:gd name="connsiteY232" fmla="*/ 2156783 h 2237474"/>
              <a:gd name="connsiteX233" fmla="*/ 376513 w 12192000"/>
              <a:gd name="connsiteY233" fmla="*/ 2154014 h 2237474"/>
              <a:gd name="connsiteX234" fmla="*/ 273386 w 12192000"/>
              <a:gd name="connsiteY234" fmla="*/ 2142551 h 2237474"/>
              <a:gd name="connsiteX235" fmla="*/ 169207 w 12192000"/>
              <a:gd name="connsiteY235" fmla="*/ 2128100 h 2237474"/>
              <a:gd name="connsiteX236" fmla="*/ 93149 w 12192000"/>
              <a:gd name="connsiteY236" fmla="*/ 2105324 h 2237474"/>
              <a:gd name="connsiteX237" fmla="*/ 88109 w 12192000"/>
              <a:gd name="connsiteY237" fmla="*/ 2106704 h 2237474"/>
              <a:gd name="connsiteX238" fmla="*/ 80022 w 12192000"/>
              <a:gd name="connsiteY238" fmla="*/ 2107254 h 2237474"/>
              <a:gd name="connsiteX239" fmla="*/ 79717 w 12192000"/>
              <a:gd name="connsiteY239" fmla="*/ 2107046 h 2237474"/>
              <a:gd name="connsiteX240" fmla="*/ 72352 w 12192000"/>
              <a:gd name="connsiteY240" fmla="*/ 2107991 h 2237474"/>
              <a:gd name="connsiteX241" fmla="*/ 37645 w 12192000"/>
              <a:gd name="connsiteY241" fmla="*/ 2115401 h 2237474"/>
              <a:gd name="connsiteX242" fmla="*/ 4572 w 12192000"/>
              <a:gd name="connsiteY242" fmla="*/ 2111091 h 2237474"/>
              <a:gd name="connsiteX243" fmla="*/ 0 w 12192000"/>
              <a:gd name="connsiteY243" fmla="*/ 2110468 h 2237474"/>
              <a:gd name="connsiteX244" fmla="*/ 0 w 12192000"/>
              <a:gd name="connsiteY24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45504 w 12192000"/>
              <a:gd name="connsiteY134" fmla="*/ 1787606 h 2237474"/>
              <a:gd name="connsiteX135" fmla="*/ 4611738 w 12192000"/>
              <a:gd name="connsiteY135" fmla="*/ 1776964 h 2237474"/>
              <a:gd name="connsiteX136" fmla="*/ 4560070 w 12192000"/>
              <a:gd name="connsiteY136" fmla="*/ 1785640 h 2237474"/>
              <a:gd name="connsiteX137" fmla="*/ 4536503 w 12192000"/>
              <a:gd name="connsiteY137" fmla="*/ 1785334 h 2237474"/>
              <a:gd name="connsiteX138" fmla="*/ 4513724 w 12192000"/>
              <a:gd name="connsiteY138" fmla="*/ 1791996 h 2237474"/>
              <a:gd name="connsiteX139" fmla="*/ 4459810 w 12192000"/>
              <a:gd name="connsiteY139" fmla="*/ 1797886 h 2237474"/>
              <a:gd name="connsiteX140" fmla="*/ 4379064 w 12192000"/>
              <a:gd name="connsiteY140" fmla="*/ 1817177 h 2237474"/>
              <a:gd name="connsiteX141" fmla="*/ 4319209 w 12192000"/>
              <a:gd name="connsiteY141" fmla="*/ 1834833 h 2237474"/>
              <a:gd name="connsiteX142" fmla="*/ 4306907 w 12192000"/>
              <a:gd name="connsiteY142" fmla="*/ 1841641 h 2237474"/>
              <a:gd name="connsiteX143" fmla="*/ 4290981 w 12192000"/>
              <a:gd name="connsiteY143" fmla="*/ 1839677 h 2237474"/>
              <a:gd name="connsiteX144" fmla="*/ 4285792 w 12192000"/>
              <a:gd name="connsiteY144" fmla="*/ 1836231 h 2237474"/>
              <a:gd name="connsiteX145" fmla="*/ 4238372 w 12192000"/>
              <a:gd name="connsiteY145" fmla="*/ 1851480 h 2237474"/>
              <a:gd name="connsiteX146" fmla="*/ 4232517 w 12192000"/>
              <a:gd name="connsiteY146" fmla="*/ 1852567 h 2237474"/>
              <a:gd name="connsiteX147" fmla="*/ 4191732 w 12192000"/>
              <a:gd name="connsiteY147" fmla="*/ 1857328 h 2237474"/>
              <a:gd name="connsiteX148" fmla="*/ 4065532 w 12192000"/>
              <a:gd name="connsiteY148" fmla="*/ 1855477 h 2237474"/>
              <a:gd name="connsiteX149" fmla="*/ 4028460 w 12192000"/>
              <a:gd name="connsiteY149" fmla="*/ 1855137 h 2237474"/>
              <a:gd name="connsiteX150" fmla="*/ 4002267 w 12192000"/>
              <a:gd name="connsiteY150" fmla="*/ 1852352 h 2237474"/>
              <a:gd name="connsiteX151" fmla="*/ 3931396 w 12192000"/>
              <a:gd name="connsiteY151" fmla="*/ 1858915 h 2237474"/>
              <a:gd name="connsiteX152" fmla="*/ 3812162 w 12192000"/>
              <a:gd name="connsiteY152" fmla="*/ 1875501 h 2237474"/>
              <a:gd name="connsiteX153" fmla="*/ 3767672 w 12192000"/>
              <a:gd name="connsiteY153" fmla="*/ 1874600 h 2237474"/>
              <a:gd name="connsiteX154" fmla="*/ 3764741 w 12192000"/>
              <a:gd name="connsiteY154" fmla="*/ 1869433 h 2237474"/>
              <a:gd name="connsiteX155" fmla="*/ 3751332 w 12192000"/>
              <a:gd name="connsiteY155" fmla="*/ 1869854 h 2237474"/>
              <a:gd name="connsiteX156" fmla="*/ 3748155 w 12192000"/>
              <a:gd name="connsiteY156" fmla="*/ 1868903 h 2237474"/>
              <a:gd name="connsiteX157" fmla="*/ 3729530 w 12192000"/>
              <a:gd name="connsiteY157" fmla="*/ 1864513 h 2237474"/>
              <a:gd name="connsiteX158" fmla="*/ 3680177 w 12192000"/>
              <a:gd name="connsiteY158" fmla="*/ 1881552 h 2237474"/>
              <a:gd name="connsiteX159" fmla="*/ 3567259 w 12192000"/>
              <a:gd name="connsiteY159" fmla="*/ 1893482 h 2237474"/>
              <a:gd name="connsiteX160" fmla="*/ 3405770 w 12192000"/>
              <a:gd name="connsiteY160" fmla="*/ 1904591 h 2237474"/>
              <a:gd name="connsiteX161" fmla="*/ 3280097 w 12192000"/>
              <a:gd name="connsiteY161" fmla="*/ 1919610 h 2237474"/>
              <a:gd name="connsiteX162" fmla="*/ 3123424 w 12192000"/>
              <a:gd name="connsiteY162" fmla="*/ 1952930 h 2237474"/>
              <a:gd name="connsiteX163" fmla="*/ 3009910 w 12192000"/>
              <a:gd name="connsiteY163" fmla="*/ 1957866 h 2237474"/>
              <a:gd name="connsiteX164" fmla="*/ 2995934 w 12192000"/>
              <a:gd name="connsiteY164" fmla="*/ 1967085 h 2237474"/>
              <a:gd name="connsiteX165" fmla="*/ 2980071 w 12192000"/>
              <a:gd name="connsiteY165" fmla="*/ 1972988 h 2237474"/>
              <a:gd name="connsiteX166" fmla="*/ 2978094 w 12192000"/>
              <a:gd name="connsiteY166" fmla="*/ 1972369 h 2237474"/>
              <a:gd name="connsiteX167" fmla="*/ 2942858 w 12192000"/>
              <a:gd name="connsiteY167" fmla="*/ 1981367 h 2237474"/>
              <a:gd name="connsiteX168" fmla="*/ 2875436 w 12192000"/>
              <a:gd name="connsiteY168" fmla="*/ 1996977 h 2237474"/>
              <a:gd name="connsiteX169" fmla="*/ 2874892 w 12192000"/>
              <a:gd name="connsiteY169" fmla="*/ 1996085 h 2237474"/>
              <a:gd name="connsiteX170" fmla="*/ 2864145 w 12192000"/>
              <a:gd name="connsiteY170" fmla="*/ 1994061 h 2237474"/>
              <a:gd name="connsiteX171" fmla="*/ 2843662 w 12192000"/>
              <a:gd name="connsiteY171" fmla="*/ 1992498 h 2237474"/>
              <a:gd name="connsiteX172" fmla="*/ 2796128 w 12192000"/>
              <a:gd name="connsiteY172" fmla="*/ 1976403 h 2237474"/>
              <a:gd name="connsiteX173" fmla="*/ 2756784 w 12192000"/>
              <a:gd name="connsiteY173" fmla="*/ 1985116 h 2237474"/>
              <a:gd name="connsiteX174" fmla="*/ 2748833 w 12192000"/>
              <a:gd name="connsiteY174" fmla="*/ 1986323 h 2237474"/>
              <a:gd name="connsiteX175" fmla="*/ 2748661 w 12192000"/>
              <a:gd name="connsiteY175" fmla="*/ 1986122 h 2237474"/>
              <a:gd name="connsiteX176" fmla="*/ 2740251 w 12192000"/>
              <a:gd name="connsiteY176" fmla="*/ 1986946 h 2237474"/>
              <a:gd name="connsiteX177" fmla="*/ 2718916 w 12192000"/>
              <a:gd name="connsiteY177" fmla="*/ 1990867 h 2237474"/>
              <a:gd name="connsiteX178" fmla="*/ 2713522 w 12192000"/>
              <a:gd name="connsiteY178" fmla="*/ 1990173 h 2237474"/>
              <a:gd name="connsiteX179" fmla="*/ 2680597 w 12192000"/>
              <a:gd name="connsiteY179" fmla="*/ 1984996 h 2237474"/>
              <a:gd name="connsiteX180" fmla="*/ 2578178 w 12192000"/>
              <a:gd name="connsiteY180" fmla="*/ 1990531 h 2237474"/>
              <a:gd name="connsiteX181" fmla="*/ 2476147 w 12192000"/>
              <a:gd name="connsiteY181" fmla="*/ 1998305 h 2237474"/>
              <a:gd name="connsiteX182" fmla="*/ 2373568 w 12192000"/>
              <a:gd name="connsiteY182" fmla="*/ 2003219 h 2237474"/>
              <a:gd name="connsiteX183" fmla="*/ 2321399 w 12192000"/>
              <a:gd name="connsiteY183" fmla="*/ 1989467 h 2237474"/>
              <a:gd name="connsiteX184" fmla="*/ 2315525 w 12192000"/>
              <a:gd name="connsiteY184" fmla="*/ 1989708 h 2237474"/>
              <a:gd name="connsiteX185" fmla="*/ 2300792 w 12192000"/>
              <a:gd name="connsiteY185" fmla="*/ 1994290 h 2237474"/>
              <a:gd name="connsiteX186" fmla="*/ 2295469 w 12192000"/>
              <a:gd name="connsiteY186" fmla="*/ 1996659 h 2237474"/>
              <a:gd name="connsiteX187" fmla="*/ 2287219 w 12192000"/>
              <a:gd name="connsiteY187" fmla="*/ 1998750 h 2237474"/>
              <a:gd name="connsiteX188" fmla="*/ 2286948 w 12192000"/>
              <a:gd name="connsiteY188" fmla="*/ 1998596 h 2237474"/>
              <a:gd name="connsiteX189" fmla="*/ 2243069 w 12192000"/>
              <a:gd name="connsiteY189" fmla="*/ 2015111 h 2237474"/>
              <a:gd name="connsiteX190" fmla="*/ 2186609 w 12192000"/>
              <a:gd name="connsiteY190" fmla="*/ 2008263 h 2237474"/>
              <a:gd name="connsiteX191" fmla="*/ 2164831 w 12192000"/>
              <a:gd name="connsiteY191" fmla="*/ 2010143 h 2237474"/>
              <a:gd name="connsiteX192" fmla="*/ 2152836 w 12192000"/>
              <a:gd name="connsiteY192" fmla="*/ 2010048 h 2237474"/>
              <a:gd name="connsiteX193" fmla="*/ 2117102 w 12192000"/>
              <a:gd name="connsiteY193" fmla="*/ 2023004 h 2237474"/>
              <a:gd name="connsiteX194" fmla="*/ 2111935 w 12192000"/>
              <a:gd name="connsiteY194" fmla="*/ 2023163 h 2237474"/>
              <a:gd name="connsiteX195" fmla="*/ 2089991 w 12192000"/>
              <a:gd name="connsiteY195" fmla="*/ 2034193 h 2237474"/>
              <a:gd name="connsiteX196" fmla="*/ 2058061 w 12192000"/>
              <a:gd name="connsiteY196" fmla="*/ 2047942 h 2237474"/>
              <a:gd name="connsiteX197" fmla="*/ 2055737 w 12192000"/>
              <a:gd name="connsiteY197" fmla="*/ 2047704 h 2237474"/>
              <a:gd name="connsiteX198" fmla="*/ 2042244 w 12192000"/>
              <a:gd name="connsiteY198" fmla="*/ 2055560 h 2237474"/>
              <a:gd name="connsiteX199" fmla="*/ 1976224 w 12192000"/>
              <a:gd name="connsiteY199" fmla="*/ 2074257 h 2237474"/>
              <a:gd name="connsiteX200" fmla="*/ 1877728 w 12192000"/>
              <a:gd name="connsiteY200" fmla="*/ 2101004 h 2237474"/>
              <a:gd name="connsiteX201" fmla="*/ 1759056 w 12192000"/>
              <a:gd name="connsiteY201" fmla="*/ 2125608 h 2237474"/>
              <a:gd name="connsiteX202" fmla="*/ 1637948 w 12192000"/>
              <a:gd name="connsiteY202" fmla="*/ 2172597 h 2237474"/>
              <a:gd name="connsiteX203" fmla="*/ 1434549 w 12192000"/>
              <a:gd name="connsiteY203" fmla="*/ 2234522 h 2237474"/>
              <a:gd name="connsiteX204" fmla="*/ 1398481 w 12192000"/>
              <a:gd name="connsiteY204" fmla="*/ 2237074 h 2237474"/>
              <a:gd name="connsiteX205" fmla="*/ 1398407 w 12192000"/>
              <a:gd name="connsiteY205" fmla="*/ 2237095 h 2237474"/>
              <a:gd name="connsiteX206" fmla="*/ 1370962 w 12192000"/>
              <a:gd name="connsiteY206" fmla="*/ 2237474 h 2237474"/>
              <a:gd name="connsiteX207" fmla="*/ 1356367 w 12192000"/>
              <a:gd name="connsiteY207" fmla="*/ 2235089 h 2237474"/>
              <a:gd name="connsiteX208" fmla="*/ 1324828 w 12192000"/>
              <a:gd name="connsiteY208" fmla="*/ 2231968 h 2237474"/>
              <a:gd name="connsiteX209" fmla="*/ 1297744 w 12192000"/>
              <a:gd name="connsiteY209" fmla="*/ 2235849 h 2237474"/>
              <a:gd name="connsiteX210" fmla="*/ 1286236 w 12192000"/>
              <a:gd name="connsiteY210" fmla="*/ 2233135 h 2237474"/>
              <a:gd name="connsiteX211" fmla="*/ 1283504 w 12192000"/>
              <a:gd name="connsiteY211" fmla="*/ 2233797 h 2237474"/>
              <a:gd name="connsiteX212" fmla="*/ 1279765 w 12192000"/>
              <a:gd name="connsiteY212" fmla="*/ 2229639 h 2237474"/>
              <a:gd name="connsiteX213" fmla="*/ 1195347 w 12192000"/>
              <a:gd name="connsiteY213" fmla="*/ 2212354 h 2237474"/>
              <a:gd name="connsiteX214" fmla="*/ 970251 w 12192000"/>
              <a:gd name="connsiteY214" fmla="*/ 2221029 h 2237474"/>
              <a:gd name="connsiteX215" fmla="*/ 812914 w 12192000"/>
              <a:gd name="connsiteY215" fmla="*/ 2202752 h 2237474"/>
              <a:gd name="connsiteX216" fmla="*/ 800195 w 12192000"/>
              <a:gd name="connsiteY216" fmla="*/ 2209407 h 2237474"/>
              <a:gd name="connsiteX217" fmla="*/ 784978 w 12192000"/>
              <a:gd name="connsiteY217" fmla="*/ 2212360 h 2237474"/>
              <a:gd name="connsiteX218" fmla="*/ 681987 w 12192000"/>
              <a:gd name="connsiteY218" fmla="*/ 2216757 h 2237474"/>
              <a:gd name="connsiteX219" fmla="*/ 669923 w 12192000"/>
              <a:gd name="connsiteY219" fmla="*/ 2211682 h 2237474"/>
              <a:gd name="connsiteX220" fmla="*/ 648680 w 12192000"/>
              <a:gd name="connsiteY220" fmla="*/ 2206229 h 2237474"/>
              <a:gd name="connsiteX221" fmla="*/ 597225 w 12192000"/>
              <a:gd name="connsiteY221" fmla="*/ 2180999 h 2237474"/>
              <a:gd name="connsiteX222" fmla="*/ 558449 w 12192000"/>
              <a:gd name="connsiteY222" fmla="*/ 2182346 h 2237474"/>
              <a:gd name="connsiteX223" fmla="*/ 550517 w 12192000"/>
              <a:gd name="connsiteY223" fmla="*/ 2182060 h 2237474"/>
              <a:gd name="connsiteX224" fmla="*/ 550309 w 12192000"/>
              <a:gd name="connsiteY224" fmla="*/ 2181825 h 2237474"/>
              <a:gd name="connsiteX225" fmla="*/ 541836 w 12192000"/>
              <a:gd name="connsiteY225" fmla="*/ 2181063 h 2237474"/>
              <a:gd name="connsiteX226" fmla="*/ 536057 w 12192000"/>
              <a:gd name="connsiteY226" fmla="*/ 2181537 h 2237474"/>
              <a:gd name="connsiteX227" fmla="*/ 520671 w 12192000"/>
              <a:gd name="connsiteY227" fmla="*/ 2180980 h 2237474"/>
              <a:gd name="connsiteX228" fmla="*/ 515024 w 12192000"/>
              <a:gd name="connsiteY228" fmla="*/ 2179258 h 2237474"/>
              <a:gd name="connsiteX229" fmla="*/ 512278 w 12192000"/>
              <a:gd name="connsiteY229" fmla="*/ 2176369 h 2237474"/>
              <a:gd name="connsiteX230" fmla="*/ 480419 w 12192000"/>
              <a:gd name="connsiteY230" fmla="*/ 2167807 h 2237474"/>
              <a:gd name="connsiteX231" fmla="*/ 413835 w 12192000"/>
              <a:gd name="connsiteY231" fmla="*/ 2156783 h 2237474"/>
              <a:gd name="connsiteX232" fmla="*/ 376513 w 12192000"/>
              <a:gd name="connsiteY232" fmla="*/ 2154014 h 2237474"/>
              <a:gd name="connsiteX233" fmla="*/ 273386 w 12192000"/>
              <a:gd name="connsiteY233" fmla="*/ 2142551 h 2237474"/>
              <a:gd name="connsiteX234" fmla="*/ 169207 w 12192000"/>
              <a:gd name="connsiteY234" fmla="*/ 2128100 h 2237474"/>
              <a:gd name="connsiteX235" fmla="*/ 93149 w 12192000"/>
              <a:gd name="connsiteY235" fmla="*/ 2105324 h 2237474"/>
              <a:gd name="connsiteX236" fmla="*/ 88109 w 12192000"/>
              <a:gd name="connsiteY236" fmla="*/ 2106704 h 2237474"/>
              <a:gd name="connsiteX237" fmla="*/ 80022 w 12192000"/>
              <a:gd name="connsiteY237" fmla="*/ 2107254 h 2237474"/>
              <a:gd name="connsiteX238" fmla="*/ 79717 w 12192000"/>
              <a:gd name="connsiteY238" fmla="*/ 2107046 h 2237474"/>
              <a:gd name="connsiteX239" fmla="*/ 72352 w 12192000"/>
              <a:gd name="connsiteY239" fmla="*/ 2107991 h 2237474"/>
              <a:gd name="connsiteX240" fmla="*/ 37645 w 12192000"/>
              <a:gd name="connsiteY240" fmla="*/ 2115401 h 2237474"/>
              <a:gd name="connsiteX241" fmla="*/ 4572 w 12192000"/>
              <a:gd name="connsiteY241" fmla="*/ 2111091 h 2237474"/>
              <a:gd name="connsiteX242" fmla="*/ 0 w 12192000"/>
              <a:gd name="connsiteY242" fmla="*/ 2110468 h 2237474"/>
              <a:gd name="connsiteX243" fmla="*/ 0 w 12192000"/>
              <a:gd name="connsiteY24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11738 w 12192000"/>
              <a:gd name="connsiteY134" fmla="*/ 1776964 h 2237474"/>
              <a:gd name="connsiteX135" fmla="*/ 4560070 w 12192000"/>
              <a:gd name="connsiteY135" fmla="*/ 1785640 h 2237474"/>
              <a:gd name="connsiteX136" fmla="*/ 4536503 w 12192000"/>
              <a:gd name="connsiteY136" fmla="*/ 1785334 h 2237474"/>
              <a:gd name="connsiteX137" fmla="*/ 4513724 w 12192000"/>
              <a:gd name="connsiteY137" fmla="*/ 1791996 h 2237474"/>
              <a:gd name="connsiteX138" fmla="*/ 4459810 w 12192000"/>
              <a:gd name="connsiteY138" fmla="*/ 1797886 h 2237474"/>
              <a:gd name="connsiteX139" fmla="*/ 4379064 w 12192000"/>
              <a:gd name="connsiteY139" fmla="*/ 1817177 h 2237474"/>
              <a:gd name="connsiteX140" fmla="*/ 4319209 w 12192000"/>
              <a:gd name="connsiteY140" fmla="*/ 1834833 h 2237474"/>
              <a:gd name="connsiteX141" fmla="*/ 4306907 w 12192000"/>
              <a:gd name="connsiteY141" fmla="*/ 1841641 h 2237474"/>
              <a:gd name="connsiteX142" fmla="*/ 4290981 w 12192000"/>
              <a:gd name="connsiteY142" fmla="*/ 1839677 h 2237474"/>
              <a:gd name="connsiteX143" fmla="*/ 4285792 w 12192000"/>
              <a:gd name="connsiteY143" fmla="*/ 1836231 h 2237474"/>
              <a:gd name="connsiteX144" fmla="*/ 4238372 w 12192000"/>
              <a:gd name="connsiteY144" fmla="*/ 1851480 h 2237474"/>
              <a:gd name="connsiteX145" fmla="*/ 4232517 w 12192000"/>
              <a:gd name="connsiteY145" fmla="*/ 1852567 h 2237474"/>
              <a:gd name="connsiteX146" fmla="*/ 4191732 w 12192000"/>
              <a:gd name="connsiteY146" fmla="*/ 1857328 h 2237474"/>
              <a:gd name="connsiteX147" fmla="*/ 4065532 w 12192000"/>
              <a:gd name="connsiteY147" fmla="*/ 1855477 h 2237474"/>
              <a:gd name="connsiteX148" fmla="*/ 4028460 w 12192000"/>
              <a:gd name="connsiteY148" fmla="*/ 1855137 h 2237474"/>
              <a:gd name="connsiteX149" fmla="*/ 4002267 w 12192000"/>
              <a:gd name="connsiteY149" fmla="*/ 1852352 h 2237474"/>
              <a:gd name="connsiteX150" fmla="*/ 3931396 w 12192000"/>
              <a:gd name="connsiteY150" fmla="*/ 1858915 h 2237474"/>
              <a:gd name="connsiteX151" fmla="*/ 3812162 w 12192000"/>
              <a:gd name="connsiteY151" fmla="*/ 1875501 h 2237474"/>
              <a:gd name="connsiteX152" fmla="*/ 3767672 w 12192000"/>
              <a:gd name="connsiteY152" fmla="*/ 1874600 h 2237474"/>
              <a:gd name="connsiteX153" fmla="*/ 3764741 w 12192000"/>
              <a:gd name="connsiteY153" fmla="*/ 1869433 h 2237474"/>
              <a:gd name="connsiteX154" fmla="*/ 3751332 w 12192000"/>
              <a:gd name="connsiteY154" fmla="*/ 1869854 h 2237474"/>
              <a:gd name="connsiteX155" fmla="*/ 3748155 w 12192000"/>
              <a:gd name="connsiteY155" fmla="*/ 1868903 h 2237474"/>
              <a:gd name="connsiteX156" fmla="*/ 3729530 w 12192000"/>
              <a:gd name="connsiteY156" fmla="*/ 1864513 h 2237474"/>
              <a:gd name="connsiteX157" fmla="*/ 3680177 w 12192000"/>
              <a:gd name="connsiteY157" fmla="*/ 1881552 h 2237474"/>
              <a:gd name="connsiteX158" fmla="*/ 3567259 w 12192000"/>
              <a:gd name="connsiteY158" fmla="*/ 1893482 h 2237474"/>
              <a:gd name="connsiteX159" fmla="*/ 3405770 w 12192000"/>
              <a:gd name="connsiteY159" fmla="*/ 1904591 h 2237474"/>
              <a:gd name="connsiteX160" fmla="*/ 3280097 w 12192000"/>
              <a:gd name="connsiteY160" fmla="*/ 1919610 h 2237474"/>
              <a:gd name="connsiteX161" fmla="*/ 3123424 w 12192000"/>
              <a:gd name="connsiteY161" fmla="*/ 1952930 h 2237474"/>
              <a:gd name="connsiteX162" fmla="*/ 3009910 w 12192000"/>
              <a:gd name="connsiteY162" fmla="*/ 1957866 h 2237474"/>
              <a:gd name="connsiteX163" fmla="*/ 2995934 w 12192000"/>
              <a:gd name="connsiteY163" fmla="*/ 1967085 h 2237474"/>
              <a:gd name="connsiteX164" fmla="*/ 2980071 w 12192000"/>
              <a:gd name="connsiteY164" fmla="*/ 1972988 h 2237474"/>
              <a:gd name="connsiteX165" fmla="*/ 2978094 w 12192000"/>
              <a:gd name="connsiteY165" fmla="*/ 1972369 h 2237474"/>
              <a:gd name="connsiteX166" fmla="*/ 2942858 w 12192000"/>
              <a:gd name="connsiteY166" fmla="*/ 1981367 h 2237474"/>
              <a:gd name="connsiteX167" fmla="*/ 2875436 w 12192000"/>
              <a:gd name="connsiteY167" fmla="*/ 1996977 h 2237474"/>
              <a:gd name="connsiteX168" fmla="*/ 2874892 w 12192000"/>
              <a:gd name="connsiteY168" fmla="*/ 1996085 h 2237474"/>
              <a:gd name="connsiteX169" fmla="*/ 2864145 w 12192000"/>
              <a:gd name="connsiteY169" fmla="*/ 1994061 h 2237474"/>
              <a:gd name="connsiteX170" fmla="*/ 2843662 w 12192000"/>
              <a:gd name="connsiteY170" fmla="*/ 1992498 h 2237474"/>
              <a:gd name="connsiteX171" fmla="*/ 2796128 w 12192000"/>
              <a:gd name="connsiteY171" fmla="*/ 1976403 h 2237474"/>
              <a:gd name="connsiteX172" fmla="*/ 2756784 w 12192000"/>
              <a:gd name="connsiteY172" fmla="*/ 1985116 h 2237474"/>
              <a:gd name="connsiteX173" fmla="*/ 2748833 w 12192000"/>
              <a:gd name="connsiteY173" fmla="*/ 1986323 h 2237474"/>
              <a:gd name="connsiteX174" fmla="*/ 2748661 w 12192000"/>
              <a:gd name="connsiteY174" fmla="*/ 1986122 h 2237474"/>
              <a:gd name="connsiteX175" fmla="*/ 2740251 w 12192000"/>
              <a:gd name="connsiteY175" fmla="*/ 1986946 h 2237474"/>
              <a:gd name="connsiteX176" fmla="*/ 2718916 w 12192000"/>
              <a:gd name="connsiteY176" fmla="*/ 1990867 h 2237474"/>
              <a:gd name="connsiteX177" fmla="*/ 2713522 w 12192000"/>
              <a:gd name="connsiteY177" fmla="*/ 1990173 h 2237474"/>
              <a:gd name="connsiteX178" fmla="*/ 2680597 w 12192000"/>
              <a:gd name="connsiteY178" fmla="*/ 1984996 h 2237474"/>
              <a:gd name="connsiteX179" fmla="*/ 2578178 w 12192000"/>
              <a:gd name="connsiteY179" fmla="*/ 1990531 h 2237474"/>
              <a:gd name="connsiteX180" fmla="*/ 2476147 w 12192000"/>
              <a:gd name="connsiteY180" fmla="*/ 1998305 h 2237474"/>
              <a:gd name="connsiteX181" fmla="*/ 2373568 w 12192000"/>
              <a:gd name="connsiteY181" fmla="*/ 2003219 h 2237474"/>
              <a:gd name="connsiteX182" fmla="*/ 2321399 w 12192000"/>
              <a:gd name="connsiteY182" fmla="*/ 1989467 h 2237474"/>
              <a:gd name="connsiteX183" fmla="*/ 2315525 w 12192000"/>
              <a:gd name="connsiteY183" fmla="*/ 1989708 h 2237474"/>
              <a:gd name="connsiteX184" fmla="*/ 2300792 w 12192000"/>
              <a:gd name="connsiteY184" fmla="*/ 1994290 h 2237474"/>
              <a:gd name="connsiteX185" fmla="*/ 2295469 w 12192000"/>
              <a:gd name="connsiteY185" fmla="*/ 1996659 h 2237474"/>
              <a:gd name="connsiteX186" fmla="*/ 2287219 w 12192000"/>
              <a:gd name="connsiteY186" fmla="*/ 1998750 h 2237474"/>
              <a:gd name="connsiteX187" fmla="*/ 2286948 w 12192000"/>
              <a:gd name="connsiteY187" fmla="*/ 1998596 h 2237474"/>
              <a:gd name="connsiteX188" fmla="*/ 2243069 w 12192000"/>
              <a:gd name="connsiteY188" fmla="*/ 2015111 h 2237474"/>
              <a:gd name="connsiteX189" fmla="*/ 2186609 w 12192000"/>
              <a:gd name="connsiteY189" fmla="*/ 2008263 h 2237474"/>
              <a:gd name="connsiteX190" fmla="*/ 2164831 w 12192000"/>
              <a:gd name="connsiteY190" fmla="*/ 2010143 h 2237474"/>
              <a:gd name="connsiteX191" fmla="*/ 2152836 w 12192000"/>
              <a:gd name="connsiteY191" fmla="*/ 2010048 h 2237474"/>
              <a:gd name="connsiteX192" fmla="*/ 2117102 w 12192000"/>
              <a:gd name="connsiteY192" fmla="*/ 2023004 h 2237474"/>
              <a:gd name="connsiteX193" fmla="*/ 2111935 w 12192000"/>
              <a:gd name="connsiteY193" fmla="*/ 2023163 h 2237474"/>
              <a:gd name="connsiteX194" fmla="*/ 2089991 w 12192000"/>
              <a:gd name="connsiteY194" fmla="*/ 2034193 h 2237474"/>
              <a:gd name="connsiteX195" fmla="*/ 2058061 w 12192000"/>
              <a:gd name="connsiteY195" fmla="*/ 2047942 h 2237474"/>
              <a:gd name="connsiteX196" fmla="*/ 2055737 w 12192000"/>
              <a:gd name="connsiteY196" fmla="*/ 2047704 h 2237474"/>
              <a:gd name="connsiteX197" fmla="*/ 2042244 w 12192000"/>
              <a:gd name="connsiteY197" fmla="*/ 2055560 h 2237474"/>
              <a:gd name="connsiteX198" fmla="*/ 1976224 w 12192000"/>
              <a:gd name="connsiteY198" fmla="*/ 2074257 h 2237474"/>
              <a:gd name="connsiteX199" fmla="*/ 1877728 w 12192000"/>
              <a:gd name="connsiteY199" fmla="*/ 2101004 h 2237474"/>
              <a:gd name="connsiteX200" fmla="*/ 1759056 w 12192000"/>
              <a:gd name="connsiteY200" fmla="*/ 2125608 h 2237474"/>
              <a:gd name="connsiteX201" fmla="*/ 1637948 w 12192000"/>
              <a:gd name="connsiteY201" fmla="*/ 2172597 h 2237474"/>
              <a:gd name="connsiteX202" fmla="*/ 1434549 w 12192000"/>
              <a:gd name="connsiteY202" fmla="*/ 2234522 h 2237474"/>
              <a:gd name="connsiteX203" fmla="*/ 1398481 w 12192000"/>
              <a:gd name="connsiteY203" fmla="*/ 2237074 h 2237474"/>
              <a:gd name="connsiteX204" fmla="*/ 1398407 w 12192000"/>
              <a:gd name="connsiteY204" fmla="*/ 2237095 h 2237474"/>
              <a:gd name="connsiteX205" fmla="*/ 1370962 w 12192000"/>
              <a:gd name="connsiteY205" fmla="*/ 2237474 h 2237474"/>
              <a:gd name="connsiteX206" fmla="*/ 1356367 w 12192000"/>
              <a:gd name="connsiteY206" fmla="*/ 2235089 h 2237474"/>
              <a:gd name="connsiteX207" fmla="*/ 1324828 w 12192000"/>
              <a:gd name="connsiteY207" fmla="*/ 2231968 h 2237474"/>
              <a:gd name="connsiteX208" fmla="*/ 1297744 w 12192000"/>
              <a:gd name="connsiteY208" fmla="*/ 2235849 h 2237474"/>
              <a:gd name="connsiteX209" fmla="*/ 1286236 w 12192000"/>
              <a:gd name="connsiteY209" fmla="*/ 2233135 h 2237474"/>
              <a:gd name="connsiteX210" fmla="*/ 1283504 w 12192000"/>
              <a:gd name="connsiteY210" fmla="*/ 2233797 h 2237474"/>
              <a:gd name="connsiteX211" fmla="*/ 1279765 w 12192000"/>
              <a:gd name="connsiteY211" fmla="*/ 2229639 h 2237474"/>
              <a:gd name="connsiteX212" fmla="*/ 1195347 w 12192000"/>
              <a:gd name="connsiteY212" fmla="*/ 2212354 h 2237474"/>
              <a:gd name="connsiteX213" fmla="*/ 970251 w 12192000"/>
              <a:gd name="connsiteY213" fmla="*/ 2221029 h 2237474"/>
              <a:gd name="connsiteX214" fmla="*/ 812914 w 12192000"/>
              <a:gd name="connsiteY214" fmla="*/ 2202752 h 2237474"/>
              <a:gd name="connsiteX215" fmla="*/ 800195 w 12192000"/>
              <a:gd name="connsiteY215" fmla="*/ 2209407 h 2237474"/>
              <a:gd name="connsiteX216" fmla="*/ 784978 w 12192000"/>
              <a:gd name="connsiteY216" fmla="*/ 2212360 h 2237474"/>
              <a:gd name="connsiteX217" fmla="*/ 681987 w 12192000"/>
              <a:gd name="connsiteY217" fmla="*/ 2216757 h 2237474"/>
              <a:gd name="connsiteX218" fmla="*/ 669923 w 12192000"/>
              <a:gd name="connsiteY218" fmla="*/ 2211682 h 2237474"/>
              <a:gd name="connsiteX219" fmla="*/ 648680 w 12192000"/>
              <a:gd name="connsiteY219" fmla="*/ 2206229 h 2237474"/>
              <a:gd name="connsiteX220" fmla="*/ 597225 w 12192000"/>
              <a:gd name="connsiteY220" fmla="*/ 2180999 h 2237474"/>
              <a:gd name="connsiteX221" fmla="*/ 558449 w 12192000"/>
              <a:gd name="connsiteY221" fmla="*/ 2182346 h 2237474"/>
              <a:gd name="connsiteX222" fmla="*/ 550517 w 12192000"/>
              <a:gd name="connsiteY222" fmla="*/ 2182060 h 2237474"/>
              <a:gd name="connsiteX223" fmla="*/ 550309 w 12192000"/>
              <a:gd name="connsiteY223" fmla="*/ 2181825 h 2237474"/>
              <a:gd name="connsiteX224" fmla="*/ 541836 w 12192000"/>
              <a:gd name="connsiteY224" fmla="*/ 2181063 h 2237474"/>
              <a:gd name="connsiteX225" fmla="*/ 536057 w 12192000"/>
              <a:gd name="connsiteY225" fmla="*/ 2181537 h 2237474"/>
              <a:gd name="connsiteX226" fmla="*/ 520671 w 12192000"/>
              <a:gd name="connsiteY226" fmla="*/ 2180980 h 2237474"/>
              <a:gd name="connsiteX227" fmla="*/ 515024 w 12192000"/>
              <a:gd name="connsiteY227" fmla="*/ 2179258 h 2237474"/>
              <a:gd name="connsiteX228" fmla="*/ 512278 w 12192000"/>
              <a:gd name="connsiteY228" fmla="*/ 2176369 h 2237474"/>
              <a:gd name="connsiteX229" fmla="*/ 480419 w 12192000"/>
              <a:gd name="connsiteY229" fmla="*/ 2167807 h 2237474"/>
              <a:gd name="connsiteX230" fmla="*/ 413835 w 12192000"/>
              <a:gd name="connsiteY230" fmla="*/ 2156783 h 2237474"/>
              <a:gd name="connsiteX231" fmla="*/ 376513 w 12192000"/>
              <a:gd name="connsiteY231" fmla="*/ 2154014 h 2237474"/>
              <a:gd name="connsiteX232" fmla="*/ 273386 w 12192000"/>
              <a:gd name="connsiteY232" fmla="*/ 2142551 h 2237474"/>
              <a:gd name="connsiteX233" fmla="*/ 169207 w 12192000"/>
              <a:gd name="connsiteY233" fmla="*/ 2128100 h 2237474"/>
              <a:gd name="connsiteX234" fmla="*/ 93149 w 12192000"/>
              <a:gd name="connsiteY234" fmla="*/ 2105324 h 2237474"/>
              <a:gd name="connsiteX235" fmla="*/ 88109 w 12192000"/>
              <a:gd name="connsiteY235" fmla="*/ 2106704 h 2237474"/>
              <a:gd name="connsiteX236" fmla="*/ 80022 w 12192000"/>
              <a:gd name="connsiteY236" fmla="*/ 2107254 h 2237474"/>
              <a:gd name="connsiteX237" fmla="*/ 79717 w 12192000"/>
              <a:gd name="connsiteY237" fmla="*/ 2107046 h 2237474"/>
              <a:gd name="connsiteX238" fmla="*/ 72352 w 12192000"/>
              <a:gd name="connsiteY238" fmla="*/ 2107991 h 2237474"/>
              <a:gd name="connsiteX239" fmla="*/ 37645 w 12192000"/>
              <a:gd name="connsiteY239" fmla="*/ 2115401 h 2237474"/>
              <a:gd name="connsiteX240" fmla="*/ 4572 w 12192000"/>
              <a:gd name="connsiteY240" fmla="*/ 2111091 h 2237474"/>
              <a:gd name="connsiteX241" fmla="*/ 0 w 12192000"/>
              <a:gd name="connsiteY241" fmla="*/ 2110468 h 2237474"/>
              <a:gd name="connsiteX242" fmla="*/ 0 w 12192000"/>
              <a:gd name="connsiteY24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306907 w 12192000"/>
              <a:gd name="connsiteY140" fmla="*/ 1841641 h 2237474"/>
              <a:gd name="connsiteX141" fmla="*/ 4290981 w 12192000"/>
              <a:gd name="connsiteY141" fmla="*/ 1839677 h 2237474"/>
              <a:gd name="connsiteX142" fmla="*/ 4285792 w 12192000"/>
              <a:gd name="connsiteY142" fmla="*/ 1836231 h 2237474"/>
              <a:gd name="connsiteX143" fmla="*/ 4238372 w 12192000"/>
              <a:gd name="connsiteY143" fmla="*/ 1851480 h 2237474"/>
              <a:gd name="connsiteX144" fmla="*/ 4232517 w 12192000"/>
              <a:gd name="connsiteY144" fmla="*/ 1852567 h 2237474"/>
              <a:gd name="connsiteX145" fmla="*/ 4191732 w 12192000"/>
              <a:gd name="connsiteY145" fmla="*/ 1857328 h 2237474"/>
              <a:gd name="connsiteX146" fmla="*/ 4065532 w 12192000"/>
              <a:gd name="connsiteY146" fmla="*/ 1855477 h 2237474"/>
              <a:gd name="connsiteX147" fmla="*/ 4028460 w 12192000"/>
              <a:gd name="connsiteY147" fmla="*/ 1855137 h 2237474"/>
              <a:gd name="connsiteX148" fmla="*/ 4002267 w 12192000"/>
              <a:gd name="connsiteY148" fmla="*/ 1852352 h 2237474"/>
              <a:gd name="connsiteX149" fmla="*/ 3931396 w 12192000"/>
              <a:gd name="connsiteY149" fmla="*/ 1858915 h 2237474"/>
              <a:gd name="connsiteX150" fmla="*/ 3812162 w 12192000"/>
              <a:gd name="connsiteY150" fmla="*/ 1875501 h 2237474"/>
              <a:gd name="connsiteX151" fmla="*/ 3767672 w 12192000"/>
              <a:gd name="connsiteY151" fmla="*/ 1874600 h 2237474"/>
              <a:gd name="connsiteX152" fmla="*/ 3764741 w 12192000"/>
              <a:gd name="connsiteY152" fmla="*/ 1869433 h 2237474"/>
              <a:gd name="connsiteX153" fmla="*/ 3751332 w 12192000"/>
              <a:gd name="connsiteY153" fmla="*/ 1869854 h 2237474"/>
              <a:gd name="connsiteX154" fmla="*/ 3748155 w 12192000"/>
              <a:gd name="connsiteY154" fmla="*/ 1868903 h 2237474"/>
              <a:gd name="connsiteX155" fmla="*/ 3729530 w 12192000"/>
              <a:gd name="connsiteY155" fmla="*/ 1864513 h 2237474"/>
              <a:gd name="connsiteX156" fmla="*/ 3680177 w 12192000"/>
              <a:gd name="connsiteY156" fmla="*/ 1881552 h 2237474"/>
              <a:gd name="connsiteX157" fmla="*/ 3567259 w 12192000"/>
              <a:gd name="connsiteY157" fmla="*/ 1893482 h 2237474"/>
              <a:gd name="connsiteX158" fmla="*/ 3405770 w 12192000"/>
              <a:gd name="connsiteY158" fmla="*/ 1904591 h 2237474"/>
              <a:gd name="connsiteX159" fmla="*/ 3280097 w 12192000"/>
              <a:gd name="connsiteY159" fmla="*/ 1919610 h 2237474"/>
              <a:gd name="connsiteX160" fmla="*/ 3123424 w 12192000"/>
              <a:gd name="connsiteY160" fmla="*/ 1952930 h 2237474"/>
              <a:gd name="connsiteX161" fmla="*/ 3009910 w 12192000"/>
              <a:gd name="connsiteY161" fmla="*/ 1957866 h 2237474"/>
              <a:gd name="connsiteX162" fmla="*/ 2995934 w 12192000"/>
              <a:gd name="connsiteY162" fmla="*/ 1967085 h 2237474"/>
              <a:gd name="connsiteX163" fmla="*/ 2980071 w 12192000"/>
              <a:gd name="connsiteY163" fmla="*/ 1972988 h 2237474"/>
              <a:gd name="connsiteX164" fmla="*/ 2978094 w 12192000"/>
              <a:gd name="connsiteY164" fmla="*/ 1972369 h 2237474"/>
              <a:gd name="connsiteX165" fmla="*/ 2942858 w 12192000"/>
              <a:gd name="connsiteY165" fmla="*/ 1981367 h 2237474"/>
              <a:gd name="connsiteX166" fmla="*/ 2875436 w 12192000"/>
              <a:gd name="connsiteY166" fmla="*/ 1996977 h 2237474"/>
              <a:gd name="connsiteX167" fmla="*/ 2874892 w 12192000"/>
              <a:gd name="connsiteY167" fmla="*/ 1996085 h 2237474"/>
              <a:gd name="connsiteX168" fmla="*/ 2864145 w 12192000"/>
              <a:gd name="connsiteY168" fmla="*/ 1994061 h 2237474"/>
              <a:gd name="connsiteX169" fmla="*/ 2843662 w 12192000"/>
              <a:gd name="connsiteY169" fmla="*/ 1992498 h 2237474"/>
              <a:gd name="connsiteX170" fmla="*/ 2796128 w 12192000"/>
              <a:gd name="connsiteY170" fmla="*/ 1976403 h 2237474"/>
              <a:gd name="connsiteX171" fmla="*/ 2756784 w 12192000"/>
              <a:gd name="connsiteY171" fmla="*/ 1985116 h 2237474"/>
              <a:gd name="connsiteX172" fmla="*/ 2748833 w 12192000"/>
              <a:gd name="connsiteY172" fmla="*/ 1986323 h 2237474"/>
              <a:gd name="connsiteX173" fmla="*/ 2748661 w 12192000"/>
              <a:gd name="connsiteY173" fmla="*/ 1986122 h 2237474"/>
              <a:gd name="connsiteX174" fmla="*/ 2740251 w 12192000"/>
              <a:gd name="connsiteY174" fmla="*/ 1986946 h 2237474"/>
              <a:gd name="connsiteX175" fmla="*/ 2718916 w 12192000"/>
              <a:gd name="connsiteY175" fmla="*/ 1990867 h 2237474"/>
              <a:gd name="connsiteX176" fmla="*/ 2713522 w 12192000"/>
              <a:gd name="connsiteY176" fmla="*/ 1990173 h 2237474"/>
              <a:gd name="connsiteX177" fmla="*/ 2680597 w 12192000"/>
              <a:gd name="connsiteY177" fmla="*/ 1984996 h 2237474"/>
              <a:gd name="connsiteX178" fmla="*/ 2578178 w 12192000"/>
              <a:gd name="connsiteY178" fmla="*/ 1990531 h 2237474"/>
              <a:gd name="connsiteX179" fmla="*/ 2476147 w 12192000"/>
              <a:gd name="connsiteY179" fmla="*/ 1998305 h 2237474"/>
              <a:gd name="connsiteX180" fmla="*/ 2373568 w 12192000"/>
              <a:gd name="connsiteY180" fmla="*/ 2003219 h 2237474"/>
              <a:gd name="connsiteX181" fmla="*/ 2321399 w 12192000"/>
              <a:gd name="connsiteY181" fmla="*/ 1989467 h 2237474"/>
              <a:gd name="connsiteX182" fmla="*/ 2315525 w 12192000"/>
              <a:gd name="connsiteY182" fmla="*/ 1989708 h 2237474"/>
              <a:gd name="connsiteX183" fmla="*/ 2300792 w 12192000"/>
              <a:gd name="connsiteY183" fmla="*/ 1994290 h 2237474"/>
              <a:gd name="connsiteX184" fmla="*/ 2295469 w 12192000"/>
              <a:gd name="connsiteY184" fmla="*/ 1996659 h 2237474"/>
              <a:gd name="connsiteX185" fmla="*/ 2287219 w 12192000"/>
              <a:gd name="connsiteY185" fmla="*/ 1998750 h 2237474"/>
              <a:gd name="connsiteX186" fmla="*/ 2286948 w 12192000"/>
              <a:gd name="connsiteY186" fmla="*/ 1998596 h 2237474"/>
              <a:gd name="connsiteX187" fmla="*/ 2243069 w 12192000"/>
              <a:gd name="connsiteY187" fmla="*/ 2015111 h 2237474"/>
              <a:gd name="connsiteX188" fmla="*/ 2186609 w 12192000"/>
              <a:gd name="connsiteY188" fmla="*/ 2008263 h 2237474"/>
              <a:gd name="connsiteX189" fmla="*/ 2164831 w 12192000"/>
              <a:gd name="connsiteY189" fmla="*/ 2010143 h 2237474"/>
              <a:gd name="connsiteX190" fmla="*/ 2152836 w 12192000"/>
              <a:gd name="connsiteY190" fmla="*/ 2010048 h 2237474"/>
              <a:gd name="connsiteX191" fmla="*/ 2117102 w 12192000"/>
              <a:gd name="connsiteY191" fmla="*/ 2023004 h 2237474"/>
              <a:gd name="connsiteX192" fmla="*/ 2111935 w 12192000"/>
              <a:gd name="connsiteY192" fmla="*/ 2023163 h 2237474"/>
              <a:gd name="connsiteX193" fmla="*/ 2089991 w 12192000"/>
              <a:gd name="connsiteY193" fmla="*/ 2034193 h 2237474"/>
              <a:gd name="connsiteX194" fmla="*/ 2058061 w 12192000"/>
              <a:gd name="connsiteY194" fmla="*/ 2047942 h 2237474"/>
              <a:gd name="connsiteX195" fmla="*/ 2055737 w 12192000"/>
              <a:gd name="connsiteY195" fmla="*/ 2047704 h 2237474"/>
              <a:gd name="connsiteX196" fmla="*/ 2042244 w 12192000"/>
              <a:gd name="connsiteY196" fmla="*/ 2055560 h 2237474"/>
              <a:gd name="connsiteX197" fmla="*/ 1976224 w 12192000"/>
              <a:gd name="connsiteY197" fmla="*/ 2074257 h 2237474"/>
              <a:gd name="connsiteX198" fmla="*/ 1877728 w 12192000"/>
              <a:gd name="connsiteY198" fmla="*/ 2101004 h 2237474"/>
              <a:gd name="connsiteX199" fmla="*/ 1759056 w 12192000"/>
              <a:gd name="connsiteY199" fmla="*/ 2125608 h 2237474"/>
              <a:gd name="connsiteX200" fmla="*/ 1637948 w 12192000"/>
              <a:gd name="connsiteY200" fmla="*/ 2172597 h 2237474"/>
              <a:gd name="connsiteX201" fmla="*/ 1434549 w 12192000"/>
              <a:gd name="connsiteY201" fmla="*/ 2234522 h 2237474"/>
              <a:gd name="connsiteX202" fmla="*/ 1398481 w 12192000"/>
              <a:gd name="connsiteY202" fmla="*/ 2237074 h 2237474"/>
              <a:gd name="connsiteX203" fmla="*/ 1398407 w 12192000"/>
              <a:gd name="connsiteY203" fmla="*/ 2237095 h 2237474"/>
              <a:gd name="connsiteX204" fmla="*/ 1370962 w 12192000"/>
              <a:gd name="connsiteY204" fmla="*/ 2237474 h 2237474"/>
              <a:gd name="connsiteX205" fmla="*/ 1356367 w 12192000"/>
              <a:gd name="connsiteY205" fmla="*/ 2235089 h 2237474"/>
              <a:gd name="connsiteX206" fmla="*/ 1324828 w 12192000"/>
              <a:gd name="connsiteY206" fmla="*/ 2231968 h 2237474"/>
              <a:gd name="connsiteX207" fmla="*/ 1297744 w 12192000"/>
              <a:gd name="connsiteY207" fmla="*/ 2235849 h 2237474"/>
              <a:gd name="connsiteX208" fmla="*/ 1286236 w 12192000"/>
              <a:gd name="connsiteY208" fmla="*/ 2233135 h 2237474"/>
              <a:gd name="connsiteX209" fmla="*/ 1283504 w 12192000"/>
              <a:gd name="connsiteY209" fmla="*/ 2233797 h 2237474"/>
              <a:gd name="connsiteX210" fmla="*/ 1279765 w 12192000"/>
              <a:gd name="connsiteY210" fmla="*/ 2229639 h 2237474"/>
              <a:gd name="connsiteX211" fmla="*/ 1195347 w 12192000"/>
              <a:gd name="connsiteY211" fmla="*/ 2212354 h 2237474"/>
              <a:gd name="connsiteX212" fmla="*/ 970251 w 12192000"/>
              <a:gd name="connsiteY212" fmla="*/ 2221029 h 2237474"/>
              <a:gd name="connsiteX213" fmla="*/ 812914 w 12192000"/>
              <a:gd name="connsiteY213" fmla="*/ 2202752 h 2237474"/>
              <a:gd name="connsiteX214" fmla="*/ 800195 w 12192000"/>
              <a:gd name="connsiteY214" fmla="*/ 2209407 h 2237474"/>
              <a:gd name="connsiteX215" fmla="*/ 784978 w 12192000"/>
              <a:gd name="connsiteY215" fmla="*/ 2212360 h 2237474"/>
              <a:gd name="connsiteX216" fmla="*/ 681987 w 12192000"/>
              <a:gd name="connsiteY216" fmla="*/ 2216757 h 2237474"/>
              <a:gd name="connsiteX217" fmla="*/ 669923 w 12192000"/>
              <a:gd name="connsiteY217" fmla="*/ 2211682 h 2237474"/>
              <a:gd name="connsiteX218" fmla="*/ 648680 w 12192000"/>
              <a:gd name="connsiteY218" fmla="*/ 2206229 h 2237474"/>
              <a:gd name="connsiteX219" fmla="*/ 597225 w 12192000"/>
              <a:gd name="connsiteY219" fmla="*/ 2180999 h 2237474"/>
              <a:gd name="connsiteX220" fmla="*/ 558449 w 12192000"/>
              <a:gd name="connsiteY220" fmla="*/ 2182346 h 2237474"/>
              <a:gd name="connsiteX221" fmla="*/ 550517 w 12192000"/>
              <a:gd name="connsiteY221" fmla="*/ 2182060 h 2237474"/>
              <a:gd name="connsiteX222" fmla="*/ 550309 w 12192000"/>
              <a:gd name="connsiteY222" fmla="*/ 2181825 h 2237474"/>
              <a:gd name="connsiteX223" fmla="*/ 541836 w 12192000"/>
              <a:gd name="connsiteY223" fmla="*/ 2181063 h 2237474"/>
              <a:gd name="connsiteX224" fmla="*/ 536057 w 12192000"/>
              <a:gd name="connsiteY224" fmla="*/ 2181537 h 2237474"/>
              <a:gd name="connsiteX225" fmla="*/ 520671 w 12192000"/>
              <a:gd name="connsiteY225" fmla="*/ 2180980 h 2237474"/>
              <a:gd name="connsiteX226" fmla="*/ 515024 w 12192000"/>
              <a:gd name="connsiteY226" fmla="*/ 2179258 h 2237474"/>
              <a:gd name="connsiteX227" fmla="*/ 512278 w 12192000"/>
              <a:gd name="connsiteY227" fmla="*/ 2176369 h 2237474"/>
              <a:gd name="connsiteX228" fmla="*/ 480419 w 12192000"/>
              <a:gd name="connsiteY228" fmla="*/ 2167807 h 2237474"/>
              <a:gd name="connsiteX229" fmla="*/ 413835 w 12192000"/>
              <a:gd name="connsiteY229" fmla="*/ 2156783 h 2237474"/>
              <a:gd name="connsiteX230" fmla="*/ 376513 w 12192000"/>
              <a:gd name="connsiteY230" fmla="*/ 2154014 h 2237474"/>
              <a:gd name="connsiteX231" fmla="*/ 273386 w 12192000"/>
              <a:gd name="connsiteY231" fmla="*/ 2142551 h 2237474"/>
              <a:gd name="connsiteX232" fmla="*/ 169207 w 12192000"/>
              <a:gd name="connsiteY232" fmla="*/ 2128100 h 2237474"/>
              <a:gd name="connsiteX233" fmla="*/ 93149 w 12192000"/>
              <a:gd name="connsiteY233" fmla="*/ 2105324 h 2237474"/>
              <a:gd name="connsiteX234" fmla="*/ 88109 w 12192000"/>
              <a:gd name="connsiteY234" fmla="*/ 2106704 h 2237474"/>
              <a:gd name="connsiteX235" fmla="*/ 80022 w 12192000"/>
              <a:gd name="connsiteY235" fmla="*/ 2107254 h 2237474"/>
              <a:gd name="connsiteX236" fmla="*/ 79717 w 12192000"/>
              <a:gd name="connsiteY236" fmla="*/ 2107046 h 2237474"/>
              <a:gd name="connsiteX237" fmla="*/ 72352 w 12192000"/>
              <a:gd name="connsiteY237" fmla="*/ 2107991 h 2237474"/>
              <a:gd name="connsiteX238" fmla="*/ 37645 w 12192000"/>
              <a:gd name="connsiteY238" fmla="*/ 2115401 h 2237474"/>
              <a:gd name="connsiteX239" fmla="*/ 4572 w 12192000"/>
              <a:gd name="connsiteY239" fmla="*/ 2111091 h 2237474"/>
              <a:gd name="connsiteX240" fmla="*/ 0 w 12192000"/>
              <a:gd name="connsiteY240" fmla="*/ 2110468 h 2237474"/>
              <a:gd name="connsiteX241" fmla="*/ 0 w 12192000"/>
              <a:gd name="connsiteY24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64741 w 12192000"/>
              <a:gd name="connsiteY151" fmla="*/ 1869433 h 2237474"/>
              <a:gd name="connsiteX152" fmla="*/ 3751332 w 12192000"/>
              <a:gd name="connsiteY152" fmla="*/ 1869854 h 2237474"/>
              <a:gd name="connsiteX153" fmla="*/ 3748155 w 12192000"/>
              <a:gd name="connsiteY153" fmla="*/ 1868903 h 2237474"/>
              <a:gd name="connsiteX154" fmla="*/ 3729530 w 12192000"/>
              <a:gd name="connsiteY154" fmla="*/ 1864513 h 2237474"/>
              <a:gd name="connsiteX155" fmla="*/ 3680177 w 12192000"/>
              <a:gd name="connsiteY155" fmla="*/ 1881552 h 2237474"/>
              <a:gd name="connsiteX156" fmla="*/ 3567259 w 12192000"/>
              <a:gd name="connsiteY156" fmla="*/ 1893482 h 2237474"/>
              <a:gd name="connsiteX157" fmla="*/ 3405770 w 12192000"/>
              <a:gd name="connsiteY157" fmla="*/ 1904591 h 2237474"/>
              <a:gd name="connsiteX158" fmla="*/ 3280097 w 12192000"/>
              <a:gd name="connsiteY158" fmla="*/ 1919610 h 2237474"/>
              <a:gd name="connsiteX159" fmla="*/ 3123424 w 12192000"/>
              <a:gd name="connsiteY159" fmla="*/ 1952930 h 2237474"/>
              <a:gd name="connsiteX160" fmla="*/ 3009910 w 12192000"/>
              <a:gd name="connsiteY160" fmla="*/ 1957866 h 2237474"/>
              <a:gd name="connsiteX161" fmla="*/ 2995934 w 12192000"/>
              <a:gd name="connsiteY161" fmla="*/ 1967085 h 2237474"/>
              <a:gd name="connsiteX162" fmla="*/ 2980071 w 12192000"/>
              <a:gd name="connsiteY162" fmla="*/ 1972988 h 2237474"/>
              <a:gd name="connsiteX163" fmla="*/ 2978094 w 12192000"/>
              <a:gd name="connsiteY163" fmla="*/ 1972369 h 2237474"/>
              <a:gd name="connsiteX164" fmla="*/ 2942858 w 12192000"/>
              <a:gd name="connsiteY164" fmla="*/ 1981367 h 2237474"/>
              <a:gd name="connsiteX165" fmla="*/ 2875436 w 12192000"/>
              <a:gd name="connsiteY165" fmla="*/ 1996977 h 2237474"/>
              <a:gd name="connsiteX166" fmla="*/ 2874892 w 12192000"/>
              <a:gd name="connsiteY166" fmla="*/ 1996085 h 2237474"/>
              <a:gd name="connsiteX167" fmla="*/ 2864145 w 12192000"/>
              <a:gd name="connsiteY167" fmla="*/ 1994061 h 2237474"/>
              <a:gd name="connsiteX168" fmla="*/ 2843662 w 12192000"/>
              <a:gd name="connsiteY168" fmla="*/ 1992498 h 2237474"/>
              <a:gd name="connsiteX169" fmla="*/ 2796128 w 12192000"/>
              <a:gd name="connsiteY169" fmla="*/ 1976403 h 2237474"/>
              <a:gd name="connsiteX170" fmla="*/ 2756784 w 12192000"/>
              <a:gd name="connsiteY170" fmla="*/ 1985116 h 2237474"/>
              <a:gd name="connsiteX171" fmla="*/ 2748833 w 12192000"/>
              <a:gd name="connsiteY171" fmla="*/ 1986323 h 2237474"/>
              <a:gd name="connsiteX172" fmla="*/ 2748661 w 12192000"/>
              <a:gd name="connsiteY172" fmla="*/ 1986122 h 2237474"/>
              <a:gd name="connsiteX173" fmla="*/ 2740251 w 12192000"/>
              <a:gd name="connsiteY173" fmla="*/ 1986946 h 2237474"/>
              <a:gd name="connsiteX174" fmla="*/ 2718916 w 12192000"/>
              <a:gd name="connsiteY174" fmla="*/ 1990867 h 2237474"/>
              <a:gd name="connsiteX175" fmla="*/ 2713522 w 12192000"/>
              <a:gd name="connsiteY175" fmla="*/ 1990173 h 2237474"/>
              <a:gd name="connsiteX176" fmla="*/ 2680597 w 12192000"/>
              <a:gd name="connsiteY176" fmla="*/ 1984996 h 2237474"/>
              <a:gd name="connsiteX177" fmla="*/ 2578178 w 12192000"/>
              <a:gd name="connsiteY177" fmla="*/ 1990531 h 2237474"/>
              <a:gd name="connsiteX178" fmla="*/ 2476147 w 12192000"/>
              <a:gd name="connsiteY178" fmla="*/ 1998305 h 2237474"/>
              <a:gd name="connsiteX179" fmla="*/ 2373568 w 12192000"/>
              <a:gd name="connsiteY179" fmla="*/ 2003219 h 2237474"/>
              <a:gd name="connsiteX180" fmla="*/ 2321399 w 12192000"/>
              <a:gd name="connsiteY180" fmla="*/ 1989467 h 2237474"/>
              <a:gd name="connsiteX181" fmla="*/ 2315525 w 12192000"/>
              <a:gd name="connsiteY181" fmla="*/ 1989708 h 2237474"/>
              <a:gd name="connsiteX182" fmla="*/ 2300792 w 12192000"/>
              <a:gd name="connsiteY182" fmla="*/ 1994290 h 2237474"/>
              <a:gd name="connsiteX183" fmla="*/ 2295469 w 12192000"/>
              <a:gd name="connsiteY183" fmla="*/ 1996659 h 2237474"/>
              <a:gd name="connsiteX184" fmla="*/ 2287219 w 12192000"/>
              <a:gd name="connsiteY184" fmla="*/ 1998750 h 2237474"/>
              <a:gd name="connsiteX185" fmla="*/ 2286948 w 12192000"/>
              <a:gd name="connsiteY185" fmla="*/ 1998596 h 2237474"/>
              <a:gd name="connsiteX186" fmla="*/ 2243069 w 12192000"/>
              <a:gd name="connsiteY186" fmla="*/ 2015111 h 2237474"/>
              <a:gd name="connsiteX187" fmla="*/ 2186609 w 12192000"/>
              <a:gd name="connsiteY187" fmla="*/ 2008263 h 2237474"/>
              <a:gd name="connsiteX188" fmla="*/ 2164831 w 12192000"/>
              <a:gd name="connsiteY188" fmla="*/ 2010143 h 2237474"/>
              <a:gd name="connsiteX189" fmla="*/ 2152836 w 12192000"/>
              <a:gd name="connsiteY189" fmla="*/ 2010048 h 2237474"/>
              <a:gd name="connsiteX190" fmla="*/ 2117102 w 12192000"/>
              <a:gd name="connsiteY190" fmla="*/ 2023004 h 2237474"/>
              <a:gd name="connsiteX191" fmla="*/ 2111935 w 12192000"/>
              <a:gd name="connsiteY191" fmla="*/ 2023163 h 2237474"/>
              <a:gd name="connsiteX192" fmla="*/ 2089991 w 12192000"/>
              <a:gd name="connsiteY192" fmla="*/ 2034193 h 2237474"/>
              <a:gd name="connsiteX193" fmla="*/ 2058061 w 12192000"/>
              <a:gd name="connsiteY193" fmla="*/ 2047942 h 2237474"/>
              <a:gd name="connsiteX194" fmla="*/ 2055737 w 12192000"/>
              <a:gd name="connsiteY194" fmla="*/ 2047704 h 2237474"/>
              <a:gd name="connsiteX195" fmla="*/ 2042244 w 12192000"/>
              <a:gd name="connsiteY195" fmla="*/ 2055560 h 2237474"/>
              <a:gd name="connsiteX196" fmla="*/ 1976224 w 12192000"/>
              <a:gd name="connsiteY196" fmla="*/ 2074257 h 2237474"/>
              <a:gd name="connsiteX197" fmla="*/ 1877728 w 12192000"/>
              <a:gd name="connsiteY197" fmla="*/ 2101004 h 2237474"/>
              <a:gd name="connsiteX198" fmla="*/ 1759056 w 12192000"/>
              <a:gd name="connsiteY198" fmla="*/ 2125608 h 2237474"/>
              <a:gd name="connsiteX199" fmla="*/ 1637948 w 12192000"/>
              <a:gd name="connsiteY199" fmla="*/ 2172597 h 2237474"/>
              <a:gd name="connsiteX200" fmla="*/ 1434549 w 12192000"/>
              <a:gd name="connsiteY200" fmla="*/ 2234522 h 2237474"/>
              <a:gd name="connsiteX201" fmla="*/ 1398481 w 12192000"/>
              <a:gd name="connsiteY201" fmla="*/ 2237074 h 2237474"/>
              <a:gd name="connsiteX202" fmla="*/ 1398407 w 12192000"/>
              <a:gd name="connsiteY202" fmla="*/ 2237095 h 2237474"/>
              <a:gd name="connsiteX203" fmla="*/ 1370962 w 12192000"/>
              <a:gd name="connsiteY203" fmla="*/ 2237474 h 2237474"/>
              <a:gd name="connsiteX204" fmla="*/ 1356367 w 12192000"/>
              <a:gd name="connsiteY204" fmla="*/ 2235089 h 2237474"/>
              <a:gd name="connsiteX205" fmla="*/ 1324828 w 12192000"/>
              <a:gd name="connsiteY205" fmla="*/ 2231968 h 2237474"/>
              <a:gd name="connsiteX206" fmla="*/ 1297744 w 12192000"/>
              <a:gd name="connsiteY206" fmla="*/ 2235849 h 2237474"/>
              <a:gd name="connsiteX207" fmla="*/ 1286236 w 12192000"/>
              <a:gd name="connsiteY207" fmla="*/ 2233135 h 2237474"/>
              <a:gd name="connsiteX208" fmla="*/ 1283504 w 12192000"/>
              <a:gd name="connsiteY208" fmla="*/ 2233797 h 2237474"/>
              <a:gd name="connsiteX209" fmla="*/ 1279765 w 12192000"/>
              <a:gd name="connsiteY209" fmla="*/ 2229639 h 2237474"/>
              <a:gd name="connsiteX210" fmla="*/ 1195347 w 12192000"/>
              <a:gd name="connsiteY210" fmla="*/ 2212354 h 2237474"/>
              <a:gd name="connsiteX211" fmla="*/ 970251 w 12192000"/>
              <a:gd name="connsiteY211" fmla="*/ 2221029 h 2237474"/>
              <a:gd name="connsiteX212" fmla="*/ 812914 w 12192000"/>
              <a:gd name="connsiteY212" fmla="*/ 2202752 h 2237474"/>
              <a:gd name="connsiteX213" fmla="*/ 800195 w 12192000"/>
              <a:gd name="connsiteY213" fmla="*/ 2209407 h 2237474"/>
              <a:gd name="connsiteX214" fmla="*/ 784978 w 12192000"/>
              <a:gd name="connsiteY214" fmla="*/ 2212360 h 2237474"/>
              <a:gd name="connsiteX215" fmla="*/ 681987 w 12192000"/>
              <a:gd name="connsiteY215" fmla="*/ 2216757 h 2237474"/>
              <a:gd name="connsiteX216" fmla="*/ 669923 w 12192000"/>
              <a:gd name="connsiteY216" fmla="*/ 2211682 h 2237474"/>
              <a:gd name="connsiteX217" fmla="*/ 648680 w 12192000"/>
              <a:gd name="connsiteY217" fmla="*/ 2206229 h 2237474"/>
              <a:gd name="connsiteX218" fmla="*/ 597225 w 12192000"/>
              <a:gd name="connsiteY218" fmla="*/ 2180999 h 2237474"/>
              <a:gd name="connsiteX219" fmla="*/ 558449 w 12192000"/>
              <a:gd name="connsiteY219" fmla="*/ 2182346 h 2237474"/>
              <a:gd name="connsiteX220" fmla="*/ 550517 w 12192000"/>
              <a:gd name="connsiteY220" fmla="*/ 2182060 h 2237474"/>
              <a:gd name="connsiteX221" fmla="*/ 550309 w 12192000"/>
              <a:gd name="connsiteY221" fmla="*/ 2181825 h 2237474"/>
              <a:gd name="connsiteX222" fmla="*/ 541836 w 12192000"/>
              <a:gd name="connsiteY222" fmla="*/ 2181063 h 2237474"/>
              <a:gd name="connsiteX223" fmla="*/ 536057 w 12192000"/>
              <a:gd name="connsiteY223" fmla="*/ 2181537 h 2237474"/>
              <a:gd name="connsiteX224" fmla="*/ 520671 w 12192000"/>
              <a:gd name="connsiteY224" fmla="*/ 2180980 h 2237474"/>
              <a:gd name="connsiteX225" fmla="*/ 515024 w 12192000"/>
              <a:gd name="connsiteY225" fmla="*/ 2179258 h 2237474"/>
              <a:gd name="connsiteX226" fmla="*/ 512278 w 12192000"/>
              <a:gd name="connsiteY226" fmla="*/ 2176369 h 2237474"/>
              <a:gd name="connsiteX227" fmla="*/ 480419 w 12192000"/>
              <a:gd name="connsiteY227" fmla="*/ 2167807 h 2237474"/>
              <a:gd name="connsiteX228" fmla="*/ 413835 w 12192000"/>
              <a:gd name="connsiteY228" fmla="*/ 2156783 h 2237474"/>
              <a:gd name="connsiteX229" fmla="*/ 376513 w 12192000"/>
              <a:gd name="connsiteY229" fmla="*/ 2154014 h 2237474"/>
              <a:gd name="connsiteX230" fmla="*/ 273386 w 12192000"/>
              <a:gd name="connsiteY230" fmla="*/ 2142551 h 2237474"/>
              <a:gd name="connsiteX231" fmla="*/ 169207 w 12192000"/>
              <a:gd name="connsiteY231" fmla="*/ 2128100 h 2237474"/>
              <a:gd name="connsiteX232" fmla="*/ 93149 w 12192000"/>
              <a:gd name="connsiteY232" fmla="*/ 2105324 h 2237474"/>
              <a:gd name="connsiteX233" fmla="*/ 88109 w 12192000"/>
              <a:gd name="connsiteY233" fmla="*/ 2106704 h 2237474"/>
              <a:gd name="connsiteX234" fmla="*/ 80022 w 12192000"/>
              <a:gd name="connsiteY234" fmla="*/ 2107254 h 2237474"/>
              <a:gd name="connsiteX235" fmla="*/ 79717 w 12192000"/>
              <a:gd name="connsiteY235" fmla="*/ 2107046 h 2237474"/>
              <a:gd name="connsiteX236" fmla="*/ 72352 w 12192000"/>
              <a:gd name="connsiteY236" fmla="*/ 2107991 h 2237474"/>
              <a:gd name="connsiteX237" fmla="*/ 37645 w 12192000"/>
              <a:gd name="connsiteY237" fmla="*/ 2115401 h 2237474"/>
              <a:gd name="connsiteX238" fmla="*/ 4572 w 12192000"/>
              <a:gd name="connsiteY238" fmla="*/ 2111091 h 2237474"/>
              <a:gd name="connsiteX239" fmla="*/ 0 w 12192000"/>
              <a:gd name="connsiteY239" fmla="*/ 2110468 h 2237474"/>
              <a:gd name="connsiteX240" fmla="*/ 0 w 12192000"/>
              <a:gd name="connsiteY24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51332 w 12192000"/>
              <a:gd name="connsiteY151" fmla="*/ 1869854 h 2237474"/>
              <a:gd name="connsiteX152" fmla="*/ 3748155 w 12192000"/>
              <a:gd name="connsiteY152" fmla="*/ 1868903 h 2237474"/>
              <a:gd name="connsiteX153" fmla="*/ 3729530 w 12192000"/>
              <a:gd name="connsiteY153" fmla="*/ 1864513 h 2237474"/>
              <a:gd name="connsiteX154" fmla="*/ 3680177 w 12192000"/>
              <a:gd name="connsiteY154" fmla="*/ 1881552 h 2237474"/>
              <a:gd name="connsiteX155" fmla="*/ 3567259 w 12192000"/>
              <a:gd name="connsiteY155" fmla="*/ 1893482 h 2237474"/>
              <a:gd name="connsiteX156" fmla="*/ 3405770 w 12192000"/>
              <a:gd name="connsiteY156" fmla="*/ 1904591 h 2237474"/>
              <a:gd name="connsiteX157" fmla="*/ 3280097 w 12192000"/>
              <a:gd name="connsiteY157" fmla="*/ 1919610 h 2237474"/>
              <a:gd name="connsiteX158" fmla="*/ 3123424 w 12192000"/>
              <a:gd name="connsiteY158" fmla="*/ 1952930 h 2237474"/>
              <a:gd name="connsiteX159" fmla="*/ 3009910 w 12192000"/>
              <a:gd name="connsiteY159" fmla="*/ 1957866 h 2237474"/>
              <a:gd name="connsiteX160" fmla="*/ 2995934 w 12192000"/>
              <a:gd name="connsiteY160" fmla="*/ 1967085 h 2237474"/>
              <a:gd name="connsiteX161" fmla="*/ 2980071 w 12192000"/>
              <a:gd name="connsiteY161" fmla="*/ 1972988 h 2237474"/>
              <a:gd name="connsiteX162" fmla="*/ 2978094 w 12192000"/>
              <a:gd name="connsiteY162" fmla="*/ 1972369 h 2237474"/>
              <a:gd name="connsiteX163" fmla="*/ 2942858 w 12192000"/>
              <a:gd name="connsiteY163" fmla="*/ 1981367 h 2237474"/>
              <a:gd name="connsiteX164" fmla="*/ 2875436 w 12192000"/>
              <a:gd name="connsiteY164" fmla="*/ 1996977 h 2237474"/>
              <a:gd name="connsiteX165" fmla="*/ 2874892 w 12192000"/>
              <a:gd name="connsiteY165" fmla="*/ 1996085 h 2237474"/>
              <a:gd name="connsiteX166" fmla="*/ 2864145 w 12192000"/>
              <a:gd name="connsiteY166" fmla="*/ 1994061 h 2237474"/>
              <a:gd name="connsiteX167" fmla="*/ 2843662 w 12192000"/>
              <a:gd name="connsiteY167" fmla="*/ 1992498 h 2237474"/>
              <a:gd name="connsiteX168" fmla="*/ 2796128 w 12192000"/>
              <a:gd name="connsiteY168" fmla="*/ 1976403 h 2237474"/>
              <a:gd name="connsiteX169" fmla="*/ 2756784 w 12192000"/>
              <a:gd name="connsiteY169" fmla="*/ 1985116 h 2237474"/>
              <a:gd name="connsiteX170" fmla="*/ 2748833 w 12192000"/>
              <a:gd name="connsiteY170" fmla="*/ 1986323 h 2237474"/>
              <a:gd name="connsiteX171" fmla="*/ 2748661 w 12192000"/>
              <a:gd name="connsiteY171" fmla="*/ 1986122 h 2237474"/>
              <a:gd name="connsiteX172" fmla="*/ 2740251 w 12192000"/>
              <a:gd name="connsiteY172" fmla="*/ 1986946 h 2237474"/>
              <a:gd name="connsiteX173" fmla="*/ 2718916 w 12192000"/>
              <a:gd name="connsiteY173" fmla="*/ 1990867 h 2237474"/>
              <a:gd name="connsiteX174" fmla="*/ 2713522 w 12192000"/>
              <a:gd name="connsiteY174" fmla="*/ 1990173 h 2237474"/>
              <a:gd name="connsiteX175" fmla="*/ 2680597 w 12192000"/>
              <a:gd name="connsiteY175" fmla="*/ 1984996 h 2237474"/>
              <a:gd name="connsiteX176" fmla="*/ 2578178 w 12192000"/>
              <a:gd name="connsiteY176" fmla="*/ 1990531 h 2237474"/>
              <a:gd name="connsiteX177" fmla="*/ 2476147 w 12192000"/>
              <a:gd name="connsiteY177" fmla="*/ 1998305 h 2237474"/>
              <a:gd name="connsiteX178" fmla="*/ 2373568 w 12192000"/>
              <a:gd name="connsiteY178" fmla="*/ 2003219 h 2237474"/>
              <a:gd name="connsiteX179" fmla="*/ 2321399 w 12192000"/>
              <a:gd name="connsiteY179" fmla="*/ 1989467 h 2237474"/>
              <a:gd name="connsiteX180" fmla="*/ 2315525 w 12192000"/>
              <a:gd name="connsiteY180" fmla="*/ 1989708 h 2237474"/>
              <a:gd name="connsiteX181" fmla="*/ 2300792 w 12192000"/>
              <a:gd name="connsiteY181" fmla="*/ 1994290 h 2237474"/>
              <a:gd name="connsiteX182" fmla="*/ 2295469 w 12192000"/>
              <a:gd name="connsiteY182" fmla="*/ 1996659 h 2237474"/>
              <a:gd name="connsiteX183" fmla="*/ 2287219 w 12192000"/>
              <a:gd name="connsiteY183" fmla="*/ 1998750 h 2237474"/>
              <a:gd name="connsiteX184" fmla="*/ 2286948 w 12192000"/>
              <a:gd name="connsiteY184" fmla="*/ 1998596 h 2237474"/>
              <a:gd name="connsiteX185" fmla="*/ 2243069 w 12192000"/>
              <a:gd name="connsiteY185" fmla="*/ 2015111 h 2237474"/>
              <a:gd name="connsiteX186" fmla="*/ 2186609 w 12192000"/>
              <a:gd name="connsiteY186" fmla="*/ 2008263 h 2237474"/>
              <a:gd name="connsiteX187" fmla="*/ 2164831 w 12192000"/>
              <a:gd name="connsiteY187" fmla="*/ 2010143 h 2237474"/>
              <a:gd name="connsiteX188" fmla="*/ 2152836 w 12192000"/>
              <a:gd name="connsiteY188" fmla="*/ 2010048 h 2237474"/>
              <a:gd name="connsiteX189" fmla="*/ 2117102 w 12192000"/>
              <a:gd name="connsiteY189" fmla="*/ 2023004 h 2237474"/>
              <a:gd name="connsiteX190" fmla="*/ 2111935 w 12192000"/>
              <a:gd name="connsiteY190" fmla="*/ 2023163 h 2237474"/>
              <a:gd name="connsiteX191" fmla="*/ 2089991 w 12192000"/>
              <a:gd name="connsiteY191" fmla="*/ 2034193 h 2237474"/>
              <a:gd name="connsiteX192" fmla="*/ 2058061 w 12192000"/>
              <a:gd name="connsiteY192" fmla="*/ 2047942 h 2237474"/>
              <a:gd name="connsiteX193" fmla="*/ 2055737 w 12192000"/>
              <a:gd name="connsiteY193" fmla="*/ 2047704 h 2237474"/>
              <a:gd name="connsiteX194" fmla="*/ 2042244 w 12192000"/>
              <a:gd name="connsiteY194" fmla="*/ 2055560 h 2237474"/>
              <a:gd name="connsiteX195" fmla="*/ 1976224 w 12192000"/>
              <a:gd name="connsiteY195" fmla="*/ 2074257 h 2237474"/>
              <a:gd name="connsiteX196" fmla="*/ 1877728 w 12192000"/>
              <a:gd name="connsiteY196" fmla="*/ 2101004 h 2237474"/>
              <a:gd name="connsiteX197" fmla="*/ 1759056 w 12192000"/>
              <a:gd name="connsiteY197" fmla="*/ 2125608 h 2237474"/>
              <a:gd name="connsiteX198" fmla="*/ 1637948 w 12192000"/>
              <a:gd name="connsiteY198" fmla="*/ 2172597 h 2237474"/>
              <a:gd name="connsiteX199" fmla="*/ 1434549 w 12192000"/>
              <a:gd name="connsiteY199" fmla="*/ 2234522 h 2237474"/>
              <a:gd name="connsiteX200" fmla="*/ 1398481 w 12192000"/>
              <a:gd name="connsiteY200" fmla="*/ 2237074 h 2237474"/>
              <a:gd name="connsiteX201" fmla="*/ 1398407 w 12192000"/>
              <a:gd name="connsiteY201" fmla="*/ 2237095 h 2237474"/>
              <a:gd name="connsiteX202" fmla="*/ 1370962 w 12192000"/>
              <a:gd name="connsiteY202" fmla="*/ 2237474 h 2237474"/>
              <a:gd name="connsiteX203" fmla="*/ 1356367 w 12192000"/>
              <a:gd name="connsiteY203" fmla="*/ 2235089 h 2237474"/>
              <a:gd name="connsiteX204" fmla="*/ 1324828 w 12192000"/>
              <a:gd name="connsiteY204" fmla="*/ 2231968 h 2237474"/>
              <a:gd name="connsiteX205" fmla="*/ 1297744 w 12192000"/>
              <a:gd name="connsiteY205" fmla="*/ 2235849 h 2237474"/>
              <a:gd name="connsiteX206" fmla="*/ 1286236 w 12192000"/>
              <a:gd name="connsiteY206" fmla="*/ 2233135 h 2237474"/>
              <a:gd name="connsiteX207" fmla="*/ 1283504 w 12192000"/>
              <a:gd name="connsiteY207" fmla="*/ 2233797 h 2237474"/>
              <a:gd name="connsiteX208" fmla="*/ 1279765 w 12192000"/>
              <a:gd name="connsiteY208" fmla="*/ 2229639 h 2237474"/>
              <a:gd name="connsiteX209" fmla="*/ 1195347 w 12192000"/>
              <a:gd name="connsiteY209" fmla="*/ 2212354 h 2237474"/>
              <a:gd name="connsiteX210" fmla="*/ 970251 w 12192000"/>
              <a:gd name="connsiteY210" fmla="*/ 2221029 h 2237474"/>
              <a:gd name="connsiteX211" fmla="*/ 812914 w 12192000"/>
              <a:gd name="connsiteY211" fmla="*/ 2202752 h 2237474"/>
              <a:gd name="connsiteX212" fmla="*/ 800195 w 12192000"/>
              <a:gd name="connsiteY212" fmla="*/ 2209407 h 2237474"/>
              <a:gd name="connsiteX213" fmla="*/ 784978 w 12192000"/>
              <a:gd name="connsiteY213" fmla="*/ 2212360 h 2237474"/>
              <a:gd name="connsiteX214" fmla="*/ 681987 w 12192000"/>
              <a:gd name="connsiteY214" fmla="*/ 2216757 h 2237474"/>
              <a:gd name="connsiteX215" fmla="*/ 669923 w 12192000"/>
              <a:gd name="connsiteY215" fmla="*/ 2211682 h 2237474"/>
              <a:gd name="connsiteX216" fmla="*/ 648680 w 12192000"/>
              <a:gd name="connsiteY216" fmla="*/ 2206229 h 2237474"/>
              <a:gd name="connsiteX217" fmla="*/ 597225 w 12192000"/>
              <a:gd name="connsiteY217" fmla="*/ 2180999 h 2237474"/>
              <a:gd name="connsiteX218" fmla="*/ 558449 w 12192000"/>
              <a:gd name="connsiteY218" fmla="*/ 2182346 h 2237474"/>
              <a:gd name="connsiteX219" fmla="*/ 550517 w 12192000"/>
              <a:gd name="connsiteY219" fmla="*/ 2182060 h 2237474"/>
              <a:gd name="connsiteX220" fmla="*/ 550309 w 12192000"/>
              <a:gd name="connsiteY220" fmla="*/ 2181825 h 2237474"/>
              <a:gd name="connsiteX221" fmla="*/ 541836 w 12192000"/>
              <a:gd name="connsiteY221" fmla="*/ 2181063 h 2237474"/>
              <a:gd name="connsiteX222" fmla="*/ 536057 w 12192000"/>
              <a:gd name="connsiteY222" fmla="*/ 2181537 h 2237474"/>
              <a:gd name="connsiteX223" fmla="*/ 520671 w 12192000"/>
              <a:gd name="connsiteY223" fmla="*/ 2180980 h 2237474"/>
              <a:gd name="connsiteX224" fmla="*/ 515024 w 12192000"/>
              <a:gd name="connsiteY224" fmla="*/ 2179258 h 2237474"/>
              <a:gd name="connsiteX225" fmla="*/ 512278 w 12192000"/>
              <a:gd name="connsiteY225" fmla="*/ 2176369 h 2237474"/>
              <a:gd name="connsiteX226" fmla="*/ 480419 w 12192000"/>
              <a:gd name="connsiteY226" fmla="*/ 2167807 h 2237474"/>
              <a:gd name="connsiteX227" fmla="*/ 413835 w 12192000"/>
              <a:gd name="connsiteY227" fmla="*/ 2156783 h 2237474"/>
              <a:gd name="connsiteX228" fmla="*/ 376513 w 12192000"/>
              <a:gd name="connsiteY228" fmla="*/ 2154014 h 2237474"/>
              <a:gd name="connsiteX229" fmla="*/ 273386 w 12192000"/>
              <a:gd name="connsiteY229" fmla="*/ 2142551 h 2237474"/>
              <a:gd name="connsiteX230" fmla="*/ 169207 w 12192000"/>
              <a:gd name="connsiteY230" fmla="*/ 2128100 h 2237474"/>
              <a:gd name="connsiteX231" fmla="*/ 93149 w 12192000"/>
              <a:gd name="connsiteY231" fmla="*/ 2105324 h 2237474"/>
              <a:gd name="connsiteX232" fmla="*/ 88109 w 12192000"/>
              <a:gd name="connsiteY232" fmla="*/ 2106704 h 2237474"/>
              <a:gd name="connsiteX233" fmla="*/ 80022 w 12192000"/>
              <a:gd name="connsiteY233" fmla="*/ 2107254 h 2237474"/>
              <a:gd name="connsiteX234" fmla="*/ 79717 w 12192000"/>
              <a:gd name="connsiteY234" fmla="*/ 2107046 h 2237474"/>
              <a:gd name="connsiteX235" fmla="*/ 72352 w 12192000"/>
              <a:gd name="connsiteY235" fmla="*/ 2107991 h 2237474"/>
              <a:gd name="connsiteX236" fmla="*/ 37645 w 12192000"/>
              <a:gd name="connsiteY236" fmla="*/ 2115401 h 2237474"/>
              <a:gd name="connsiteX237" fmla="*/ 4572 w 12192000"/>
              <a:gd name="connsiteY237" fmla="*/ 2111091 h 2237474"/>
              <a:gd name="connsiteX238" fmla="*/ 0 w 12192000"/>
              <a:gd name="connsiteY238" fmla="*/ 2110468 h 2237474"/>
              <a:gd name="connsiteX239" fmla="*/ 0 w 12192000"/>
              <a:gd name="connsiteY23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51332 w 12192000"/>
              <a:gd name="connsiteY151" fmla="*/ 1869854 h 2237474"/>
              <a:gd name="connsiteX152" fmla="*/ 3729530 w 12192000"/>
              <a:gd name="connsiteY152" fmla="*/ 1864513 h 2237474"/>
              <a:gd name="connsiteX153" fmla="*/ 3680177 w 12192000"/>
              <a:gd name="connsiteY153" fmla="*/ 1881552 h 2237474"/>
              <a:gd name="connsiteX154" fmla="*/ 3567259 w 12192000"/>
              <a:gd name="connsiteY154" fmla="*/ 1893482 h 2237474"/>
              <a:gd name="connsiteX155" fmla="*/ 3405770 w 12192000"/>
              <a:gd name="connsiteY155" fmla="*/ 1904591 h 2237474"/>
              <a:gd name="connsiteX156" fmla="*/ 3280097 w 12192000"/>
              <a:gd name="connsiteY156" fmla="*/ 1919610 h 2237474"/>
              <a:gd name="connsiteX157" fmla="*/ 3123424 w 12192000"/>
              <a:gd name="connsiteY157" fmla="*/ 1952930 h 2237474"/>
              <a:gd name="connsiteX158" fmla="*/ 3009910 w 12192000"/>
              <a:gd name="connsiteY158" fmla="*/ 1957866 h 2237474"/>
              <a:gd name="connsiteX159" fmla="*/ 2995934 w 12192000"/>
              <a:gd name="connsiteY159" fmla="*/ 1967085 h 2237474"/>
              <a:gd name="connsiteX160" fmla="*/ 2980071 w 12192000"/>
              <a:gd name="connsiteY160" fmla="*/ 1972988 h 2237474"/>
              <a:gd name="connsiteX161" fmla="*/ 2978094 w 12192000"/>
              <a:gd name="connsiteY161" fmla="*/ 1972369 h 2237474"/>
              <a:gd name="connsiteX162" fmla="*/ 2942858 w 12192000"/>
              <a:gd name="connsiteY162" fmla="*/ 1981367 h 2237474"/>
              <a:gd name="connsiteX163" fmla="*/ 2875436 w 12192000"/>
              <a:gd name="connsiteY163" fmla="*/ 1996977 h 2237474"/>
              <a:gd name="connsiteX164" fmla="*/ 2874892 w 12192000"/>
              <a:gd name="connsiteY164" fmla="*/ 1996085 h 2237474"/>
              <a:gd name="connsiteX165" fmla="*/ 2864145 w 12192000"/>
              <a:gd name="connsiteY165" fmla="*/ 1994061 h 2237474"/>
              <a:gd name="connsiteX166" fmla="*/ 2843662 w 12192000"/>
              <a:gd name="connsiteY166" fmla="*/ 1992498 h 2237474"/>
              <a:gd name="connsiteX167" fmla="*/ 2796128 w 12192000"/>
              <a:gd name="connsiteY167" fmla="*/ 1976403 h 2237474"/>
              <a:gd name="connsiteX168" fmla="*/ 2756784 w 12192000"/>
              <a:gd name="connsiteY168" fmla="*/ 1985116 h 2237474"/>
              <a:gd name="connsiteX169" fmla="*/ 2748833 w 12192000"/>
              <a:gd name="connsiteY169" fmla="*/ 1986323 h 2237474"/>
              <a:gd name="connsiteX170" fmla="*/ 2748661 w 12192000"/>
              <a:gd name="connsiteY170" fmla="*/ 1986122 h 2237474"/>
              <a:gd name="connsiteX171" fmla="*/ 2740251 w 12192000"/>
              <a:gd name="connsiteY171" fmla="*/ 1986946 h 2237474"/>
              <a:gd name="connsiteX172" fmla="*/ 2718916 w 12192000"/>
              <a:gd name="connsiteY172" fmla="*/ 1990867 h 2237474"/>
              <a:gd name="connsiteX173" fmla="*/ 2713522 w 12192000"/>
              <a:gd name="connsiteY173" fmla="*/ 1990173 h 2237474"/>
              <a:gd name="connsiteX174" fmla="*/ 2680597 w 12192000"/>
              <a:gd name="connsiteY174" fmla="*/ 1984996 h 2237474"/>
              <a:gd name="connsiteX175" fmla="*/ 2578178 w 12192000"/>
              <a:gd name="connsiteY175" fmla="*/ 1990531 h 2237474"/>
              <a:gd name="connsiteX176" fmla="*/ 2476147 w 12192000"/>
              <a:gd name="connsiteY176" fmla="*/ 1998305 h 2237474"/>
              <a:gd name="connsiteX177" fmla="*/ 2373568 w 12192000"/>
              <a:gd name="connsiteY177" fmla="*/ 2003219 h 2237474"/>
              <a:gd name="connsiteX178" fmla="*/ 2321399 w 12192000"/>
              <a:gd name="connsiteY178" fmla="*/ 1989467 h 2237474"/>
              <a:gd name="connsiteX179" fmla="*/ 2315525 w 12192000"/>
              <a:gd name="connsiteY179" fmla="*/ 1989708 h 2237474"/>
              <a:gd name="connsiteX180" fmla="*/ 2300792 w 12192000"/>
              <a:gd name="connsiteY180" fmla="*/ 1994290 h 2237474"/>
              <a:gd name="connsiteX181" fmla="*/ 2295469 w 12192000"/>
              <a:gd name="connsiteY181" fmla="*/ 1996659 h 2237474"/>
              <a:gd name="connsiteX182" fmla="*/ 2287219 w 12192000"/>
              <a:gd name="connsiteY182" fmla="*/ 1998750 h 2237474"/>
              <a:gd name="connsiteX183" fmla="*/ 2286948 w 12192000"/>
              <a:gd name="connsiteY183" fmla="*/ 1998596 h 2237474"/>
              <a:gd name="connsiteX184" fmla="*/ 2243069 w 12192000"/>
              <a:gd name="connsiteY184" fmla="*/ 2015111 h 2237474"/>
              <a:gd name="connsiteX185" fmla="*/ 2186609 w 12192000"/>
              <a:gd name="connsiteY185" fmla="*/ 2008263 h 2237474"/>
              <a:gd name="connsiteX186" fmla="*/ 2164831 w 12192000"/>
              <a:gd name="connsiteY186" fmla="*/ 2010143 h 2237474"/>
              <a:gd name="connsiteX187" fmla="*/ 2152836 w 12192000"/>
              <a:gd name="connsiteY187" fmla="*/ 2010048 h 2237474"/>
              <a:gd name="connsiteX188" fmla="*/ 2117102 w 12192000"/>
              <a:gd name="connsiteY188" fmla="*/ 2023004 h 2237474"/>
              <a:gd name="connsiteX189" fmla="*/ 2111935 w 12192000"/>
              <a:gd name="connsiteY189" fmla="*/ 2023163 h 2237474"/>
              <a:gd name="connsiteX190" fmla="*/ 2089991 w 12192000"/>
              <a:gd name="connsiteY190" fmla="*/ 2034193 h 2237474"/>
              <a:gd name="connsiteX191" fmla="*/ 2058061 w 12192000"/>
              <a:gd name="connsiteY191" fmla="*/ 2047942 h 2237474"/>
              <a:gd name="connsiteX192" fmla="*/ 2055737 w 12192000"/>
              <a:gd name="connsiteY192" fmla="*/ 2047704 h 2237474"/>
              <a:gd name="connsiteX193" fmla="*/ 2042244 w 12192000"/>
              <a:gd name="connsiteY193" fmla="*/ 2055560 h 2237474"/>
              <a:gd name="connsiteX194" fmla="*/ 1976224 w 12192000"/>
              <a:gd name="connsiteY194" fmla="*/ 2074257 h 2237474"/>
              <a:gd name="connsiteX195" fmla="*/ 1877728 w 12192000"/>
              <a:gd name="connsiteY195" fmla="*/ 2101004 h 2237474"/>
              <a:gd name="connsiteX196" fmla="*/ 1759056 w 12192000"/>
              <a:gd name="connsiteY196" fmla="*/ 2125608 h 2237474"/>
              <a:gd name="connsiteX197" fmla="*/ 1637948 w 12192000"/>
              <a:gd name="connsiteY197" fmla="*/ 2172597 h 2237474"/>
              <a:gd name="connsiteX198" fmla="*/ 1434549 w 12192000"/>
              <a:gd name="connsiteY198" fmla="*/ 2234522 h 2237474"/>
              <a:gd name="connsiteX199" fmla="*/ 1398481 w 12192000"/>
              <a:gd name="connsiteY199" fmla="*/ 2237074 h 2237474"/>
              <a:gd name="connsiteX200" fmla="*/ 1398407 w 12192000"/>
              <a:gd name="connsiteY200" fmla="*/ 2237095 h 2237474"/>
              <a:gd name="connsiteX201" fmla="*/ 1370962 w 12192000"/>
              <a:gd name="connsiteY201" fmla="*/ 2237474 h 2237474"/>
              <a:gd name="connsiteX202" fmla="*/ 1356367 w 12192000"/>
              <a:gd name="connsiteY202" fmla="*/ 2235089 h 2237474"/>
              <a:gd name="connsiteX203" fmla="*/ 1324828 w 12192000"/>
              <a:gd name="connsiteY203" fmla="*/ 2231968 h 2237474"/>
              <a:gd name="connsiteX204" fmla="*/ 1297744 w 12192000"/>
              <a:gd name="connsiteY204" fmla="*/ 2235849 h 2237474"/>
              <a:gd name="connsiteX205" fmla="*/ 1286236 w 12192000"/>
              <a:gd name="connsiteY205" fmla="*/ 2233135 h 2237474"/>
              <a:gd name="connsiteX206" fmla="*/ 1283504 w 12192000"/>
              <a:gd name="connsiteY206" fmla="*/ 2233797 h 2237474"/>
              <a:gd name="connsiteX207" fmla="*/ 1279765 w 12192000"/>
              <a:gd name="connsiteY207" fmla="*/ 2229639 h 2237474"/>
              <a:gd name="connsiteX208" fmla="*/ 1195347 w 12192000"/>
              <a:gd name="connsiteY208" fmla="*/ 2212354 h 2237474"/>
              <a:gd name="connsiteX209" fmla="*/ 970251 w 12192000"/>
              <a:gd name="connsiteY209" fmla="*/ 2221029 h 2237474"/>
              <a:gd name="connsiteX210" fmla="*/ 812914 w 12192000"/>
              <a:gd name="connsiteY210" fmla="*/ 2202752 h 2237474"/>
              <a:gd name="connsiteX211" fmla="*/ 800195 w 12192000"/>
              <a:gd name="connsiteY211" fmla="*/ 2209407 h 2237474"/>
              <a:gd name="connsiteX212" fmla="*/ 784978 w 12192000"/>
              <a:gd name="connsiteY212" fmla="*/ 2212360 h 2237474"/>
              <a:gd name="connsiteX213" fmla="*/ 681987 w 12192000"/>
              <a:gd name="connsiteY213" fmla="*/ 2216757 h 2237474"/>
              <a:gd name="connsiteX214" fmla="*/ 669923 w 12192000"/>
              <a:gd name="connsiteY214" fmla="*/ 2211682 h 2237474"/>
              <a:gd name="connsiteX215" fmla="*/ 648680 w 12192000"/>
              <a:gd name="connsiteY215" fmla="*/ 2206229 h 2237474"/>
              <a:gd name="connsiteX216" fmla="*/ 597225 w 12192000"/>
              <a:gd name="connsiteY216" fmla="*/ 2180999 h 2237474"/>
              <a:gd name="connsiteX217" fmla="*/ 558449 w 12192000"/>
              <a:gd name="connsiteY217" fmla="*/ 2182346 h 2237474"/>
              <a:gd name="connsiteX218" fmla="*/ 550517 w 12192000"/>
              <a:gd name="connsiteY218" fmla="*/ 2182060 h 2237474"/>
              <a:gd name="connsiteX219" fmla="*/ 550309 w 12192000"/>
              <a:gd name="connsiteY219" fmla="*/ 2181825 h 2237474"/>
              <a:gd name="connsiteX220" fmla="*/ 541836 w 12192000"/>
              <a:gd name="connsiteY220" fmla="*/ 2181063 h 2237474"/>
              <a:gd name="connsiteX221" fmla="*/ 536057 w 12192000"/>
              <a:gd name="connsiteY221" fmla="*/ 2181537 h 2237474"/>
              <a:gd name="connsiteX222" fmla="*/ 520671 w 12192000"/>
              <a:gd name="connsiteY222" fmla="*/ 2180980 h 2237474"/>
              <a:gd name="connsiteX223" fmla="*/ 515024 w 12192000"/>
              <a:gd name="connsiteY223" fmla="*/ 2179258 h 2237474"/>
              <a:gd name="connsiteX224" fmla="*/ 512278 w 12192000"/>
              <a:gd name="connsiteY224" fmla="*/ 2176369 h 2237474"/>
              <a:gd name="connsiteX225" fmla="*/ 480419 w 12192000"/>
              <a:gd name="connsiteY225" fmla="*/ 2167807 h 2237474"/>
              <a:gd name="connsiteX226" fmla="*/ 413835 w 12192000"/>
              <a:gd name="connsiteY226" fmla="*/ 2156783 h 2237474"/>
              <a:gd name="connsiteX227" fmla="*/ 376513 w 12192000"/>
              <a:gd name="connsiteY227" fmla="*/ 2154014 h 2237474"/>
              <a:gd name="connsiteX228" fmla="*/ 273386 w 12192000"/>
              <a:gd name="connsiteY228" fmla="*/ 2142551 h 2237474"/>
              <a:gd name="connsiteX229" fmla="*/ 169207 w 12192000"/>
              <a:gd name="connsiteY229" fmla="*/ 2128100 h 2237474"/>
              <a:gd name="connsiteX230" fmla="*/ 93149 w 12192000"/>
              <a:gd name="connsiteY230" fmla="*/ 2105324 h 2237474"/>
              <a:gd name="connsiteX231" fmla="*/ 88109 w 12192000"/>
              <a:gd name="connsiteY231" fmla="*/ 2106704 h 2237474"/>
              <a:gd name="connsiteX232" fmla="*/ 80022 w 12192000"/>
              <a:gd name="connsiteY232" fmla="*/ 2107254 h 2237474"/>
              <a:gd name="connsiteX233" fmla="*/ 79717 w 12192000"/>
              <a:gd name="connsiteY233" fmla="*/ 2107046 h 2237474"/>
              <a:gd name="connsiteX234" fmla="*/ 72352 w 12192000"/>
              <a:gd name="connsiteY234" fmla="*/ 2107991 h 2237474"/>
              <a:gd name="connsiteX235" fmla="*/ 37645 w 12192000"/>
              <a:gd name="connsiteY235" fmla="*/ 2115401 h 2237474"/>
              <a:gd name="connsiteX236" fmla="*/ 4572 w 12192000"/>
              <a:gd name="connsiteY236" fmla="*/ 2111091 h 2237474"/>
              <a:gd name="connsiteX237" fmla="*/ 0 w 12192000"/>
              <a:gd name="connsiteY237" fmla="*/ 2110468 h 2237474"/>
              <a:gd name="connsiteX238" fmla="*/ 0 w 12192000"/>
              <a:gd name="connsiteY23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29530 w 12192000"/>
              <a:gd name="connsiteY151" fmla="*/ 1864513 h 2237474"/>
              <a:gd name="connsiteX152" fmla="*/ 3680177 w 12192000"/>
              <a:gd name="connsiteY152" fmla="*/ 1881552 h 2237474"/>
              <a:gd name="connsiteX153" fmla="*/ 3567259 w 12192000"/>
              <a:gd name="connsiteY153" fmla="*/ 1893482 h 2237474"/>
              <a:gd name="connsiteX154" fmla="*/ 3405770 w 12192000"/>
              <a:gd name="connsiteY154" fmla="*/ 1904591 h 2237474"/>
              <a:gd name="connsiteX155" fmla="*/ 3280097 w 12192000"/>
              <a:gd name="connsiteY155" fmla="*/ 1919610 h 2237474"/>
              <a:gd name="connsiteX156" fmla="*/ 3123424 w 12192000"/>
              <a:gd name="connsiteY156" fmla="*/ 1952930 h 2237474"/>
              <a:gd name="connsiteX157" fmla="*/ 3009910 w 12192000"/>
              <a:gd name="connsiteY157" fmla="*/ 1957866 h 2237474"/>
              <a:gd name="connsiteX158" fmla="*/ 2995934 w 12192000"/>
              <a:gd name="connsiteY158" fmla="*/ 1967085 h 2237474"/>
              <a:gd name="connsiteX159" fmla="*/ 2980071 w 12192000"/>
              <a:gd name="connsiteY159" fmla="*/ 1972988 h 2237474"/>
              <a:gd name="connsiteX160" fmla="*/ 2978094 w 12192000"/>
              <a:gd name="connsiteY160" fmla="*/ 1972369 h 2237474"/>
              <a:gd name="connsiteX161" fmla="*/ 2942858 w 12192000"/>
              <a:gd name="connsiteY161" fmla="*/ 1981367 h 2237474"/>
              <a:gd name="connsiteX162" fmla="*/ 2875436 w 12192000"/>
              <a:gd name="connsiteY162" fmla="*/ 1996977 h 2237474"/>
              <a:gd name="connsiteX163" fmla="*/ 2874892 w 12192000"/>
              <a:gd name="connsiteY163" fmla="*/ 1996085 h 2237474"/>
              <a:gd name="connsiteX164" fmla="*/ 2864145 w 12192000"/>
              <a:gd name="connsiteY164" fmla="*/ 1994061 h 2237474"/>
              <a:gd name="connsiteX165" fmla="*/ 2843662 w 12192000"/>
              <a:gd name="connsiteY165" fmla="*/ 1992498 h 2237474"/>
              <a:gd name="connsiteX166" fmla="*/ 2796128 w 12192000"/>
              <a:gd name="connsiteY166" fmla="*/ 1976403 h 2237474"/>
              <a:gd name="connsiteX167" fmla="*/ 2756784 w 12192000"/>
              <a:gd name="connsiteY167" fmla="*/ 1985116 h 2237474"/>
              <a:gd name="connsiteX168" fmla="*/ 2748833 w 12192000"/>
              <a:gd name="connsiteY168" fmla="*/ 1986323 h 2237474"/>
              <a:gd name="connsiteX169" fmla="*/ 2748661 w 12192000"/>
              <a:gd name="connsiteY169" fmla="*/ 1986122 h 2237474"/>
              <a:gd name="connsiteX170" fmla="*/ 2740251 w 12192000"/>
              <a:gd name="connsiteY170" fmla="*/ 1986946 h 2237474"/>
              <a:gd name="connsiteX171" fmla="*/ 2718916 w 12192000"/>
              <a:gd name="connsiteY171" fmla="*/ 1990867 h 2237474"/>
              <a:gd name="connsiteX172" fmla="*/ 2713522 w 12192000"/>
              <a:gd name="connsiteY172" fmla="*/ 1990173 h 2237474"/>
              <a:gd name="connsiteX173" fmla="*/ 2680597 w 12192000"/>
              <a:gd name="connsiteY173" fmla="*/ 1984996 h 2237474"/>
              <a:gd name="connsiteX174" fmla="*/ 2578178 w 12192000"/>
              <a:gd name="connsiteY174" fmla="*/ 1990531 h 2237474"/>
              <a:gd name="connsiteX175" fmla="*/ 2476147 w 12192000"/>
              <a:gd name="connsiteY175" fmla="*/ 1998305 h 2237474"/>
              <a:gd name="connsiteX176" fmla="*/ 2373568 w 12192000"/>
              <a:gd name="connsiteY176" fmla="*/ 2003219 h 2237474"/>
              <a:gd name="connsiteX177" fmla="*/ 2321399 w 12192000"/>
              <a:gd name="connsiteY177" fmla="*/ 1989467 h 2237474"/>
              <a:gd name="connsiteX178" fmla="*/ 2315525 w 12192000"/>
              <a:gd name="connsiteY178" fmla="*/ 1989708 h 2237474"/>
              <a:gd name="connsiteX179" fmla="*/ 2300792 w 12192000"/>
              <a:gd name="connsiteY179" fmla="*/ 1994290 h 2237474"/>
              <a:gd name="connsiteX180" fmla="*/ 2295469 w 12192000"/>
              <a:gd name="connsiteY180" fmla="*/ 1996659 h 2237474"/>
              <a:gd name="connsiteX181" fmla="*/ 2287219 w 12192000"/>
              <a:gd name="connsiteY181" fmla="*/ 1998750 h 2237474"/>
              <a:gd name="connsiteX182" fmla="*/ 2286948 w 12192000"/>
              <a:gd name="connsiteY182" fmla="*/ 1998596 h 2237474"/>
              <a:gd name="connsiteX183" fmla="*/ 2243069 w 12192000"/>
              <a:gd name="connsiteY183" fmla="*/ 2015111 h 2237474"/>
              <a:gd name="connsiteX184" fmla="*/ 2186609 w 12192000"/>
              <a:gd name="connsiteY184" fmla="*/ 2008263 h 2237474"/>
              <a:gd name="connsiteX185" fmla="*/ 2164831 w 12192000"/>
              <a:gd name="connsiteY185" fmla="*/ 2010143 h 2237474"/>
              <a:gd name="connsiteX186" fmla="*/ 2152836 w 12192000"/>
              <a:gd name="connsiteY186" fmla="*/ 2010048 h 2237474"/>
              <a:gd name="connsiteX187" fmla="*/ 2117102 w 12192000"/>
              <a:gd name="connsiteY187" fmla="*/ 2023004 h 2237474"/>
              <a:gd name="connsiteX188" fmla="*/ 2111935 w 12192000"/>
              <a:gd name="connsiteY188" fmla="*/ 2023163 h 2237474"/>
              <a:gd name="connsiteX189" fmla="*/ 2089991 w 12192000"/>
              <a:gd name="connsiteY189" fmla="*/ 2034193 h 2237474"/>
              <a:gd name="connsiteX190" fmla="*/ 2058061 w 12192000"/>
              <a:gd name="connsiteY190" fmla="*/ 2047942 h 2237474"/>
              <a:gd name="connsiteX191" fmla="*/ 2055737 w 12192000"/>
              <a:gd name="connsiteY191" fmla="*/ 2047704 h 2237474"/>
              <a:gd name="connsiteX192" fmla="*/ 2042244 w 12192000"/>
              <a:gd name="connsiteY192" fmla="*/ 2055560 h 2237474"/>
              <a:gd name="connsiteX193" fmla="*/ 1976224 w 12192000"/>
              <a:gd name="connsiteY193" fmla="*/ 2074257 h 2237474"/>
              <a:gd name="connsiteX194" fmla="*/ 1877728 w 12192000"/>
              <a:gd name="connsiteY194" fmla="*/ 2101004 h 2237474"/>
              <a:gd name="connsiteX195" fmla="*/ 1759056 w 12192000"/>
              <a:gd name="connsiteY195" fmla="*/ 2125608 h 2237474"/>
              <a:gd name="connsiteX196" fmla="*/ 1637948 w 12192000"/>
              <a:gd name="connsiteY196" fmla="*/ 2172597 h 2237474"/>
              <a:gd name="connsiteX197" fmla="*/ 1434549 w 12192000"/>
              <a:gd name="connsiteY197" fmla="*/ 2234522 h 2237474"/>
              <a:gd name="connsiteX198" fmla="*/ 1398481 w 12192000"/>
              <a:gd name="connsiteY198" fmla="*/ 2237074 h 2237474"/>
              <a:gd name="connsiteX199" fmla="*/ 1398407 w 12192000"/>
              <a:gd name="connsiteY199" fmla="*/ 2237095 h 2237474"/>
              <a:gd name="connsiteX200" fmla="*/ 1370962 w 12192000"/>
              <a:gd name="connsiteY200" fmla="*/ 2237474 h 2237474"/>
              <a:gd name="connsiteX201" fmla="*/ 1356367 w 12192000"/>
              <a:gd name="connsiteY201" fmla="*/ 2235089 h 2237474"/>
              <a:gd name="connsiteX202" fmla="*/ 1324828 w 12192000"/>
              <a:gd name="connsiteY202" fmla="*/ 2231968 h 2237474"/>
              <a:gd name="connsiteX203" fmla="*/ 1297744 w 12192000"/>
              <a:gd name="connsiteY203" fmla="*/ 2235849 h 2237474"/>
              <a:gd name="connsiteX204" fmla="*/ 1286236 w 12192000"/>
              <a:gd name="connsiteY204" fmla="*/ 2233135 h 2237474"/>
              <a:gd name="connsiteX205" fmla="*/ 1283504 w 12192000"/>
              <a:gd name="connsiteY205" fmla="*/ 2233797 h 2237474"/>
              <a:gd name="connsiteX206" fmla="*/ 1279765 w 12192000"/>
              <a:gd name="connsiteY206" fmla="*/ 2229639 h 2237474"/>
              <a:gd name="connsiteX207" fmla="*/ 1195347 w 12192000"/>
              <a:gd name="connsiteY207" fmla="*/ 2212354 h 2237474"/>
              <a:gd name="connsiteX208" fmla="*/ 970251 w 12192000"/>
              <a:gd name="connsiteY208" fmla="*/ 2221029 h 2237474"/>
              <a:gd name="connsiteX209" fmla="*/ 812914 w 12192000"/>
              <a:gd name="connsiteY209" fmla="*/ 2202752 h 2237474"/>
              <a:gd name="connsiteX210" fmla="*/ 800195 w 12192000"/>
              <a:gd name="connsiteY210" fmla="*/ 2209407 h 2237474"/>
              <a:gd name="connsiteX211" fmla="*/ 784978 w 12192000"/>
              <a:gd name="connsiteY211" fmla="*/ 2212360 h 2237474"/>
              <a:gd name="connsiteX212" fmla="*/ 681987 w 12192000"/>
              <a:gd name="connsiteY212" fmla="*/ 2216757 h 2237474"/>
              <a:gd name="connsiteX213" fmla="*/ 669923 w 12192000"/>
              <a:gd name="connsiteY213" fmla="*/ 2211682 h 2237474"/>
              <a:gd name="connsiteX214" fmla="*/ 648680 w 12192000"/>
              <a:gd name="connsiteY214" fmla="*/ 2206229 h 2237474"/>
              <a:gd name="connsiteX215" fmla="*/ 597225 w 12192000"/>
              <a:gd name="connsiteY215" fmla="*/ 2180999 h 2237474"/>
              <a:gd name="connsiteX216" fmla="*/ 558449 w 12192000"/>
              <a:gd name="connsiteY216" fmla="*/ 2182346 h 2237474"/>
              <a:gd name="connsiteX217" fmla="*/ 550517 w 12192000"/>
              <a:gd name="connsiteY217" fmla="*/ 2182060 h 2237474"/>
              <a:gd name="connsiteX218" fmla="*/ 550309 w 12192000"/>
              <a:gd name="connsiteY218" fmla="*/ 2181825 h 2237474"/>
              <a:gd name="connsiteX219" fmla="*/ 541836 w 12192000"/>
              <a:gd name="connsiteY219" fmla="*/ 2181063 h 2237474"/>
              <a:gd name="connsiteX220" fmla="*/ 536057 w 12192000"/>
              <a:gd name="connsiteY220" fmla="*/ 2181537 h 2237474"/>
              <a:gd name="connsiteX221" fmla="*/ 520671 w 12192000"/>
              <a:gd name="connsiteY221" fmla="*/ 2180980 h 2237474"/>
              <a:gd name="connsiteX222" fmla="*/ 515024 w 12192000"/>
              <a:gd name="connsiteY222" fmla="*/ 2179258 h 2237474"/>
              <a:gd name="connsiteX223" fmla="*/ 512278 w 12192000"/>
              <a:gd name="connsiteY223" fmla="*/ 2176369 h 2237474"/>
              <a:gd name="connsiteX224" fmla="*/ 480419 w 12192000"/>
              <a:gd name="connsiteY224" fmla="*/ 2167807 h 2237474"/>
              <a:gd name="connsiteX225" fmla="*/ 413835 w 12192000"/>
              <a:gd name="connsiteY225" fmla="*/ 2156783 h 2237474"/>
              <a:gd name="connsiteX226" fmla="*/ 376513 w 12192000"/>
              <a:gd name="connsiteY226" fmla="*/ 2154014 h 2237474"/>
              <a:gd name="connsiteX227" fmla="*/ 273386 w 12192000"/>
              <a:gd name="connsiteY227" fmla="*/ 2142551 h 2237474"/>
              <a:gd name="connsiteX228" fmla="*/ 169207 w 12192000"/>
              <a:gd name="connsiteY228" fmla="*/ 2128100 h 2237474"/>
              <a:gd name="connsiteX229" fmla="*/ 93149 w 12192000"/>
              <a:gd name="connsiteY229" fmla="*/ 2105324 h 2237474"/>
              <a:gd name="connsiteX230" fmla="*/ 88109 w 12192000"/>
              <a:gd name="connsiteY230" fmla="*/ 2106704 h 2237474"/>
              <a:gd name="connsiteX231" fmla="*/ 80022 w 12192000"/>
              <a:gd name="connsiteY231" fmla="*/ 2107254 h 2237474"/>
              <a:gd name="connsiteX232" fmla="*/ 79717 w 12192000"/>
              <a:gd name="connsiteY232" fmla="*/ 2107046 h 2237474"/>
              <a:gd name="connsiteX233" fmla="*/ 72352 w 12192000"/>
              <a:gd name="connsiteY233" fmla="*/ 2107991 h 2237474"/>
              <a:gd name="connsiteX234" fmla="*/ 37645 w 12192000"/>
              <a:gd name="connsiteY234" fmla="*/ 2115401 h 2237474"/>
              <a:gd name="connsiteX235" fmla="*/ 4572 w 12192000"/>
              <a:gd name="connsiteY235" fmla="*/ 2111091 h 2237474"/>
              <a:gd name="connsiteX236" fmla="*/ 0 w 12192000"/>
              <a:gd name="connsiteY236" fmla="*/ 2110468 h 2237474"/>
              <a:gd name="connsiteX237" fmla="*/ 0 w 12192000"/>
              <a:gd name="connsiteY23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29530 w 12192000"/>
              <a:gd name="connsiteY150" fmla="*/ 1864513 h 2237474"/>
              <a:gd name="connsiteX151" fmla="*/ 3680177 w 12192000"/>
              <a:gd name="connsiteY151" fmla="*/ 1881552 h 2237474"/>
              <a:gd name="connsiteX152" fmla="*/ 3567259 w 12192000"/>
              <a:gd name="connsiteY152" fmla="*/ 1893482 h 2237474"/>
              <a:gd name="connsiteX153" fmla="*/ 3405770 w 12192000"/>
              <a:gd name="connsiteY153" fmla="*/ 1904591 h 2237474"/>
              <a:gd name="connsiteX154" fmla="*/ 3280097 w 12192000"/>
              <a:gd name="connsiteY154" fmla="*/ 1919610 h 2237474"/>
              <a:gd name="connsiteX155" fmla="*/ 3123424 w 12192000"/>
              <a:gd name="connsiteY155" fmla="*/ 1952930 h 2237474"/>
              <a:gd name="connsiteX156" fmla="*/ 3009910 w 12192000"/>
              <a:gd name="connsiteY156" fmla="*/ 1957866 h 2237474"/>
              <a:gd name="connsiteX157" fmla="*/ 2995934 w 12192000"/>
              <a:gd name="connsiteY157" fmla="*/ 1967085 h 2237474"/>
              <a:gd name="connsiteX158" fmla="*/ 2980071 w 12192000"/>
              <a:gd name="connsiteY158" fmla="*/ 1972988 h 2237474"/>
              <a:gd name="connsiteX159" fmla="*/ 2978094 w 12192000"/>
              <a:gd name="connsiteY159" fmla="*/ 1972369 h 2237474"/>
              <a:gd name="connsiteX160" fmla="*/ 2942858 w 12192000"/>
              <a:gd name="connsiteY160" fmla="*/ 1981367 h 2237474"/>
              <a:gd name="connsiteX161" fmla="*/ 2875436 w 12192000"/>
              <a:gd name="connsiteY161" fmla="*/ 1996977 h 2237474"/>
              <a:gd name="connsiteX162" fmla="*/ 2874892 w 12192000"/>
              <a:gd name="connsiteY162" fmla="*/ 1996085 h 2237474"/>
              <a:gd name="connsiteX163" fmla="*/ 2864145 w 12192000"/>
              <a:gd name="connsiteY163" fmla="*/ 1994061 h 2237474"/>
              <a:gd name="connsiteX164" fmla="*/ 2843662 w 12192000"/>
              <a:gd name="connsiteY164" fmla="*/ 1992498 h 2237474"/>
              <a:gd name="connsiteX165" fmla="*/ 2796128 w 12192000"/>
              <a:gd name="connsiteY165" fmla="*/ 1976403 h 2237474"/>
              <a:gd name="connsiteX166" fmla="*/ 2756784 w 12192000"/>
              <a:gd name="connsiteY166" fmla="*/ 1985116 h 2237474"/>
              <a:gd name="connsiteX167" fmla="*/ 2748833 w 12192000"/>
              <a:gd name="connsiteY167" fmla="*/ 1986323 h 2237474"/>
              <a:gd name="connsiteX168" fmla="*/ 2748661 w 12192000"/>
              <a:gd name="connsiteY168" fmla="*/ 1986122 h 2237474"/>
              <a:gd name="connsiteX169" fmla="*/ 2740251 w 12192000"/>
              <a:gd name="connsiteY169" fmla="*/ 1986946 h 2237474"/>
              <a:gd name="connsiteX170" fmla="*/ 2718916 w 12192000"/>
              <a:gd name="connsiteY170" fmla="*/ 1990867 h 2237474"/>
              <a:gd name="connsiteX171" fmla="*/ 2713522 w 12192000"/>
              <a:gd name="connsiteY171" fmla="*/ 1990173 h 2237474"/>
              <a:gd name="connsiteX172" fmla="*/ 2680597 w 12192000"/>
              <a:gd name="connsiteY172" fmla="*/ 1984996 h 2237474"/>
              <a:gd name="connsiteX173" fmla="*/ 2578178 w 12192000"/>
              <a:gd name="connsiteY173" fmla="*/ 1990531 h 2237474"/>
              <a:gd name="connsiteX174" fmla="*/ 2476147 w 12192000"/>
              <a:gd name="connsiteY174" fmla="*/ 1998305 h 2237474"/>
              <a:gd name="connsiteX175" fmla="*/ 2373568 w 12192000"/>
              <a:gd name="connsiteY175" fmla="*/ 2003219 h 2237474"/>
              <a:gd name="connsiteX176" fmla="*/ 2321399 w 12192000"/>
              <a:gd name="connsiteY176" fmla="*/ 1989467 h 2237474"/>
              <a:gd name="connsiteX177" fmla="*/ 2315525 w 12192000"/>
              <a:gd name="connsiteY177" fmla="*/ 1989708 h 2237474"/>
              <a:gd name="connsiteX178" fmla="*/ 2300792 w 12192000"/>
              <a:gd name="connsiteY178" fmla="*/ 1994290 h 2237474"/>
              <a:gd name="connsiteX179" fmla="*/ 2295469 w 12192000"/>
              <a:gd name="connsiteY179" fmla="*/ 1996659 h 2237474"/>
              <a:gd name="connsiteX180" fmla="*/ 2287219 w 12192000"/>
              <a:gd name="connsiteY180" fmla="*/ 1998750 h 2237474"/>
              <a:gd name="connsiteX181" fmla="*/ 2286948 w 12192000"/>
              <a:gd name="connsiteY181" fmla="*/ 1998596 h 2237474"/>
              <a:gd name="connsiteX182" fmla="*/ 2243069 w 12192000"/>
              <a:gd name="connsiteY182" fmla="*/ 2015111 h 2237474"/>
              <a:gd name="connsiteX183" fmla="*/ 2186609 w 12192000"/>
              <a:gd name="connsiteY183" fmla="*/ 2008263 h 2237474"/>
              <a:gd name="connsiteX184" fmla="*/ 2164831 w 12192000"/>
              <a:gd name="connsiteY184" fmla="*/ 2010143 h 2237474"/>
              <a:gd name="connsiteX185" fmla="*/ 2152836 w 12192000"/>
              <a:gd name="connsiteY185" fmla="*/ 2010048 h 2237474"/>
              <a:gd name="connsiteX186" fmla="*/ 2117102 w 12192000"/>
              <a:gd name="connsiteY186" fmla="*/ 2023004 h 2237474"/>
              <a:gd name="connsiteX187" fmla="*/ 2111935 w 12192000"/>
              <a:gd name="connsiteY187" fmla="*/ 2023163 h 2237474"/>
              <a:gd name="connsiteX188" fmla="*/ 2089991 w 12192000"/>
              <a:gd name="connsiteY188" fmla="*/ 2034193 h 2237474"/>
              <a:gd name="connsiteX189" fmla="*/ 2058061 w 12192000"/>
              <a:gd name="connsiteY189" fmla="*/ 2047942 h 2237474"/>
              <a:gd name="connsiteX190" fmla="*/ 2055737 w 12192000"/>
              <a:gd name="connsiteY190" fmla="*/ 2047704 h 2237474"/>
              <a:gd name="connsiteX191" fmla="*/ 2042244 w 12192000"/>
              <a:gd name="connsiteY191" fmla="*/ 2055560 h 2237474"/>
              <a:gd name="connsiteX192" fmla="*/ 1976224 w 12192000"/>
              <a:gd name="connsiteY192" fmla="*/ 2074257 h 2237474"/>
              <a:gd name="connsiteX193" fmla="*/ 1877728 w 12192000"/>
              <a:gd name="connsiteY193" fmla="*/ 2101004 h 2237474"/>
              <a:gd name="connsiteX194" fmla="*/ 1759056 w 12192000"/>
              <a:gd name="connsiteY194" fmla="*/ 2125608 h 2237474"/>
              <a:gd name="connsiteX195" fmla="*/ 1637948 w 12192000"/>
              <a:gd name="connsiteY195" fmla="*/ 2172597 h 2237474"/>
              <a:gd name="connsiteX196" fmla="*/ 1434549 w 12192000"/>
              <a:gd name="connsiteY196" fmla="*/ 2234522 h 2237474"/>
              <a:gd name="connsiteX197" fmla="*/ 1398481 w 12192000"/>
              <a:gd name="connsiteY197" fmla="*/ 2237074 h 2237474"/>
              <a:gd name="connsiteX198" fmla="*/ 1398407 w 12192000"/>
              <a:gd name="connsiteY198" fmla="*/ 2237095 h 2237474"/>
              <a:gd name="connsiteX199" fmla="*/ 1370962 w 12192000"/>
              <a:gd name="connsiteY199" fmla="*/ 2237474 h 2237474"/>
              <a:gd name="connsiteX200" fmla="*/ 1356367 w 12192000"/>
              <a:gd name="connsiteY200" fmla="*/ 2235089 h 2237474"/>
              <a:gd name="connsiteX201" fmla="*/ 1324828 w 12192000"/>
              <a:gd name="connsiteY201" fmla="*/ 2231968 h 2237474"/>
              <a:gd name="connsiteX202" fmla="*/ 1297744 w 12192000"/>
              <a:gd name="connsiteY202" fmla="*/ 2235849 h 2237474"/>
              <a:gd name="connsiteX203" fmla="*/ 1286236 w 12192000"/>
              <a:gd name="connsiteY203" fmla="*/ 2233135 h 2237474"/>
              <a:gd name="connsiteX204" fmla="*/ 1283504 w 12192000"/>
              <a:gd name="connsiteY204" fmla="*/ 2233797 h 2237474"/>
              <a:gd name="connsiteX205" fmla="*/ 1279765 w 12192000"/>
              <a:gd name="connsiteY205" fmla="*/ 2229639 h 2237474"/>
              <a:gd name="connsiteX206" fmla="*/ 1195347 w 12192000"/>
              <a:gd name="connsiteY206" fmla="*/ 2212354 h 2237474"/>
              <a:gd name="connsiteX207" fmla="*/ 970251 w 12192000"/>
              <a:gd name="connsiteY207" fmla="*/ 2221029 h 2237474"/>
              <a:gd name="connsiteX208" fmla="*/ 812914 w 12192000"/>
              <a:gd name="connsiteY208" fmla="*/ 2202752 h 2237474"/>
              <a:gd name="connsiteX209" fmla="*/ 800195 w 12192000"/>
              <a:gd name="connsiteY209" fmla="*/ 2209407 h 2237474"/>
              <a:gd name="connsiteX210" fmla="*/ 784978 w 12192000"/>
              <a:gd name="connsiteY210" fmla="*/ 2212360 h 2237474"/>
              <a:gd name="connsiteX211" fmla="*/ 681987 w 12192000"/>
              <a:gd name="connsiteY211" fmla="*/ 2216757 h 2237474"/>
              <a:gd name="connsiteX212" fmla="*/ 669923 w 12192000"/>
              <a:gd name="connsiteY212" fmla="*/ 2211682 h 2237474"/>
              <a:gd name="connsiteX213" fmla="*/ 648680 w 12192000"/>
              <a:gd name="connsiteY213" fmla="*/ 2206229 h 2237474"/>
              <a:gd name="connsiteX214" fmla="*/ 597225 w 12192000"/>
              <a:gd name="connsiteY214" fmla="*/ 2180999 h 2237474"/>
              <a:gd name="connsiteX215" fmla="*/ 558449 w 12192000"/>
              <a:gd name="connsiteY215" fmla="*/ 2182346 h 2237474"/>
              <a:gd name="connsiteX216" fmla="*/ 550517 w 12192000"/>
              <a:gd name="connsiteY216" fmla="*/ 2182060 h 2237474"/>
              <a:gd name="connsiteX217" fmla="*/ 550309 w 12192000"/>
              <a:gd name="connsiteY217" fmla="*/ 2181825 h 2237474"/>
              <a:gd name="connsiteX218" fmla="*/ 541836 w 12192000"/>
              <a:gd name="connsiteY218" fmla="*/ 2181063 h 2237474"/>
              <a:gd name="connsiteX219" fmla="*/ 536057 w 12192000"/>
              <a:gd name="connsiteY219" fmla="*/ 2181537 h 2237474"/>
              <a:gd name="connsiteX220" fmla="*/ 520671 w 12192000"/>
              <a:gd name="connsiteY220" fmla="*/ 2180980 h 2237474"/>
              <a:gd name="connsiteX221" fmla="*/ 515024 w 12192000"/>
              <a:gd name="connsiteY221" fmla="*/ 2179258 h 2237474"/>
              <a:gd name="connsiteX222" fmla="*/ 512278 w 12192000"/>
              <a:gd name="connsiteY222" fmla="*/ 2176369 h 2237474"/>
              <a:gd name="connsiteX223" fmla="*/ 480419 w 12192000"/>
              <a:gd name="connsiteY223" fmla="*/ 2167807 h 2237474"/>
              <a:gd name="connsiteX224" fmla="*/ 413835 w 12192000"/>
              <a:gd name="connsiteY224" fmla="*/ 2156783 h 2237474"/>
              <a:gd name="connsiteX225" fmla="*/ 376513 w 12192000"/>
              <a:gd name="connsiteY225" fmla="*/ 2154014 h 2237474"/>
              <a:gd name="connsiteX226" fmla="*/ 273386 w 12192000"/>
              <a:gd name="connsiteY226" fmla="*/ 2142551 h 2237474"/>
              <a:gd name="connsiteX227" fmla="*/ 169207 w 12192000"/>
              <a:gd name="connsiteY227" fmla="*/ 2128100 h 2237474"/>
              <a:gd name="connsiteX228" fmla="*/ 93149 w 12192000"/>
              <a:gd name="connsiteY228" fmla="*/ 2105324 h 2237474"/>
              <a:gd name="connsiteX229" fmla="*/ 88109 w 12192000"/>
              <a:gd name="connsiteY229" fmla="*/ 2106704 h 2237474"/>
              <a:gd name="connsiteX230" fmla="*/ 80022 w 12192000"/>
              <a:gd name="connsiteY230" fmla="*/ 2107254 h 2237474"/>
              <a:gd name="connsiteX231" fmla="*/ 79717 w 12192000"/>
              <a:gd name="connsiteY231" fmla="*/ 2107046 h 2237474"/>
              <a:gd name="connsiteX232" fmla="*/ 72352 w 12192000"/>
              <a:gd name="connsiteY232" fmla="*/ 2107991 h 2237474"/>
              <a:gd name="connsiteX233" fmla="*/ 37645 w 12192000"/>
              <a:gd name="connsiteY233" fmla="*/ 2115401 h 2237474"/>
              <a:gd name="connsiteX234" fmla="*/ 4572 w 12192000"/>
              <a:gd name="connsiteY234" fmla="*/ 2111091 h 2237474"/>
              <a:gd name="connsiteX235" fmla="*/ 0 w 12192000"/>
              <a:gd name="connsiteY235" fmla="*/ 2110468 h 2237474"/>
              <a:gd name="connsiteX236" fmla="*/ 0 w 12192000"/>
              <a:gd name="connsiteY23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280959 w 12192000"/>
              <a:gd name="connsiteY107" fmla="*/ 1689329 h 2237474"/>
              <a:gd name="connsiteX108" fmla="*/ 6266765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64035 w 12192000"/>
              <a:gd name="connsiteY106" fmla="*/ 1667683 h 2237474"/>
              <a:gd name="connsiteX107" fmla="*/ 6280959 w 12192000"/>
              <a:gd name="connsiteY107" fmla="*/ 1689329 h 2237474"/>
              <a:gd name="connsiteX108" fmla="*/ 6266765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64035 w 12192000"/>
              <a:gd name="connsiteY106" fmla="*/ 1667683 h 2237474"/>
              <a:gd name="connsiteX107" fmla="*/ 6280959 w 12192000"/>
              <a:gd name="connsiteY107" fmla="*/ 1689329 h 2237474"/>
              <a:gd name="connsiteX108" fmla="*/ 6266765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64035 w 12192000"/>
              <a:gd name="connsiteY106" fmla="*/ 1667683 h 2237474"/>
              <a:gd name="connsiteX107" fmla="*/ 6280959 w 12192000"/>
              <a:gd name="connsiteY107" fmla="*/ 1689329 h 2237474"/>
              <a:gd name="connsiteX108" fmla="*/ 6243319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08541 w 12192000"/>
              <a:gd name="connsiteY102" fmla="*/ 1668757 h 2237474"/>
              <a:gd name="connsiteX103" fmla="*/ 6471012 w 12192000"/>
              <a:gd name="connsiteY103" fmla="*/ 1678604 h 2237474"/>
              <a:gd name="connsiteX104" fmla="*/ 6415265 w 12192000"/>
              <a:gd name="connsiteY104" fmla="*/ 1665317 h 2237474"/>
              <a:gd name="connsiteX105" fmla="*/ 6364035 w 12192000"/>
              <a:gd name="connsiteY105" fmla="*/ 1667683 h 2237474"/>
              <a:gd name="connsiteX106" fmla="*/ 6280959 w 12192000"/>
              <a:gd name="connsiteY106" fmla="*/ 1689329 h 2237474"/>
              <a:gd name="connsiteX107" fmla="*/ 6243319 w 12192000"/>
              <a:gd name="connsiteY107" fmla="*/ 1695560 h 2237474"/>
              <a:gd name="connsiteX108" fmla="*/ 6098321 w 12192000"/>
              <a:gd name="connsiteY108" fmla="*/ 1721646 h 2237474"/>
              <a:gd name="connsiteX109" fmla="*/ 5880652 w 12192000"/>
              <a:gd name="connsiteY109" fmla="*/ 1779643 h 2237474"/>
              <a:gd name="connsiteX110" fmla="*/ 5785959 w 12192000"/>
              <a:gd name="connsiteY110" fmla="*/ 1775307 h 2237474"/>
              <a:gd name="connsiteX111" fmla="*/ 5643534 w 12192000"/>
              <a:gd name="connsiteY111" fmla="*/ 1802919 h 2237474"/>
              <a:gd name="connsiteX112" fmla="*/ 5518799 w 12192000"/>
              <a:gd name="connsiteY112" fmla="*/ 1818312 h 2237474"/>
              <a:gd name="connsiteX113" fmla="*/ 5505014 w 12192000"/>
              <a:gd name="connsiteY113" fmla="*/ 1819259 h 2237474"/>
              <a:gd name="connsiteX114" fmla="*/ 5453307 w 12192000"/>
              <a:gd name="connsiteY114" fmla="*/ 1815450 h 2237474"/>
              <a:gd name="connsiteX115" fmla="*/ 5364192 w 12192000"/>
              <a:gd name="connsiteY115" fmla="*/ 1826074 h 2237474"/>
              <a:gd name="connsiteX116" fmla="*/ 5350380 w 12192000"/>
              <a:gd name="connsiteY116" fmla="*/ 1830891 h 2237474"/>
              <a:gd name="connsiteX117" fmla="*/ 5259633 w 12192000"/>
              <a:gd name="connsiteY117" fmla="*/ 1837160 h 2237474"/>
              <a:gd name="connsiteX118" fmla="*/ 5197513 w 12192000"/>
              <a:gd name="connsiteY118" fmla="*/ 1844718 h 2237474"/>
              <a:gd name="connsiteX119" fmla="*/ 5184170 w 12192000"/>
              <a:gd name="connsiteY119" fmla="*/ 1849402 h 2237474"/>
              <a:gd name="connsiteX120" fmla="*/ 5168852 w 12192000"/>
              <a:gd name="connsiteY120" fmla="*/ 1844846 h 2237474"/>
              <a:gd name="connsiteX121" fmla="*/ 5164370 w 12192000"/>
              <a:gd name="connsiteY121" fmla="*/ 1840597 h 2237474"/>
              <a:gd name="connsiteX122" fmla="*/ 5114927 w 12192000"/>
              <a:gd name="connsiteY122" fmla="*/ 1847827 h 2237474"/>
              <a:gd name="connsiteX123" fmla="*/ 5108970 w 12192000"/>
              <a:gd name="connsiteY123" fmla="*/ 1847935 h 2237474"/>
              <a:gd name="connsiteX124" fmla="*/ 5067961 w 12192000"/>
              <a:gd name="connsiteY124" fmla="*/ 1845917 h 2237474"/>
              <a:gd name="connsiteX125" fmla="*/ 5007075 w 12192000"/>
              <a:gd name="connsiteY125" fmla="*/ 1838626 h 2237474"/>
              <a:gd name="connsiteX126" fmla="*/ 4944087 w 12192000"/>
              <a:gd name="connsiteY126" fmla="*/ 1823332 h 2237474"/>
              <a:gd name="connsiteX127" fmla="*/ 4907662 w 12192000"/>
              <a:gd name="connsiteY127" fmla="*/ 1816900 h 2237474"/>
              <a:gd name="connsiteX128" fmla="*/ 4882386 w 12192000"/>
              <a:gd name="connsiteY128" fmla="*/ 1809844 h 2237474"/>
              <a:gd name="connsiteX129" fmla="*/ 4811440 w 12192000"/>
              <a:gd name="connsiteY129" fmla="*/ 1804655 h 2237474"/>
              <a:gd name="connsiteX130" fmla="*/ 4691075 w 12192000"/>
              <a:gd name="connsiteY130" fmla="*/ 1801389 h 2237474"/>
              <a:gd name="connsiteX131" fmla="*/ 4611738 w 12192000"/>
              <a:gd name="connsiteY131" fmla="*/ 1776964 h 2237474"/>
              <a:gd name="connsiteX132" fmla="*/ 4560070 w 12192000"/>
              <a:gd name="connsiteY132" fmla="*/ 1785640 h 2237474"/>
              <a:gd name="connsiteX133" fmla="*/ 4536503 w 12192000"/>
              <a:gd name="connsiteY133" fmla="*/ 1785334 h 2237474"/>
              <a:gd name="connsiteX134" fmla="*/ 4513724 w 12192000"/>
              <a:gd name="connsiteY134" fmla="*/ 1791996 h 2237474"/>
              <a:gd name="connsiteX135" fmla="*/ 4459810 w 12192000"/>
              <a:gd name="connsiteY135" fmla="*/ 1797886 h 2237474"/>
              <a:gd name="connsiteX136" fmla="*/ 4379064 w 12192000"/>
              <a:gd name="connsiteY136" fmla="*/ 1817177 h 2237474"/>
              <a:gd name="connsiteX137" fmla="*/ 4319209 w 12192000"/>
              <a:gd name="connsiteY137" fmla="*/ 1834833 h 2237474"/>
              <a:gd name="connsiteX138" fmla="*/ 4290981 w 12192000"/>
              <a:gd name="connsiteY138" fmla="*/ 1839677 h 2237474"/>
              <a:gd name="connsiteX139" fmla="*/ 4285792 w 12192000"/>
              <a:gd name="connsiteY139" fmla="*/ 1836231 h 2237474"/>
              <a:gd name="connsiteX140" fmla="*/ 4238372 w 12192000"/>
              <a:gd name="connsiteY140" fmla="*/ 1851480 h 2237474"/>
              <a:gd name="connsiteX141" fmla="*/ 4232517 w 12192000"/>
              <a:gd name="connsiteY141" fmla="*/ 1852567 h 2237474"/>
              <a:gd name="connsiteX142" fmla="*/ 4191732 w 12192000"/>
              <a:gd name="connsiteY142" fmla="*/ 1857328 h 2237474"/>
              <a:gd name="connsiteX143" fmla="*/ 4065532 w 12192000"/>
              <a:gd name="connsiteY143" fmla="*/ 1855477 h 2237474"/>
              <a:gd name="connsiteX144" fmla="*/ 4028460 w 12192000"/>
              <a:gd name="connsiteY144" fmla="*/ 1855137 h 2237474"/>
              <a:gd name="connsiteX145" fmla="*/ 4002267 w 12192000"/>
              <a:gd name="connsiteY145" fmla="*/ 1852352 h 2237474"/>
              <a:gd name="connsiteX146" fmla="*/ 3931396 w 12192000"/>
              <a:gd name="connsiteY146" fmla="*/ 1858915 h 2237474"/>
              <a:gd name="connsiteX147" fmla="*/ 3812162 w 12192000"/>
              <a:gd name="connsiteY147" fmla="*/ 1875501 h 2237474"/>
              <a:gd name="connsiteX148" fmla="*/ 3729530 w 12192000"/>
              <a:gd name="connsiteY148" fmla="*/ 1864513 h 2237474"/>
              <a:gd name="connsiteX149" fmla="*/ 3680177 w 12192000"/>
              <a:gd name="connsiteY149" fmla="*/ 1881552 h 2237474"/>
              <a:gd name="connsiteX150" fmla="*/ 3567259 w 12192000"/>
              <a:gd name="connsiteY150" fmla="*/ 1893482 h 2237474"/>
              <a:gd name="connsiteX151" fmla="*/ 3405770 w 12192000"/>
              <a:gd name="connsiteY151" fmla="*/ 1904591 h 2237474"/>
              <a:gd name="connsiteX152" fmla="*/ 3280097 w 12192000"/>
              <a:gd name="connsiteY152" fmla="*/ 1919610 h 2237474"/>
              <a:gd name="connsiteX153" fmla="*/ 3123424 w 12192000"/>
              <a:gd name="connsiteY153" fmla="*/ 1952930 h 2237474"/>
              <a:gd name="connsiteX154" fmla="*/ 3009910 w 12192000"/>
              <a:gd name="connsiteY154" fmla="*/ 1957866 h 2237474"/>
              <a:gd name="connsiteX155" fmla="*/ 2995934 w 12192000"/>
              <a:gd name="connsiteY155" fmla="*/ 1967085 h 2237474"/>
              <a:gd name="connsiteX156" fmla="*/ 2980071 w 12192000"/>
              <a:gd name="connsiteY156" fmla="*/ 1972988 h 2237474"/>
              <a:gd name="connsiteX157" fmla="*/ 2978094 w 12192000"/>
              <a:gd name="connsiteY157" fmla="*/ 1972369 h 2237474"/>
              <a:gd name="connsiteX158" fmla="*/ 2942858 w 12192000"/>
              <a:gd name="connsiteY158" fmla="*/ 1981367 h 2237474"/>
              <a:gd name="connsiteX159" fmla="*/ 2875436 w 12192000"/>
              <a:gd name="connsiteY159" fmla="*/ 1996977 h 2237474"/>
              <a:gd name="connsiteX160" fmla="*/ 2874892 w 12192000"/>
              <a:gd name="connsiteY160" fmla="*/ 1996085 h 2237474"/>
              <a:gd name="connsiteX161" fmla="*/ 2864145 w 12192000"/>
              <a:gd name="connsiteY161" fmla="*/ 1994061 h 2237474"/>
              <a:gd name="connsiteX162" fmla="*/ 2843662 w 12192000"/>
              <a:gd name="connsiteY162" fmla="*/ 1992498 h 2237474"/>
              <a:gd name="connsiteX163" fmla="*/ 2796128 w 12192000"/>
              <a:gd name="connsiteY163" fmla="*/ 1976403 h 2237474"/>
              <a:gd name="connsiteX164" fmla="*/ 2756784 w 12192000"/>
              <a:gd name="connsiteY164" fmla="*/ 1985116 h 2237474"/>
              <a:gd name="connsiteX165" fmla="*/ 2748833 w 12192000"/>
              <a:gd name="connsiteY165" fmla="*/ 1986323 h 2237474"/>
              <a:gd name="connsiteX166" fmla="*/ 2748661 w 12192000"/>
              <a:gd name="connsiteY166" fmla="*/ 1986122 h 2237474"/>
              <a:gd name="connsiteX167" fmla="*/ 2740251 w 12192000"/>
              <a:gd name="connsiteY167" fmla="*/ 1986946 h 2237474"/>
              <a:gd name="connsiteX168" fmla="*/ 2718916 w 12192000"/>
              <a:gd name="connsiteY168" fmla="*/ 1990867 h 2237474"/>
              <a:gd name="connsiteX169" fmla="*/ 2713522 w 12192000"/>
              <a:gd name="connsiteY169" fmla="*/ 1990173 h 2237474"/>
              <a:gd name="connsiteX170" fmla="*/ 2680597 w 12192000"/>
              <a:gd name="connsiteY170" fmla="*/ 1984996 h 2237474"/>
              <a:gd name="connsiteX171" fmla="*/ 2578178 w 12192000"/>
              <a:gd name="connsiteY171" fmla="*/ 1990531 h 2237474"/>
              <a:gd name="connsiteX172" fmla="*/ 2476147 w 12192000"/>
              <a:gd name="connsiteY172" fmla="*/ 1998305 h 2237474"/>
              <a:gd name="connsiteX173" fmla="*/ 2373568 w 12192000"/>
              <a:gd name="connsiteY173" fmla="*/ 2003219 h 2237474"/>
              <a:gd name="connsiteX174" fmla="*/ 2321399 w 12192000"/>
              <a:gd name="connsiteY174" fmla="*/ 1989467 h 2237474"/>
              <a:gd name="connsiteX175" fmla="*/ 2315525 w 12192000"/>
              <a:gd name="connsiteY175" fmla="*/ 1989708 h 2237474"/>
              <a:gd name="connsiteX176" fmla="*/ 2300792 w 12192000"/>
              <a:gd name="connsiteY176" fmla="*/ 1994290 h 2237474"/>
              <a:gd name="connsiteX177" fmla="*/ 2295469 w 12192000"/>
              <a:gd name="connsiteY177" fmla="*/ 1996659 h 2237474"/>
              <a:gd name="connsiteX178" fmla="*/ 2287219 w 12192000"/>
              <a:gd name="connsiteY178" fmla="*/ 1998750 h 2237474"/>
              <a:gd name="connsiteX179" fmla="*/ 2286948 w 12192000"/>
              <a:gd name="connsiteY179" fmla="*/ 1998596 h 2237474"/>
              <a:gd name="connsiteX180" fmla="*/ 2243069 w 12192000"/>
              <a:gd name="connsiteY180" fmla="*/ 2015111 h 2237474"/>
              <a:gd name="connsiteX181" fmla="*/ 2186609 w 12192000"/>
              <a:gd name="connsiteY181" fmla="*/ 2008263 h 2237474"/>
              <a:gd name="connsiteX182" fmla="*/ 2164831 w 12192000"/>
              <a:gd name="connsiteY182" fmla="*/ 2010143 h 2237474"/>
              <a:gd name="connsiteX183" fmla="*/ 2152836 w 12192000"/>
              <a:gd name="connsiteY183" fmla="*/ 2010048 h 2237474"/>
              <a:gd name="connsiteX184" fmla="*/ 2117102 w 12192000"/>
              <a:gd name="connsiteY184" fmla="*/ 2023004 h 2237474"/>
              <a:gd name="connsiteX185" fmla="*/ 2111935 w 12192000"/>
              <a:gd name="connsiteY185" fmla="*/ 2023163 h 2237474"/>
              <a:gd name="connsiteX186" fmla="*/ 2089991 w 12192000"/>
              <a:gd name="connsiteY186" fmla="*/ 2034193 h 2237474"/>
              <a:gd name="connsiteX187" fmla="*/ 2058061 w 12192000"/>
              <a:gd name="connsiteY187" fmla="*/ 2047942 h 2237474"/>
              <a:gd name="connsiteX188" fmla="*/ 2055737 w 12192000"/>
              <a:gd name="connsiteY188" fmla="*/ 2047704 h 2237474"/>
              <a:gd name="connsiteX189" fmla="*/ 2042244 w 12192000"/>
              <a:gd name="connsiteY189" fmla="*/ 2055560 h 2237474"/>
              <a:gd name="connsiteX190" fmla="*/ 1976224 w 12192000"/>
              <a:gd name="connsiteY190" fmla="*/ 2074257 h 2237474"/>
              <a:gd name="connsiteX191" fmla="*/ 1877728 w 12192000"/>
              <a:gd name="connsiteY191" fmla="*/ 2101004 h 2237474"/>
              <a:gd name="connsiteX192" fmla="*/ 1759056 w 12192000"/>
              <a:gd name="connsiteY192" fmla="*/ 2125608 h 2237474"/>
              <a:gd name="connsiteX193" fmla="*/ 1637948 w 12192000"/>
              <a:gd name="connsiteY193" fmla="*/ 2172597 h 2237474"/>
              <a:gd name="connsiteX194" fmla="*/ 1434549 w 12192000"/>
              <a:gd name="connsiteY194" fmla="*/ 2234522 h 2237474"/>
              <a:gd name="connsiteX195" fmla="*/ 1398481 w 12192000"/>
              <a:gd name="connsiteY195" fmla="*/ 2237074 h 2237474"/>
              <a:gd name="connsiteX196" fmla="*/ 1398407 w 12192000"/>
              <a:gd name="connsiteY196" fmla="*/ 2237095 h 2237474"/>
              <a:gd name="connsiteX197" fmla="*/ 1370962 w 12192000"/>
              <a:gd name="connsiteY197" fmla="*/ 2237474 h 2237474"/>
              <a:gd name="connsiteX198" fmla="*/ 1356367 w 12192000"/>
              <a:gd name="connsiteY198" fmla="*/ 2235089 h 2237474"/>
              <a:gd name="connsiteX199" fmla="*/ 1324828 w 12192000"/>
              <a:gd name="connsiteY199" fmla="*/ 2231968 h 2237474"/>
              <a:gd name="connsiteX200" fmla="*/ 1297744 w 12192000"/>
              <a:gd name="connsiteY200" fmla="*/ 2235849 h 2237474"/>
              <a:gd name="connsiteX201" fmla="*/ 1286236 w 12192000"/>
              <a:gd name="connsiteY201" fmla="*/ 2233135 h 2237474"/>
              <a:gd name="connsiteX202" fmla="*/ 1283504 w 12192000"/>
              <a:gd name="connsiteY202" fmla="*/ 2233797 h 2237474"/>
              <a:gd name="connsiteX203" fmla="*/ 1279765 w 12192000"/>
              <a:gd name="connsiteY203" fmla="*/ 2229639 h 2237474"/>
              <a:gd name="connsiteX204" fmla="*/ 1195347 w 12192000"/>
              <a:gd name="connsiteY204" fmla="*/ 2212354 h 2237474"/>
              <a:gd name="connsiteX205" fmla="*/ 970251 w 12192000"/>
              <a:gd name="connsiteY205" fmla="*/ 2221029 h 2237474"/>
              <a:gd name="connsiteX206" fmla="*/ 812914 w 12192000"/>
              <a:gd name="connsiteY206" fmla="*/ 2202752 h 2237474"/>
              <a:gd name="connsiteX207" fmla="*/ 800195 w 12192000"/>
              <a:gd name="connsiteY207" fmla="*/ 2209407 h 2237474"/>
              <a:gd name="connsiteX208" fmla="*/ 784978 w 12192000"/>
              <a:gd name="connsiteY208" fmla="*/ 2212360 h 2237474"/>
              <a:gd name="connsiteX209" fmla="*/ 681987 w 12192000"/>
              <a:gd name="connsiteY209" fmla="*/ 2216757 h 2237474"/>
              <a:gd name="connsiteX210" fmla="*/ 669923 w 12192000"/>
              <a:gd name="connsiteY210" fmla="*/ 2211682 h 2237474"/>
              <a:gd name="connsiteX211" fmla="*/ 648680 w 12192000"/>
              <a:gd name="connsiteY211" fmla="*/ 2206229 h 2237474"/>
              <a:gd name="connsiteX212" fmla="*/ 597225 w 12192000"/>
              <a:gd name="connsiteY212" fmla="*/ 2180999 h 2237474"/>
              <a:gd name="connsiteX213" fmla="*/ 558449 w 12192000"/>
              <a:gd name="connsiteY213" fmla="*/ 2182346 h 2237474"/>
              <a:gd name="connsiteX214" fmla="*/ 550517 w 12192000"/>
              <a:gd name="connsiteY214" fmla="*/ 2182060 h 2237474"/>
              <a:gd name="connsiteX215" fmla="*/ 550309 w 12192000"/>
              <a:gd name="connsiteY215" fmla="*/ 2181825 h 2237474"/>
              <a:gd name="connsiteX216" fmla="*/ 541836 w 12192000"/>
              <a:gd name="connsiteY216" fmla="*/ 2181063 h 2237474"/>
              <a:gd name="connsiteX217" fmla="*/ 536057 w 12192000"/>
              <a:gd name="connsiteY217" fmla="*/ 2181537 h 2237474"/>
              <a:gd name="connsiteX218" fmla="*/ 520671 w 12192000"/>
              <a:gd name="connsiteY218" fmla="*/ 2180980 h 2237474"/>
              <a:gd name="connsiteX219" fmla="*/ 515024 w 12192000"/>
              <a:gd name="connsiteY219" fmla="*/ 2179258 h 2237474"/>
              <a:gd name="connsiteX220" fmla="*/ 512278 w 12192000"/>
              <a:gd name="connsiteY220" fmla="*/ 2176369 h 2237474"/>
              <a:gd name="connsiteX221" fmla="*/ 480419 w 12192000"/>
              <a:gd name="connsiteY221" fmla="*/ 2167807 h 2237474"/>
              <a:gd name="connsiteX222" fmla="*/ 413835 w 12192000"/>
              <a:gd name="connsiteY222" fmla="*/ 2156783 h 2237474"/>
              <a:gd name="connsiteX223" fmla="*/ 376513 w 12192000"/>
              <a:gd name="connsiteY223" fmla="*/ 2154014 h 2237474"/>
              <a:gd name="connsiteX224" fmla="*/ 273386 w 12192000"/>
              <a:gd name="connsiteY224" fmla="*/ 2142551 h 2237474"/>
              <a:gd name="connsiteX225" fmla="*/ 169207 w 12192000"/>
              <a:gd name="connsiteY225" fmla="*/ 2128100 h 2237474"/>
              <a:gd name="connsiteX226" fmla="*/ 93149 w 12192000"/>
              <a:gd name="connsiteY226" fmla="*/ 2105324 h 2237474"/>
              <a:gd name="connsiteX227" fmla="*/ 88109 w 12192000"/>
              <a:gd name="connsiteY227" fmla="*/ 2106704 h 2237474"/>
              <a:gd name="connsiteX228" fmla="*/ 80022 w 12192000"/>
              <a:gd name="connsiteY228" fmla="*/ 2107254 h 2237474"/>
              <a:gd name="connsiteX229" fmla="*/ 79717 w 12192000"/>
              <a:gd name="connsiteY229" fmla="*/ 2107046 h 2237474"/>
              <a:gd name="connsiteX230" fmla="*/ 72352 w 12192000"/>
              <a:gd name="connsiteY230" fmla="*/ 2107991 h 2237474"/>
              <a:gd name="connsiteX231" fmla="*/ 37645 w 12192000"/>
              <a:gd name="connsiteY231" fmla="*/ 2115401 h 2237474"/>
              <a:gd name="connsiteX232" fmla="*/ 4572 w 12192000"/>
              <a:gd name="connsiteY232" fmla="*/ 2111091 h 2237474"/>
              <a:gd name="connsiteX233" fmla="*/ 0 w 12192000"/>
              <a:gd name="connsiteY233" fmla="*/ 2110468 h 2237474"/>
              <a:gd name="connsiteX234" fmla="*/ 0 w 12192000"/>
              <a:gd name="connsiteY23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16595 w 12192000"/>
              <a:gd name="connsiteY100" fmla="*/ 1667475 h 2237474"/>
              <a:gd name="connsiteX101" fmla="*/ 6508541 w 12192000"/>
              <a:gd name="connsiteY101" fmla="*/ 1668757 h 2237474"/>
              <a:gd name="connsiteX102" fmla="*/ 6471012 w 12192000"/>
              <a:gd name="connsiteY102" fmla="*/ 1678604 h 2237474"/>
              <a:gd name="connsiteX103" fmla="*/ 6415265 w 12192000"/>
              <a:gd name="connsiteY103" fmla="*/ 1665317 h 2237474"/>
              <a:gd name="connsiteX104" fmla="*/ 6364035 w 12192000"/>
              <a:gd name="connsiteY104" fmla="*/ 1667683 h 2237474"/>
              <a:gd name="connsiteX105" fmla="*/ 6280959 w 12192000"/>
              <a:gd name="connsiteY105" fmla="*/ 1689329 h 2237474"/>
              <a:gd name="connsiteX106" fmla="*/ 6243319 w 12192000"/>
              <a:gd name="connsiteY106" fmla="*/ 1695560 h 2237474"/>
              <a:gd name="connsiteX107" fmla="*/ 6098321 w 12192000"/>
              <a:gd name="connsiteY107" fmla="*/ 1721646 h 2237474"/>
              <a:gd name="connsiteX108" fmla="*/ 5880652 w 12192000"/>
              <a:gd name="connsiteY108" fmla="*/ 1779643 h 2237474"/>
              <a:gd name="connsiteX109" fmla="*/ 5785959 w 12192000"/>
              <a:gd name="connsiteY109" fmla="*/ 1775307 h 2237474"/>
              <a:gd name="connsiteX110" fmla="*/ 5643534 w 12192000"/>
              <a:gd name="connsiteY110" fmla="*/ 1802919 h 2237474"/>
              <a:gd name="connsiteX111" fmla="*/ 5518799 w 12192000"/>
              <a:gd name="connsiteY111" fmla="*/ 1818312 h 2237474"/>
              <a:gd name="connsiteX112" fmla="*/ 5505014 w 12192000"/>
              <a:gd name="connsiteY112" fmla="*/ 1819259 h 2237474"/>
              <a:gd name="connsiteX113" fmla="*/ 5453307 w 12192000"/>
              <a:gd name="connsiteY113" fmla="*/ 1815450 h 2237474"/>
              <a:gd name="connsiteX114" fmla="*/ 5364192 w 12192000"/>
              <a:gd name="connsiteY114" fmla="*/ 1826074 h 2237474"/>
              <a:gd name="connsiteX115" fmla="*/ 5350380 w 12192000"/>
              <a:gd name="connsiteY115" fmla="*/ 1830891 h 2237474"/>
              <a:gd name="connsiteX116" fmla="*/ 5259633 w 12192000"/>
              <a:gd name="connsiteY116" fmla="*/ 1837160 h 2237474"/>
              <a:gd name="connsiteX117" fmla="*/ 5197513 w 12192000"/>
              <a:gd name="connsiteY117" fmla="*/ 1844718 h 2237474"/>
              <a:gd name="connsiteX118" fmla="*/ 5184170 w 12192000"/>
              <a:gd name="connsiteY118" fmla="*/ 1849402 h 2237474"/>
              <a:gd name="connsiteX119" fmla="*/ 5168852 w 12192000"/>
              <a:gd name="connsiteY119" fmla="*/ 1844846 h 2237474"/>
              <a:gd name="connsiteX120" fmla="*/ 5164370 w 12192000"/>
              <a:gd name="connsiteY120" fmla="*/ 1840597 h 2237474"/>
              <a:gd name="connsiteX121" fmla="*/ 5114927 w 12192000"/>
              <a:gd name="connsiteY121" fmla="*/ 1847827 h 2237474"/>
              <a:gd name="connsiteX122" fmla="*/ 5108970 w 12192000"/>
              <a:gd name="connsiteY122" fmla="*/ 1847935 h 2237474"/>
              <a:gd name="connsiteX123" fmla="*/ 5067961 w 12192000"/>
              <a:gd name="connsiteY123" fmla="*/ 1845917 h 2237474"/>
              <a:gd name="connsiteX124" fmla="*/ 5007075 w 12192000"/>
              <a:gd name="connsiteY124" fmla="*/ 1838626 h 2237474"/>
              <a:gd name="connsiteX125" fmla="*/ 4944087 w 12192000"/>
              <a:gd name="connsiteY125" fmla="*/ 1823332 h 2237474"/>
              <a:gd name="connsiteX126" fmla="*/ 4907662 w 12192000"/>
              <a:gd name="connsiteY126" fmla="*/ 1816900 h 2237474"/>
              <a:gd name="connsiteX127" fmla="*/ 4882386 w 12192000"/>
              <a:gd name="connsiteY127" fmla="*/ 1809844 h 2237474"/>
              <a:gd name="connsiteX128" fmla="*/ 4811440 w 12192000"/>
              <a:gd name="connsiteY128" fmla="*/ 1804655 h 2237474"/>
              <a:gd name="connsiteX129" fmla="*/ 4691075 w 12192000"/>
              <a:gd name="connsiteY129" fmla="*/ 1801389 h 2237474"/>
              <a:gd name="connsiteX130" fmla="*/ 4611738 w 12192000"/>
              <a:gd name="connsiteY130" fmla="*/ 1776964 h 2237474"/>
              <a:gd name="connsiteX131" fmla="*/ 4560070 w 12192000"/>
              <a:gd name="connsiteY131" fmla="*/ 1785640 h 2237474"/>
              <a:gd name="connsiteX132" fmla="*/ 4536503 w 12192000"/>
              <a:gd name="connsiteY132" fmla="*/ 1785334 h 2237474"/>
              <a:gd name="connsiteX133" fmla="*/ 4513724 w 12192000"/>
              <a:gd name="connsiteY133" fmla="*/ 1791996 h 2237474"/>
              <a:gd name="connsiteX134" fmla="*/ 4459810 w 12192000"/>
              <a:gd name="connsiteY134" fmla="*/ 1797886 h 2237474"/>
              <a:gd name="connsiteX135" fmla="*/ 4379064 w 12192000"/>
              <a:gd name="connsiteY135" fmla="*/ 1817177 h 2237474"/>
              <a:gd name="connsiteX136" fmla="*/ 4319209 w 12192000"/>
              <a:gd name="connsiteY136" fmla="*/ 1834833 h 2237474"/>
              <a:gd name="connsiteX137" fmla="*/ 4290981 w 12192000"/>
              <a:gd name="connsiteY137" fmla="*/ 1839677 h 2237474"/>
              <a:gd name="connsiteX138" fmla="*/ 4285792 w 12192000"/>
              <a:gd name="connsiteY138" fmla="*/ 1836231 h 2237474"/>
              <a:gd name="connsiteX139" fmla="*/ 4238372 w 12192000"/>
              <a:gd name="connsiteY139" fmla="*/ 1851480 h 2237474"/>
              <a:gd name="connsiteX140" fmla="*/ 4232517 w 12192000"/>
              <a:gd name="connsiteY140" fmla="*/ 1852567 h 2237474"/>
              <a:gd name="connsiteX141" fmla="*/ 4191732 w 12192000"/>
              <a:gd name="connsiteY141" fmla="*/ 1857328 h 2237474"/>
              <a:gd name="connsiteX142" fmla="*/ 4065532 w 12192000"/>
              <a:gd name="connsiteY142" fmla="*/ 1855477 h 2237474"/>
              <a:gd name="connsiteX143" fmla="*/ 4028460 w 12192000"/>
              <a:gd name="connsiteY143" fmla="*/ 1855137 h 2237474"/>
              <a:gd name="connsiteX144" fmla="*/ 4002267 w 12192000"/>
              <a:gd name="connsiteY144" fmla="*/ 1852352 h 2237474"/>
              <a:gd name="connsiteX145" fmla="*/ 3931396 w 12192000"/>
              <a:gd name="connsiteY145" fmla="*/ 1858915 h 2237474"/>
              <a:gd name="connsiteX146" fmla="*/ 3812162 w 12192000"/>
              <a:gd name="connsiteY146" fmla="*/ 1875501 h 2237474"/>
              <a:gd name="connsiteX147" fmla="*/ 3729530 w 12192000"/>
              <a:gd name="connsiteY147" fmla="*/ 1864513 h 2237474"/>
              <a:gd name="connsiteX148" fmla="*/ 3680177 w 12192000"/>
              <a:gd name="connsiteY148" fmla="*/ 1881552 h 2237474"/>
              <a:gd name="connsiteX149" fmla="*/ 3567259 w 12192000"/>
              <a:gd name="connsiteY149" fmla="*/ 1893482 h 2237474"/>
              <a:gd name="connsiteX150" fmla="*/ 3405770 w 12192000"/>
              <a:gd name="connsiteY150" fmla="*/ 1904591 h 2237474"/>
              <a:gd name="connsiteX151" fmla="*/ 3280097 w 12192000"/>
              <a:gd name="connsiteY151" fmla="*/ 1919610 h 2237474"/>
              <a:gd name="connsiteX152" fmla="*/ 3123424 w 12192000"/>
              <a:gd name="connsiteY152" fmla="*/ 1952930 h 2237474"/>
              <a:gd name="connsiteX153" fmla="*/ 3009910 w 12192000"/>
              <a:gd name="connsiteY153" fmla="*/ 1957866 h 2237474"/>
              <a:gd name="connsiteX154" fmla="*/ 2995934 w 12192000"/>
              <a:gd name="connsiteY154" fmla="*/ 1967085 h 2237474"/>
              <a:gd name="connsiteX155" fmla="*/ 2980071 w 12192000"/>
              <a:gd name="connsiteY155" fmla="*/ 1972988 h 2237474"/>
              <a:gd name="connsiteX156" fmla="*/ 2978094 w 12192000"/>
              <a:gd name="connsiteY156" fmla="*/ 1972369 h 2237474"/>
              <a:gd name="connsiteX157" fmla="*/ 2942858 w 12192000"/>
              <a:gd name="connsiteY157" fmla="*/ 1981367 h 2237474"/>
              <a:gd name="connsiteX158" fmla="*/ 2875436 w 12192000"/>
              <a:gd name="connsiteY158" fmla="*/ 1996977 h 2237474"/>
              <a:gd name="connsiteX159" fmla="*/ 2874892 w 12192000"/>
              <a:gd name="connsiteY159" fmla="*/ 1996085 h 2237474"/>
              <a:gd name="connsiteX160" fmla="*/ 2864145 w 12192000"/>
              <a:gd name="connsiteY160" fmla="*/ 1994061 h 2237474"/>
              <a:gd name="connsiteX161" fmla="*/ 2843662 w 12192000"/>
              <a:gd name="connsiteY161" fmla="*/ 1992498 h 2237474"/>
              <a:gd name="connsiteX162" fmla="*/ 2796128 w 12192000"/>
              <a:gd name="connsiteY162" fmla="*/ 1976403 h 2237474"/>
              <a:gd name="connsiteX163" fmla="*/ 2756784 w 12192000"/>
              <a:gd name="connsiteY163" fmla="*/ 1985116 h 2237474"/>
              <a:gd name="connsiteX164" fmla="*/ 2748833 w 12192000"/>
              <a:gd name="connsiteY164" fmla="*/ 1986323 h 2237474"/>
              <a:gd name="connsiteX165" fmla="*/ 2748661 w 12192000"/>
              <a:gd name="connsiteY165" fmla="*/ 1986122 h 2237474"/>
              <a:gd name="connsiteX166" fmla="*/ 2740251 w 12192000"/>
              <a:gd name="connsiteY166" fmla="*/ 1986946 h 2237474"/>
              <a:gd name="connsiteX167" fmla="*/ 2718916 w 12192000"/>
              <a:gd name="connsiteY167" fmla="*/ 1990867 h 2237474"/>
              <a:gd name="connsiteX168" fmla="*/ 2713522 w 12192000"/>
              <a:gd name="connsiteY168" fmla="*/ 1990173 h 2237474"/>
              <a:gd name="connsiteX169" fmla="*/ 2680597 w 12192000"/>
              <a:gd name="connsiteY169" fmla="*/ 1984996 h 2237474"/>
              <a:gd name="connsiteX170" fmla="*/ 2578178 w 12192000"/>
              <a:gd name="connsiteY170" fmla="*/ 1990531 h 2237474"/>
              <a:gd name="connsiteX171" fmla="*/ 2476147 w 12192000"/>
              <a:gd name="connsiteY171" fmla="*/ 1998305 h 2237474"/>
              <a:gd name="connsiteX172" fmla="*/ 2373568 w 12192000"/>
              <a:gd name="connsiteY172" fmla="*/ 2003219 h 2237474"/>
              <a:gd name="connsiteX173" fmla="*/ 2321399 w 12192000"/>
              <a:gd name="connsiteY173" fmla="*/ 1989467 h 2237474"/>
              <a:gd name="connsiteX174" fmla="*/ 2315525 w 12192000"/>
              <a:gd name="connsiteY174" fmla="*/ 1989708 h 2237474"/>
              <a:gd name="connsiteX175" fmla="*/ 2300792 w 12192000"/>
              <a:gd name="connsiteY175" fmla="*/ 1994290 h 2237474"/>
              <a:gd name="connsiteX176" fmla="*/ 2295469 w 12192000"/>
              <a:gd name="connsiteY176" fmla="*/ 1996659 h 2237474"/>
              <a:gd name="connsiteX177" fmla="*/ 2287219 w 12192000"/>
              <a:gd name="connsiteY177" fmla="*/ 1998750 h 2237474"/>
              <a:gd name="connsiteX178" fmla="*/ 2286948 w 12192000"/>
              <a:gd name="connsiteY178" fmla="*/ 1998596 h 2237474"/>
              <a:gd name="connsiteX179" fmla="*/ 2243069 w 12192000"/>
              <a:gd name="connsiteY179" fmla="*/ 2015111 h 2237474"/>
              <a:gd name="connsiteX180" fmla="*/ 2186609 w 12192000"/>
              <a:gd name="connsiteY180" fmla="*/ 2008263 h 2237474"/>
              <a:gd name="connsiteX181" fmla="*/ 2164831 w 12192000"/>
              <a:gd name="connsiteY181" fmla="*/ 2010143 h 2237474"/>
              <a:gd name="connsiteX182" fmla="*/ 2152836 w 12192000"/>
              <a:gd name="connsiteY182" fmla="*/ 2010048 h 2237474"/>
              <a:gd name="connsiteX183" fmla="*/ 2117102 w 12192000"/>
              <a:gd name="connsiteY183" fmla="*/ 2023004 h 2237474"/>
              <a:gd name="connsiteX184" fmla="*/ 2111935 w 12192000"/>
              <a:gd name="connsiteY184" fmla="*/ 2023163 h 2237474"/>
              <a:gd name="connsiteX185" fmla="*/ 2089991 w 12192000"/>
              <a:gd name="connsiteY185" fmla="*/ 2034193 h 2237474"/>
              <a:gd name="connsiteX186" fmla="*/ 2058061 w 12192000"/>
              <a:gd name="connsiteY186" fmla="*/ 2047942 h 2237474"/>
              <a:gd name="connsiteX187" fmla="*/ 2055737 w 12192000"/>
              <a:gd name="connsiteY187" fmla="*/ 2047704 h 2237474"/>
              <a:gd name="connsiteX188" fmla="*/ 2042244 w 12192000"/>
              <a:gd name="connsiteY188" fmla="*/ 2055560 h 2237474"/>
              <a:gd name="connsiteX189" fmla="*/ 1976224 w 12192000"/>
              <a:gd name="connsiteY189" fmla="*/ 2074257 h 2237474"/>
              <a:gd name="connsiteX190" fmla="*/ 1877728 w 12192000"/>
              <a:gd name="connsiteY190" fmla="*/ 2101004 h 2237474"/>
              <a:gd name="connsiteX191" fmla="*/ 1759056 w 12192000"/>
              <a:gd name="connsiteY191" fmla="*/ 2125608 h 2237474"/>
              <a:gd name="connsiteX192" fmla="*/ 1637948 w 12192000"/>
              <a:gd name="connsiteY192" fmla="*/ 2172597 h 2237474"/>
              <a:gd name="connsiteX193" fmla="*/ 1434549 w 12192000"/>
              <a:gd name="connsiteY193" fmla="*/ 2234522 h 2237474"/>
              <a:gd name="connsiteX194" fmla="*/ 1398481 w 12192000"/>
              <a:gd name="connsiteY194" fmla="*/ 2237074 h 2237474"/>
              <a:gd name="connsiteX195" fmla="*/ 1398407 w 12192000"/>
              <a:gd name="connsiteY195" fmla="*/ 2237095 h 2237474"/>
              <a:gd name="connsiteX196" fmla="*/ 1370962 w 12192000"/>
              <a:gd name="connsiteY196" fmla="*/ 2237474 h 2237474"/>
              <a:gd name="connsiteX197" fmla="*/ 1356367 w 12192000"/>
              <a:gd name="connsiteY197" fmla="*/ 2235089 h 2237474"/>
              <a:gd name="connsiteX198" fmla="*/ 1324828 w 12192000"/>
              <a:gd name="connsiteY198" fmla="*/ 2231968 h 2237474"/>
              <a:gd name="connsiteX199" fmla="*/ 1297744 w 12192000"/>
              <a:gd name="connsiteY199" fmla="*/ 2235849 h 2237474"/>
              <a:gd name="connsiteX200" fmla="*/ 1286236 w 12192000"/>
              <a:gd name="connsiteY200" fmla="*/ 2233135 h 2237474"/>
              <a:gd name="connsiteX201" fmla="*/ 1283504 w 12192000"/>
              <a:gd name="connsiteY201" fmla="*/ 2233797 h 2237474"/>
              <a:gd name="connsiteX202" fmla="*/ 1279765 w 12192000"/>
              <a:gd name="connsiteY202" fmla="*/ 2229639 h 2237474"/>
              <a:gd name="connsiteX203" fmla="*/ 1195347 w 12192000"/>
              <a:gd name="connsiteY203" fmla="*/ 2212354 h 2237474"/>
              <a:gd name="connsiteX204" fmla="*/ 970251 w 12192000"/>
              <a:gd name="connsiteY204" fmla="*/ 2221029 h 2237474"/>
              <a:gd name="connsiteX205" fmla="*/ 812914 w 12192000"/>
              <a:gd name="connsiteY205" fmla="*/ 2202752 h 2237474"/>
              <a:gd name="connsiteX206" fmla="*/ 800195 w 12192000"/>
              <a:gd name="connsiteY206" fmla="*/ 2209407 h 2237474"/>
              <a:gd name="connsiteX207" fmla="*/ 784978 w 12192000"/>
              <a:gd name="connsiteY207" fmla="*/ 2212360 h 2237474"/>
              <a:gd name="connsiteX208" fmla="*/ 681987 w 12192000"/>
              <a:gd name="connsiteY208" fmla="*/ 2216757 h 2237474"/>
              <a:gd name="connsiteX209" fmla="*/ 669923 w 12192000"/>
              <a:gd name="connsiteY209" fmla="*/ 2211682 h 2237474"/>
              <a:gd name="connsiteX210" fmla="*/ 648680 w 12192000"/>
              <a:gd name="connsiteY210" fmla="*/ 2206229 h 2237474"/>
              <a:gd name="connsiteX211" fmla="*/ 597225 w 12192000"/>
              <a:gd name="connsiteY211" fmla="*/ 2180999 h 2237474"/>
              <a:gd name="connsiteX212" fmla="*/ 558449 w 12192000"/>
              <a:gd name="connsiteY212" fmla="*/ 2182346 h 2237474"/>
              <a:gd name="connsiteX213" fmla="*/ 550517 w 12192000"/>
              <a:gd name="connsiteY213" fmla="*/ 2182060 h 2237474"/>
              <a:gd name="connsiteX214" fmla="*/ 550309 w 12192000"/>
              <a:gd name="connsiteY214" fmla="*/ 2181825 h 2237474"/>
              <a:gd name="connsiteX215" fmla="*/ 541836 w 12192000"/>
              <a:gd name="connsiteY215" fmla="*/ 2181063 h 2237474"/>
              <a:gd name="connsiteX216" fmla="*/ 536057 w 12192000"/>
              <a:gd name="connsiteY216" fmla="*/ 2181537 h 2237474"/>
              <a:gd name="connsiteX217" fmla="*/ 520671 w 12192000"/>
              <a:gd name="connsiteY217" fmla="*/ 2180980 h 2237474"/>
              <a:gd name="connsiteX218" fmla="*/ 515024 w 12192000"/>
              <a:gd name="connsiteY218" fmla="*/ 2179258 h 2237474"/>
              <a:gd name="connsiteX219" fmla="*/ 512278 w 12192000"/>
              <a:gd name="connsiteY219" fmla="*/ 2176369 h 2237474"/>
              <a:gd name="connsiteX220" fmla="*/ 480419 w 12192000"/>
              <a:gd name="connsiteY220" fmla="*/ 2167807 h 2237474"/>
              <a:gd name="connsiteX221" fmla="*/ 413835 w 12192000"/>
              <a:gd name="connsiteY221" fmla="*/ 2156783 h 2237474"/>
              <a:gd name="connsiteX222" fmla="*/ 376513 w 12192000"/>
              <a:gd name="connsiteY222" fmla="*/ 2154014 h 2237474"/>
              <a:gd name="connsiteX223" fmla="*/ 273386 w 12192000"/>
              <a:gd name="connsiteY223" fmla="*/ 2142551 h 2237474"/>
              <a:gd name="connsiteX224" fmla="*/ 169207 w 12192000"/>
              <a:gd name="connsiteY224" fmla="*/ 2128100 h 2237474"/>
              <a:gd name="connsiteX225" fmla="*/ 93149 w 12192000"/>
              <a:gd name="connsiteY225" fmla="*/ 2105324 h 2237474"/>
              <a:gd name="connsiteX226" fmla="*/ 88109 w 12192000"/>
              <a:gd name="connsiteY226" fmla="*/ 2106704 h 2237474"/>
              <a:gd name="connsiteX227" fmla="*/ 80022 w 12192000"/>
              <a:gd name="connsiteY227" fmla="*/ 2107254 h 2237474"/>
              <a:gd name="connsiteX228" fmla="*/ 79717 w 12192000"/>
              <a:gd name="connsiteY228" fmla="*/ 2107046 h 2237474"/>
              <a:gd name="connsiteX229" fmla="*/ 72352 w 12192000"/>
              <a:gd name="connsiteY229" fmla="*/ 2107991 h 2237474"/>
              <a:gd name="connsiteX230" fmla="*/ 37645 w 12192000"/>
              <a:gd name="connsiteY230" fmla="*/ 2115401 h 2237474"/>
              <a:gd name="connsiteX231" fmla="*/ 4572 w 12192000"/>
              <a:gd name="connsiteY231" fmla="*/ 2111091 h 2237474"/>
              <a:gd name="connsiteX232" fmla="*/ 0 w 12192000"/>
              <a:gd name="connsiteY232" fmla="*/ 2110468 h 2237474"/>
              <a:gd name="connsiteX233" fmla="*/ 0 w 12192000"/>
              <a:gd name="connsiteY23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16595 w 12192000"/>
              <a:gd name="connsiteY99" fmla="*/ 1667475 h 2237474"/>
              <a:gd name="connsiteX100" fmla="*/ 6508541 w 12192000"/>
              <a:gd name="connsiteY100" fmla="*/ 1668757 h 2237474"/>
              <a:gd name="connsiteX101" fmla="*/ 6471012 w 12192000"/>
              <a:gd name="connsiteY101" fmla="*/ 1678604 h 2237474"/>
              <a:gd name="connsiteX102" fmla="*/ 6415265 w 12192000"/>
              <a:gd name="connsiteY102" fmla="*/ 1665317 h 2237474"/>
              <a:gd name="connsiteX103" fmla="*/ 6364035 w 12192000"/>
              <a:gd name="connsiteY103" fmla="*/ 1667683 h 2237474"/>
              <a:gd name="connsiteX104" fmla="*/ 6280959 w 12192000"/>
              <a:gd name="connsiteY104" fmla="*/ 1689329 h 2237474"/>
              <a:gd name="connsiteX105" fmla="*/ 6243319 w 12192000"/>
              <a:gd name="connsiteY105" fmla="*/ 1695560 h 2237474"/>
              <a:gd name="connsiteX106" fmla="*/ 6098321 w 12192000"/>
              <a:gd name="connsiteY106" fmla="*/ 1721646 h 2237474"/>
              <a:gd name="connsiteX107" fmla="*/ 5880652 w 12192000"/>
              <a:gd name="connsiteY107" fmla="*/ 1779643 h 2237474"/>
              <a:gd name="connsiteX108" fmla="*/ 5785959 w 12192000"/>
              <a:gd name="connsiteY108" fmla="*/ 1775307 h 2237474"/>
              <a:gd name="connsiteX109" fmla="*/ 5643534 w 12192000"/>
              <a:gd name="connsiteY109" fmla="*/ 1802919 h 2237474"/>
              <a:gd name="connsiteX110" fmla="*/ 5518799 w 12192000"/>
              <a:gd name="connsiteY110" fmla="*/ 1818312 h 2237474"/>
              <a:gd name="connsiteX111" fmla="*/ 5505014 w 12192000"/>
              <a:gd name="connsiteY111" fmla="*/ 1819259 h 2237474"/>
              <a:gd name="connsiteX112" fmla="*/ 5453307 w 12192000"/>
              <a:gd name="connsiteY112" fmla="*/ 1815450 h 2237474"/>
              <a:gd name="connsiteX113" fmla="*/ 5364192 w 12192000"/>
              <a:gd name="connsiteY113" fmla="*/ 1826074 h 2237474"/>
              <a:gd name="connsiteX114" fmla="*/ 5350380 w 12192000"/>
              <a:gd name="connsiteY114" fmla="*/ 1830891 h 2237474"/>
              <a:gd name="connsiteX115" fmla="*/ 5259633 w 12192000"/>
              <a:gd name="connsiteY115" fmla="*/ 1837160 h 2237474"/>
              <a:gd name="connsiteX116" fmla="*/ 5197513 w 12192000"/>
              <a:gd name="connsiteY116" fmla="*/ 1844718 h 2237474"/>
              <a:gd name="connsiteX117" fmla="*/ 5184170 w 12192000"/>
              <a:gd name="connsiteY117" fmla="*/ 1849402 h 2237474"/>
              <a:gd name="connsiteX118" fmla="*/ 5168852 w 12192000"/>
              <a:gd name="connsiteY118" fmla="*/ 1844846 h 2237474"/>
              <a:gd name="connsiteX119" fmla="*/ 5164370 w 12192000"/>
              <a:gd name="connsiteY119" fmla="*/ 1840597 h 2237474"/>
              <a:gd name="connsiteX120" fmla="*/ 5114927 w 12192000"/>
              <a:gd name="connsiteY120" fmla="*/ 1847827 h 2237474"/>
              <a:gd name="connsiteX121" fmla="*/ 5108970 w 12192000"/>
              <a:gd name="connsiteY121" fmla="*/ 1847935 h 2237474"/>
              <a:gd name="connsiteX122" fmla="*/ 5067961 w 12192000"/>
              <a:gd name="connsiteY122" fmla="*/ 1845917 h 2237474"/>
              <a:gd name="connsiteX123" fmla="*/ 5007075 w 12192000"/>
              <a:gd name="connsiteY123" fmla="*/ 1838626 h 2237474"/>
              <a:gd name="connsiteX124" fmla="*/ 4944087 w 12192000"/>
              <a:gd name="connsiteY124" fmla="*/ 1823332 h 2237474"/>
              <a:gd name="connsiteX125" fmla="*/ 4907662 w 12192000"/>
              <a:gd name="connsiteY125" fmla="*/ 1816900 h 2237474"/>
              <a:gd name="connsiteX126" fmla="*/ 4882386 w 12192000"/>
              <a:gd name="connsiteY126" fmla="*/ 1809844 h 2237474"/>
              <a:gd name="connsiteX127" fmla="*/ 4811440 w 12192000"/>
              <a:gd name="connsiteY127" fmla="*/ 1804655 h 2237474"/>
              <a:gd name="connsiteX128" fmla="*/ 4691075 w 12192000"/>
              <a:gd name="connsiteY128" fmla="*/ 1801389 h 2237474"/>
              <a:gd name="connsiteX129" fmla="*/ 4611738 w 12192000"/>
              <a:gd name="connsiteY129" fmla="*/ 1776964 h 2237474"/>
              <a:gd name="connsiteX130" fmla="*/ 4560070 w 12192000"/>
              <a:gd name="connsiteY130" fmla="*/ 1785640 h 2237474"/>
              <a:gd name="connsiteX131" fmla="*/ 4536503 w 12192000"/>
              <a:gd name="connsiteY131" fmla="*/ 1785334 h 2237474"/>
              <a:gd name="connsiteX132" fmla="*/ 4513724 w 12192000"/>
              <a:gd name="connsiteY132" fmla="*/ 1791996 h 2237474"/>
              <a:gd name="connsiteX133" fmla="*/ 4459810 w 12192000"/>
              <a:gd name="connsiteY133" fmla="*/ 1797886 h 2237474"/>
              <a:gd name="connsiteX134" fmla="*/ 4379064 w 12192000"/>
              <a:gd name="connsiteY134" fmla="*/ 1817177 h 2237474"/>
              <a:gd name="connsiteX135" fmla="*/ 4319209 w 12192000"/>
              <a:gd name="connsiteY135" fmla="*/ 1834833 h 2237474"/>
              <a:gd name="connsiteX136" fmla="*/ 4290981 w 12192000"/>
              <a:gd name="connsiteY136" fmla="*/ 1839677 h 2237474"/>
              <a:gd name="connsiteX137" fmla="*/ 4285792 w 12192000"/>
              <a:gd name="connsiteY137" fmla="*/ 1836231 h 2237474"/>
              <a:gd name="connsiteX138" fmla="*/ 4238372 w 12192000"/>
              <a:gd name="connsiteY138" fmla="*/ 1851480 h 2237474"/>
              <a:gd name="connsiteX139" fmla="*/ 4232517 w 12192000"/>
              <a:gd name="connsiteY139" fmla="*/ 1852567 h 2237474"/>
              <a:gd name="connsiteX140" fmla="*/ 4191732 w 12192000"/>
              <a:gd name="connsiteY140" fmla="*/ 1857328 h 2237474"/>
              <a:gd name="connsiteX141" fmla="*/ 4065532 w 12192000"/>
              <a:gd name="connsiteY141" fmla="*/ 1855477 h 2237474"/>
              <a:gd name="connsiteX142" fmla="*/ 4028460 w 12192000"/>
              <a:gd name="connsiteY142" fmla="*/ 1855137 h 2237474"/>
              <a:gd name="connsiteX143" fmla="*/ 4002267 w 12192000"/>
              <a:gd name="connsiteY143" fmla="*/ 1852352 h 2237474"/>
              <a:gd name="connsiteX144" fmla="*/ 3931396 w 12192000"/>
              <a:gd name="connsiteY144" fmla="*/ 1858915 h 2237474"/>
              <a:gd name="connsiteX145" fmla="*/ 3812162 w 12192000"/>
              <a:gd name="connsiteY145" fmla="*/ 1875501 h 2237474"/>
              <a:gd name="connsiteX146" fmla="*/ 3729530 w 12192000"/>
              <a:gd name="connsiteY146" fmla="*/ 1864513 h 2237474"/>
              <a:gd name="connsiteX147" fmla="*/ 3680177 w 12192000"/>
              <a:gd name="connsiteY147" fmla="*/ 1881552 h 2237474"/>
              <a:gd name="connsiteX148" fmla="*/ 3567259 w 12192000"/>
              <a:gd name="connsiteY148" fmla="*/ 1893482 h 2237474"/>
              <a:gd name="connsiteX149" fmla="*/ 3405770 w 12192000"/>
              <a:gd name="connsiteY149" fmla="*/ 1904591 h 2237474"/>
              <a:gd name="connsiteX150" fmla="*/ 3280097 w 12192000"/>
              <a:gd name="connsiteY150" fmla="*/ 1919610 h 2237474"/>
              <a:gd name="connsiteX151" fmla="*/ 3123424 w 12192000"/>
              <a:gd name="connsiteY151" fmla="*/ 1952930 h 2237474"/>
              <a:gd name="connsiteX152" fmla="*/ 3009910 w 12192000"/>
              <a:gd name="connsiteY152" fmla="*/ 1957866 h 2237474"/>
              <a:gd name="connsiteX153" fmla="*/ 2995934 w 12192000"/>
              <a:gd name="connsiteY153" fmla="*/ 1967085 h 2237474"/>
              <a:gd name="connsiteX154" fmla="*/ 2980071 w 12192000"/>
              <a:gd name="connsiteY154" fmla="*/ 1972988 h 2237474"/>
              <a:gd name="connsiteX155" fmla="*/ 2978094 w 12192000"/>
              <a:gd name="connsiteY155" fmla="*/ 1972369 h 2237474"/>
              <a:gd name="connsiteX156" fmla="*/ 2942858 w 12192000"/>
              <a:gd name="connsiteY156" fmla="*/ 1981367 h 2237474"/>
              <a:gd name="connsiteX157" fmla="*/ 2875436 w 12192000"/>
              <a:gd name="connsiteY157" fmla="*/ 1996977 h 2237474"/>
              <a:gd name="connsiteX158" fmla="*/ 2874892 w 12192000"/>
              <a:gd name="connsiteY158" fmla="*/ 1996085 h 2237474"/>
              <a:gd name="connsiteX159" fmla="*/ 2864145 w 12192000"/>
              <a:gd name="connsiteY159" fmla="*/ 1994061 h 2237474"/>
              <a:gd name="connsiteX160" fmla="*/ 2843662 w 12192000"/>
              <a:gd name="connsiteY160" fmla="*/ 1992498 h 2237474"/>
              <a:gd name="connsiteX161" fmla="*/ 2796128 w 12192000"/>
              <a:gd name="connsiteY161" fmla="*/ 1976403 h 2237474"/>
              <a:gd name="connsiteX162" fmla="*/ 2756784 w 12192000"/>
              <a:gd name="connsiteY162" fmla="*/ 1985116 h 2237474"/>
              <a:gd name="connsiteX163" fmla="*/ 2748833 w 12192000"/>
              <a:gd name="connsiteY163" fmla="*/ 1986323 h 2237474"/>
              <a:gd name="connsiteX164" fmla="*/ 2748661 w 12192000"/>
              <a:gd name="connsiteY164" fmla="*/ 1986122 h 2237474"/>
              <a:gd name="connsiteX165" fmla="*/ 2740251 w 12192000"/>
              <a:gd name="connsiteY165" fmla="*/ 1986946 h 2237474"/>
              <a:gd name="connsiteX166" fmla="*/ 2718916 w 12192000"/>
              <a:gd name="connsiteY166" fmla="*/ 1990867 h 2237474"/>
              <a:gd name="connsiteX167" fmla="*/ 2713522 w 12192000"/>
              <a:gd name="connsiteY167" fmla="*/ 1990173 h 2237474"/>
              <a:gd name="connsiteX168" fmla="*/ 2680597 w 12192000"/>
              <a:gd name="connsiteY168" fmla="*/ 1984996 h 2237474"/>
              <a:gd name="connsiteX169" fmla="*/ 2578178 w 12192000"/>
              <a:gd name="connsiteY169" fmla="*/ 1990531 h 2237474"/>
              <a:gd name="connsiteX170" fmla="*/ 2476147 w 12192000"/>
              <a:gd name="connsiteY170" fmla="*/ 1998305 h 2237474"/>
              <a:gd name="connsiteX171" fmla="*/ 2373568 w 12192000"/>
              <a:gd name="connsiteY171" fmla="*/ 2003219 h 2237474"/>
              <a:gd name="connsiteX172" fmla="*/ 2321399 w 12192000"/>
              <a:gd name="connsiteY172" fmla="*/ 1989467 h 2237474"/>
              <a:gd name="connsiteX173" fmla="*/ 2315525 w 12192000"/>
              <a:gd name="connsiteY173" fmla="*/ 1989708 h 2237474"/>
              <a:gd name="connsiteX174" fmla="*/ 2300792 w 12192000"/>
              <a:gd name="connsiteY174" fmla="*/ 1994290 h 2237474"/>
              <a:gd name="connsiteX175" fmla="*/ 2295469 w 12192000"/>
              <a:gd name="connsiteY175" fmla="*/ 1996659 h 2237474"/>
              <a:gd name="connsiteX176" fmla="*/ 2287219 w 12192000"/>
              <a:gd name="connsiteY176" fmla="*/ 1998750 h 2237474"/>
              <a:gd name="connsiteX177" fmla="*/ 2286948 w 12192000"/>
              <a:gd name="connsiteY177" fmla="*/ 1998596 h 2237474"/>
              <a:gd name="connsiteX178" fmla="*/ 2243069 w 12192000"/>
              <a:gd name="connsiteY178" fmla="*/ 2015111 h 2237474"/>
              <a:gd name="connsiteX179" fmla="*/ 2186609 w 12192000"/>
              <a:gd name="connsiteY179" fmla="*/ 2008263 h 2237474"/>
              <a:gd name="connsiteX180" fmla="*/ 2164831 w 12192000"/>
              <a:gd name="connsiteY180" fmla="*/ 2010143 h 2237474"/>
              <a:gd name="connsiteX181" fmla="*/ 2152836 w 12192000"/>
              <a:gd name="connsiteY181" fmla="*/ 2010048 h 2237474"/>
              <a:gd name="connsiteX182" fmla="*/ 2117102 w 12192000"/>
              <a:gd name="connsiteY182" fmla="*/ 2023004 h 2237474"/>
              <a:gd name="connsiteX183" fmla="*/ 2111935 w 12192000"/>
              <a:gd name="connsiteY183" fmla="*/ 2023163 h 2237474"/>
              <a:gd name="connsiteX184" fmla="*/ 2089991 w 12192000"/>
              <a:gd name="connsiteY184" fmla="*/ 2034193 h 2237474"/>
              <a:gd name="connsiteX185" fmla="*/ 2058061 w 12192000"/>
              <a:gd name="connsiteY185" fmla="*/ 2047942 h 2237474"/>
              <a:gd name="connsiteX186" fmla="*/ 2055737 w 12192000"/>
              <a:gd name="connsiteY186" fmla="*/ 2047704 h 2237474"/>
              <a:gd name="connsiteX187" fmla="*/ 2042244 w 12192000"/>
              <a:gd name="connsiteY187" fmla="*/ 2055560 h 2237474"/>
              <a:gd name="connsiteX188" fmla="*/ 1976224 w 12192000"/>
              <a:gd name="connsiteY188" fmla="*/ 2074257 h 2237474"/>
              <a:gd name="connsiteX189" fmla="*/ 1877728 w 12192000"/>
              <a:gd name="connsiteY189" fmla="*/ 2101004 h 2237474"/>
              <a:gd name="connsiteX190" fmla="*/ 1759056 w 12192000"/>
              <a:gd name="connsiteY190" fmla="*/ 2125608 h 2237474"/>
              <a:gd name="connsiteX191" fmla="*/ 1637948 w 12192000"/>
              <a:gd name="connsiteY191" fmla="*/ 2172597 h 2237474"/>
              <a:gd name="connsiteX192" fmla="*/ 1434549 w 12192000"/>
              <a:gd name="connsiteY192" fmla="*/ 2234522 h 2237474"/>
              <a:gd name="connsiteX193" fmla="*/ 1398481 w 12192000"/>
              <a:gd name="connsiteY193" fmla="*/ 2237074 h 2237474"/>
              <a:gd name="connsiteX194" fmla="*/ 1398407 w 12192000"/>
              <a:gd name="connsiteY194" fmla="*/ 2237095 h 2237474"/>
              <a:gd name="connsiteX195" fmla="*/ 1370962 w 12192000"/>
              <a:gd name="connsiteY195" fmla="*/ 2237474 h 2237474"/>
              <a:gd name="connsiteX196" fmla="*/ 1356367 w 12192000"/>
              <a:gd name="connsiteY196" fmla="*/ 2235089 h 2237474"/>
              <a:gd name="connsiteX197" fmla="*/ 1324828 w 12192000"/>
              <a:gd name="connsiteY197" fmla="*/ 2231968 h 2237474"/>
              <a:gd name="connsiteX198" fmla="*/ 1297744 w 12192000"/>
              <a:gd name="connsiteY198" fmla="*/ 2235849 h 2237474"/>
              <a:gd name="connsiteX199" fmla="*/ 1286236 w 12192000"/>
              <a:gd name="connsiteY199" fmla="*/ 2233135 h 2237474"/>
              <a:gd name="connsiteX200" fmla="*/ 1283504 w 12192000"/>
              <a:gd name="connsiteY200" fmla="*/ 2233797 h 2237474"/>
              <a:gd name="connsiteX201" fmla="*/ 1279765 w 12192000"/>
              <a:gd name="connsiteY201" fmla="*/ 2229639 h 2237474"/>
              <a:gd name="connsiteX202" fmla="*/ 1195347 w 12192000"/>
              <a:gd name="connsiteY202" fmla="*/ 2212354 h 2237474"/>
              <a:gd name="connsiteX203" fmla="*/ 970251 w 12192000"/>
              <a:gd name="connsiteY203" fmla="*/ 2221029 h 2237474"/>
              <a:gd name="connsiteX204" fmla="*/ 812914 w 12192000"/>
              <a:gd name="connsiteY204" fmla="*/ 2202752 h 2237474"/>
              <a:gd name="connsiteX205" fmla="*/ 800195 w 12192000"/>
              <a:gd name="connsiteY205" fmla="*/ 2209407 h 2237474"/>
              <a:gd name="connsiteX206" fmla="*/ 784978 w 12192000"/>
              <a:gd name="connsiteY206" fmla="*/ 2212360 h 2237474"/>
              <a:gd name="connsiteX207" fmla="*/ 681987 w 12192000"/>
              <a:gd name="connsiteY207" fmla="*/ 2216757 h 2237474"/>
              <a:gd name="connsiteX208" fmla="*/ 669923 w 12192000"/>
              <a:gd name="connsiteY208" fmla="*/ 2211682 h 2237474"/>
              <a:gd name="connsiteX209" fmla="*/ 648680 w 12192000"/>
              <a:gd name="connsiteY209" fmla="*/ 2206229 h 2237474"/>
              <a:gd name="connsiteX210" fmla="*/ 597225 w 12192000"/>
              <a:gd name="connsiteY210" fmla="*/ 2180999 h 2237474"/>
              <a:gd name="connsiteX211" fmla="*/ 558449 w 12192000"/>
              <a:gd name="connsiteY211" fmla="*/ 2182346 h 2237474"/>
              <a:gd name="connsiteX212" fmla="*/ 550517 w 12192000"/>
              <a:gd name="connsiteY212" fmla="*/ 2182060 h 2237474"/>
              <a:gd name="connsiteX213" fmla="*/ 550309 w 12192000"/>
              <a:gd name="connsiteY213" fmla="*/ 2181825 h 2237474"/>
              <a:gd name="connsiteX214" fmla="*/ 541836 w 12192000"/>
              <a:gd name="connsiteY214" fmla="*/ 2181063 h 2237474"/>
              <a:gd name="connsiteX215" fmla="*/ 536057 w 12192000"/>
              <a:gd name="connsiteY215" fmla="*/ 2181537 h 2237474"/>
              <a:gd name="connsiteX216" fmla="*/ 520671 w 12192000"/>
              <a:gd name="connsiteY216" fmla="*/ 2180980 h 2237474"/>
              <a:gd name="connsiteX217" fmla="*/ 515024 w 12192000"/>
              <a:gd name="connsiteY217" fmla="*/ 2179258 h 2237474"/>
              <a:gd name="connsiteX218" fmla="*/ 512278 w 12192000"/>
              <a:gd name="connsiteY218" fmla="*/ 2176369 h 2237474"/>
              <a:gd name="connsiteX219" fmla="*/ 480419 w 12192000"/>
              <a:gd name="connsiteY219" fmla="*/ 2167807 h 2237474"/>
              <a:gd name="connsiteX220" fmla="*/ 413835 w 12192000"/>
              <a:gd name="connsiteY220" fmla="*/ 2156783 h 2237474"/>
              <a:gd name="connsiteX221" fmla="*/ 376513 w 12192000"/>
              <a:gd name="connsiteY221" fmla="*/ 2154014 h 2237474"/>
              <a:gd name="connsiteX222" fmla="*/ 273386 w 12192000"/>
              <a:gd name="connsiteY222" fmla="*/ 2142551 h 2237474"/>
              <a:gd name="connsiteX223" fmla="*/ 169207 w 12192000"/>
              <a:gd name="connsiteY223" fmla="*/ 2128100 h 2237474"/>
              <a:gd name="connsiteX224" fmla="*/ 93149 w 12192000"/>
              <a:gd name="connsiteY224" fmla="*/ 2105324 h 2237474"/>
              <a:gd name="connsiteX225" fmla="*/ 88109 w 12192000"/>
              <a:gd name="connsiteY225" fmla="*/ 2106704 h 2237474"/>
              <a:gd name="connsiteX226" fmla="*/ 80022 w 12192000"/>
              <a:gd name="connsiteY226" fmla="*/ 2107254 h 2237474"/>
              <a:gd name="connsiteX227" fmla="*/ 79717 w 12192000"/>
              <a:gd name="connsiteY227" fmla="*/ 2107046 h 2237474"/>
              <a:gd name="connsiteX228" fmla="*/ 72352 w 12192000"/>
              <a:gd name="connsiteY228" fmla="*/ 2107991 h 2237474"/>
              <a:gd name="connsiteX229" fmla="*/ 37645 w 12192000"/>
              <a:gd name="connsiteY229" fmla="*/ 2115401 h 2237474"/>
              <a:gd name="connsiteX230" fmla="*/ 4572 w 12192000"/>
              <a:gd name="connsiteY230" fmla="*/ 2111091 h 2237474"/>
              <a:gd name="connsiteX231" fmla="*/ 0 w 12192000"/>
              <a:gd name="connsiteY231" fmla="*/ 2110468 h 2237474"/>
              <a:gd name="connsiteX232" fmla="*/ 0 w 12192000"/>
              <a:gd name="connsiteY23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16595 w 12192000"/>
              <a:gd name="connsiteY98" fmla="*/ 1667475 h 2237474"/>
              <a:gd name="connsiteX99" fmla="*/ 6508541 w 12192000"/>
              <a:gd name="connsiteY99" fmla="*/ 1668757 h 2237474"/>
              <a:gd name="connsiteX100" fmla="*/ 6471012 w 12192000"/>
              <a:gd name="connsiteY100" fmla="*/ 1678604 h 2237474"/>
              <a:gd name="connsiteX101" fmla="*/ 6415265 w 12192000"/>
              <a:gd name="connsiteY101" fmla="*/ 1665317 h 2237474"/>
              <a:gd name="connsiteX102" fmla="*/ 6364035 w 12192000"/>
              <a:gd name="connsiteY102" fmla="*/ 1667683 h 2237474"/>
              <a:gd name="connsiteX103" fmla="*/ 6280959 w 12192000"/>
              <a:gd name="connsiteY103" fmla="*/ 1689329 h 2237474"/>
              <a:gd name="connsiteX104" fmla="*/ 6243319 w 12192000"/>
              <a:gd name="connsiteY104" fmla="*/ 1695560 h 2237474"/>
              <a:gd name="connsiteX105" fmla="*/ 6098321 w 12192000"/>
              <a:gd name="connsiteY105" fmla="*/ 1721646 h 2237474"/>
              <a:gd name="connsiteX106" fmla="*/ 5880652 w 12192000"/>
              <a:gd name="connsiteY106" fmla="*/ 1779643 h 2237474"/>
              <a:gd name="connsiteX107" fmla="*/ 5785959 w 12192000"/>
              <a:gd name="connsiteY107" fmla="*/ 1775307 h 2237474"/>
              <a:gd name="connsiteX108" fmla="*/ 5643534 w 12192000"/>
              <a:gd name="connsiteY108" fmla="*/ 1802919 h 2237474"/>
              <a:gd name="connsiteX109" fmla="*/ 5518799 w 12192000"/>
              <a:gd name="connsiteY109" fmla="*/ 1818312 h 2237474"/>
              <a:gd name="connsiteX110" fmla="*/ 5505014 w 12192000"/>
              <a:gd name="connsiteY110" fmla="*/ 1819259 h 2237474"/>
              <a:gd name="connsiteX111" fmla="*/ 5453307 w 12192000"/>
              <a:gd name="connsiteY111" fmla="*/ 1815450 h 2237474"/>
              <a:gd name="connsiteX112" fmla="*/ 5364192 w 12192000"/>
              <a:gd name="connsiteY112" fmla="*/ 1826074 h 2237474"/>
              <a:gd name="connsiteX113" fmla="*/ 5350380 w 12192000"/>
              <a:gd name="connsiteY113" fmla="*/ 1830891 h 2237474"/>
              <a:gd name="connsiteX114" fmla="*/ 5259633 w 12192000"/>
              <a:gd name="connsiteY114" fmla="*/ 1837160 h 2237474"/>
              <a:gd name="connsiteX115" fmla="*/ 5197513 w 12192000"/>
              <a:gd name="connsiteY115" fmla="*/ 1844718 h 2237474"/>
              <a:gd name="connsiteX116" fmla="*/ 5184170 w 12192000"/>
              <a:gd name="connsiteY116" fmla="*/ 1849402 h 2237474"/>
              <a:gd name="connsiteX117" fmla="*/ 5168852 w 12192000"/>
              <a:gd name="connsiteY117" fmla="*/ 1844846 h 2237474"/>
              <a:gd name="connsiteX118" fmla="*/ 5164370 w 12192000"/>
              <a:gd name="connsiteY118" fmla="*/ 1840597 h 2237474"/>
              <a:gd name="connsiteX119" fmla="*/ 5114927 w 12192000"/>
              <a:gd name="connsiteY119" fmla="*/ 1847827 h 2237474"/>
              <a:gd name="connsiteX120" fmla="*/ 5108970 w 12192000"/>
              <a:gd name="connsiteY120" fmla="*/ 1847935 h 2237474"/>
              <a:gd name="connsiteX121" fmla="*/ 5067961 w 12192000"/>
              <a:gd name="connsiteY121" fmla="*/ 1845917 h 2237474"/>
              <a:gd name="connsiteX122" fmla="*/ 5007075 w 12192000"/>
              <a:gd name="connsiteY122" fmla="*/ 1838626 h 2237474"/>
              <a:gd name="connsiteX123" fmla="*/ 4944087 w 12192000"/>
              <a:gd name="connsiteY123" fmla="*/ 1823332 h 2237474"/>
              <a:gd name="connsiteX124" fmla="*/ 4907662 w 12192000"/>
              <a:gd name="connsiteY124" fmla="*/ 1816900 h 2237474"/>
              <a:gd name="connsiteX125" fmla="*/ 4882386 w 12192000"/>
              <a:gd name="connsiteY125" fmla="*/ 1809844 h 2237474"/>
              <a:gd name="connsiteX126" fmla="*/ 4811440 w 12192000"/>
              <a:gd name="connsiteY126" fmla="*/ 1804655 h 2237474"/>
              <a:gd name="connsiteX127" fmla="*/ 4691075 w 12192000"/>
              <a:gd name="connsiteY127" fmla="*/ 1801389 h 2237474"/>
              <a:gd name="connsiteX128" fmla="*/ 4611738 w 12192000"/>
              <a:gd name="connsiteY128" fmla="*/ 1776964 h 2237474"/>
              <a:gd name="connsiteX129" fmla="*/ 4560070 w 12192000"/>
              <a:gd name="connsiteY129" fmla="*/ 1785640 h 2237474"/>
              <a:gd name="connsiteX130" fmla="*/ 4536503 w 12192000"/>
              <a:gd name="connsiteY130" fmla="*/ 1785334 h 2237474"/>
              <a:gd name="connsiteX131" fmla="*/ 4513724 w 12192000"/>
              <a:gd name="connsiteY131" fmla="*/ 1791996 h 2237474"/>
              <a:gd name="connsiteX132" fmla="*/ 4459810 w 12192000"/>
              <a:gd name="connsiteY132" fmla="*/ 1797886 h 2237474"/>
              <a:gd name="connsiteX133" fmla="*/ 4379064 w 12192000"/>
              <a:gd name="connsiteY133" fmla="*/ 1817177 h 2237474"/>
              <a:gd name="connsiteX134" fmla="*/ 4319209 w 12192000"/>
              <a:gd name="connsiteY134" fmla="*/ 1834833 h 2237474"/>
              <a:gd name="connsiteX135" fmla="*/ 4290981 w 12192000"/>
              <a:gd name="connsiteY135" fmla="*/ 1839677 h 2237474"/>
              <a:gd name="connsiteX136" fmla="*/ 4285792 w 12192000"/>
              <a:gd name="connsiteY136" fmla="*/ 1836231 h 2237474"/>
              <a:gd name="connsiteX137" fmla="*/ 4238372 w 12192000"/>
              <a:gd name="connsiteY137" fmla="*/ 1851480 h 2237474"/>
              <a:gd name="connsiteX138" fmla="*/ 4232517 w 12192000"/>
              <a:gd name="connsiteY138" fmla="*/ 1852567 h 2237474"/>
              <a:gd name="connsiteX139" fmla="*/ 4191732 w 12192000"/>
              <a:gd name="connsiteY139" fmla="*/ 1857328 h 2237474"/>
              <a:gd name="connsiteX140" fmla="*/ 4065532 w 12192000"/>
              <a:gd name="connsiteY140" fmla="*/ 1855477 h 2237474"/>
              <a:gd name="connsiteX141" fmla="*/ 4028460 w 12192000"/>
              <a:gd name="connsiteY141" fmla="*/ 1855137 h 2237474"/>
              <a:gd name="connsiteX142" fmla="*/ 4002267 w 12192000"/>
              <a:gd name="connsiteY142" fmla="*/ 1852352 h 2237474"/>
              <a:gd name="connsiteX143" fmla="*/ 3931396 w 12192000"/>
              <a:gd name="connsiteY143" fmla="*/ 1858915 h 2237474"/>
              <a:gd name="connsiteX144" fmla="*/ 3812162 w 12192000"/>
              <a:gd name="connsiteY144" fmla="*/ 1875501 h 2237474"/>
              <a:gd name="connsiteX145" fmla="*/ 3729530 w 12192000"/>
              <a:gd name="connsiteY145" fmla="*/ 1864513 h 2237474"/>
              <a:gd name="connsiteX146" fmla="*/ 3680177 w 12192000"/>
              <a:gd name="connsiteY146" fmla="*/ 1881552 h 2237474"/>
              <a:gd name="connsiteX147" fmla="*/ 3567259 w 12192000"/>
              <a:gd name="connsiteY147" fmla="*/ 1893482 h 2237474"/>
              <a:gd name="connsiteX148" fmla="*/ 3405770 w 12192000"/>
              <a:gd name="connsiteY148" fmla="*/ 1904591 h 2237474"/>
              <a:gd name="connsiteX149" fmla="*/ 3280097 w 12192000"/>
              <a:gd name="connsiteY149" fmla="*/ 1919610 h 2237474"/>
              <a:gd name="connsiteX150" fmla="*/ 3123424 w 12192000"/>
              <a:gd name="connsiteY150" fmla="*/ 1952930 h 2237474"/>
              <a:gd name="connsiteX151" fmla="*/ 3009910 w 12192000"/>
              <a:gd name="connsiteY151" fmla="*/ 1957866 h 2237474"/>
              <a:gd name="connsiteX152" fmla="*/ 2995934 w 12192000"/>
              <a:gd name="connsiteY152" fmla="*/ 1967085 h 2237474"/>
              <a:gd name="connsiteX153" fmla="*/ 2980071 w 12192000"/>
              <a:gd name="connsiteY153" fmla="*/ 1972988 h 2237474"/>
              <a:gd name="connsiteX154" fmla="*/ 2978094 w 12192000"/>
              <a:gd name="connsiteY154" fmla="*/ 1972369 h 2237474"/>
              <a:gd name="connsiteX155" fmla="*/ 2942858 w 12192000"/>
              <a:gd name="connsiteY155" fmla="*/ 1981367 h 2237474"/>
              <a:gd name="connsiteX156" fmla="*/ 2875436 w 12192000"/>
              <a:gd name="connsiteY156" fmla="*/ 1996977 h 2237474"/>
              <a:gd name="connsiteX157" fmla="*/ 2874892 w 12192000"/>
              <a:gd name="connsiteY157" fmla="*/ 1996085 h 2237474"/>
              <a:gd name="connsiteX158" fmla="*/ 2864145 w 12192000"/>
              <a:gd name="connsiteY158" fmla="*/ 1994061 h 2237474"/>
              <a:gd name="connsiteX159" fmla="*/ 2843662 w 12192000"/>
              <a:gd name="connsiteY159" fmla="*/ 1992498 h 2237474"/>
              <a:gd name="connsiteX160" fmla="*/ 2796128 w 12192000"/>
              <a:gd name="connsiteY160" fmla="*/ 1976403 h 2237474"/>
              <a:gd name="connsiteX161" fmla="*/ 2756784 w 12192000"/>
              <a:gd name="connsiteY161" fmla="*/ 1985116 h 2237474"/>
              <a:gd name="connsiteX162" fmla="*/ 2748833 w 12192000"/>
              <a:gd name="connsiteY162" fmla="*/ 1986323 h 2237474"/>
              <a:gd name="connsiteX163" fmla="*/ 2748661 w 12192000"/>
              <a:gd name="connsiteY163" fmla="*/ 1986122 h 2237474"/>
              <a:gd name="connsiteX164" fmla="*/ 2740251 w 12192000"/>
              <a:gd name="connsiteY164" fmla="*/ 1986946 h 2237474"/>
              <a:gd name="connsiteX165" fmla="*/ 2718916 w 12192000"/>
              <a:gd name="connsiteY165" fmla="*/ 1990867 h 2237474"/>
              <a:gd name="connsiteX166" fmla="*/ 2713522 w 12192000"/>
              <a:gd name="connsiteY166" fmla="*/ 1990173 h 2237474"/>
              <a:gd name="connsiteX167" fmla="*/ 2680597 w 12192000"/>
              <a:gd name="connsiteY167" fmla="*/ 1984996 h 2237474"/>
              <a:gd name="connsiteX168" fmla="*/ 2578178 w 12192000"/>
              <a:gd name="connsiteY168" fmla="*/ 1990531 h 2237474"/>
              <a:gd name="connsiteX169" fmla="*/ 2476147 w 12192000"/>
              <a:gd name="connsiteY169" fmla="*/ 1998305 h 2237474"/>
              <a:gd name="connsiteX170" fmla="*/ 2373568 w 12192000"/>
              <a:gd name="connsiteY170" fmla="*/ 2003219 h 2237474"/>
              <a:gd name="connsiteX171" fmla="*/ 2321399 w 12192000"/>
              <a:gd name="connsiteY171" fmla="*/ 1989467 h 2237474"/>
              <a:gd name="connsiteX172" fmla="*/ 2315525 w 12192000"/>
              <a:gd name="connsiteY172" fmla="*/ 1989708 h 2237474"/>
              <a:gd name="connsiteX173" fmla="*/ 2300792 w 12192000"/>
              <a:gd name="connsiteY173" fmla="*/ 1994290 h 2237474"/>
              <a:gd name="connsiteX174" fmla="*/ 2295469 w 12192000"/>
              <a:gd name="connsiteY174" fmla="*/ 1996659 h 2237474"/>
              <a:gd name="connsiteX175" fmla="*/ 2287219 w 12192000"/>
              <a:gd name="connsiteY175" fmla="*/ 1998750 h 2237474"/>
              <a:gd name="connsiteX176" fmla="*/ 2286948 w 12192000"/>
              <a:gd name="connsiteY176" fmla="*/ 1998596 h 2237474"/>
              <a:gd name="connsiteX177" fmla="*/ 2243069 w 12192000"/>
              <a:gd name="connsiteY177" fmla="*/ 2015111 h 2237474"/>
              <a:gd name="connsiteX178" fmla="*/ 2186609 w 12192000"/>
              <a:gd name="connsiteY178" fmla="*/ 2008263 h 2237474"/>
              <a:gd name="connsiteX179" fmla="*/ 2164831 w 12192000"/>
              <a:gd name="connsiteY179" fmla="*/ 2010143 h 2237474"/>
              <a:gd name="connsiteX180" fmla="*/ 2152836 w 12192000"/>
              <a:gd name="connsiteY180" fmla="*/ 2010048 h 2237474"/>
              <a:gd name="connsiteX181" fmla="*/ 2117102 w 12192000"/>
              <a:gd name="connsiteY181" fmla="*/ 2023004 h 2237474"/>
              <a:gd name="connsiteX182" fmla="*/ 2111935 w 12192000"/>
              <a:gd name="connsiteY182" fmla="*/ 2023163 h 2237474"/>
              <a:gd name="connsiteX183" fmla="*/ 2089991 w 12192000"/>
              <a:gd name="connsiteY183" fmla="*/ 2034193 h 2237474"/>
              <a:gd name="connsiteX184" fmla="*/ 2058061 w 12192000"/>
              <a:gd name="connsiteY184" fmla="*/ 2047942 h 2237474"/>
              <a:gd name="connsiteX185" fmla="*/ 2055737 w 12192000"/>
              <a:gd name="connsiteY185" fmla="*/ 2047704 h 2237474"/>
              <a:gd name="connsiteX186" fmla="*/ 2042244 w 12192000"/>
              <a:gd name="connsiteY186" fmla="*/ 2055560 h 2237474"/>
              <a:gd name="connsiteX187" fmla="*/ 1976224 w 12192000"/>
              <a:gd name="connsiteY187" fmla="*/ 2074257 h 2237474"/>
              <a:gd name="connsiteX188" fmla="*/ 1877728 w 12192000"/>
              <a:gd name="connsiteY188" fmla="*/ 2101004 h 2237474"/>
              <a:gd name="connsiteX189" fmla="*/ 1759056 w 12192000"/>
              <a:gd name="connsiteY189" fmla="*/ 2125608 h 2237474"/>
              <a:gd name="connsiteX190" fmla="*/ 1637948 w 12192000"/>
              <a:gd name="connsiteY190" fmla="*/ 2172597 h 2237474"/>
              <a:gd name="connsiteX191" fmla="*/ 1434549 w 12192000"/>
              <a:gd name="connsiteY191" fmla="*/ 2234522 h 2237474"/>
              <a:gd name="connsiteX192" fmla="*/ 1398481 w 12192000"/>
              <a:gd name="connsiteY192" fmla="*/ 2237074 h 2237474"/>
              <a:gd name="connsiteX193" fmla="*/ 1398407 w 12192000"/>
              <a:gd name="connsiteY193" fmla="*/ 2237095 h 2237474"/>
              <a:gd name="connsiteX194" fmla="*/ 1370962 w 12192000"/>
              <a:gd name="connsiteY194" fmla="*/ 2237474 h 2237474"/>
              <a:gd name="connsiteX195" fmla="*/ 1356367 w 12192000"/>
              <a:gd name="connsiteY195" fmla="*/ 2235089 h 2237474"/>
              <a:gd name="connsiteX196" fmla="*/ 1324828 w 12192000"/>
              <a:gd name="connsiteY196" fmla="*/ 2231968 h 2237474"/>
              <a:gd name="connsiteX197" fmla="*/ 1297744 w 12192000"/>
              <a:gd name="connsiteY197" fmla="*/ 2235849 h 2237474"/>
              <a:gd name="connsiteX198" fmla="*/ 1286236 w 12192000"/>
              <a:gd name="connsiteY198" fmla="*/ 2233135 h 2237474"/>
              <a:gd name="connsiteX199" fmla="*/ 1283504 w 12192000"/>
              <a:gd name="connsiteY199" fmla="*/ 2233797 h 2237474"/>
              <a:gd name="connsiteX200" fmla="*/ 1279765 w 12192000"/>
              <a:gd name="connsiteY200" fmla="*/ 2229639 h 2237474"/>
              <a:gd name="connsiteX201" fmla="*/ 1195347 w 12192000"/>
              <a:gd name="connsiteY201" fmla="*/ 2212354 h 2237474"/>
              <a:gd name="connsiteX202" fmla="*/ 970251 w 12192000"/>
              <a:gd name="connsiteY202" fmla="*/ 2221029 h 2237474"/>
              <a:gd name="connsiteX203" fmla="*/ 812914 w 12192000"/>
              <a:gd name="connsiteY203" fmla="*/ 2202752 h 2237474"/>
              <a:gd name="connsiteX204" fmla="*/ 800195 w 12192000"/>
              <a:gd name="connsiteY204" fmla="*/ 2209407 h 2237474"/>
              <a:gd name="connsiteX205" fmla="*/ 784978 w 12192000"/>
              <a:gd name="connsiteY205" fmla="*/ 2212360 h 2237474"/>
              <a:gd name="connsiteX206" fmla="*/ 681987 w 12192000"/>
              <a:gd name="connsiteY206" fmla="*/ 2216757 h 2237474"/>
              <a:gd name="connsiteX207" fmla="*/ 669923 w 12192000"/>
              <a:gd name="connsiteY207" fmla="*/ 2211682 h 2237474"/>
              <a:gd name="connsiteX208" fmla="*/ 648680 w 12192000"/>
              <a:gd name="connsiteY208" fmla="*/ 2206229 h 2237474"/>
              <a:gd name="connsiteX209" fmla="*/ 597225 w 12192000"/>
              <a:gd name="connsiteY209" fmla="*/ 2180999 h 2237474"/>
              <a:gd name="connsiteX210" fmla="*/ 558449 w 12192000"/>
              <a:gd name="connsiteY210" fmla="*/ 2182346 h 2237474"/>
              <a:gd name="connsiteX211" fmla="*/ 550517 w 12192000"/>
              <a:gd name="connsiteY211" fmla="*/ 2182060 h 2237474"/>
              <a:gd name="connsiteX212" fmla="*/ 550309 w 12192000"/>
              <a:gd name="connsiteY212" fmla="*/ 2181825 h 2237474"/>
              <a:gd name="connsiteX213" fmla="*/ 541836 w 12192000"/>
              <a:gd name="connsiteY213" fmla="*/ 2181063 h 2237474"/>
              <a:gd name="connsiteX214" fmla="*/ 536057 w 12192000"/>
              <a:gd name="connsiteY214" fmla="*/ 2181537 h 2237474"/>
              <a:gd name="connsiteX215" fmla="*/ 520671 w 12192000"/>
              <a:gd name="connsiteY215" fmla="*/ 2180980 h 2237474"/>
              <a:gd name="connsiteX216" fmla="*/ 515024 w 12192000"/>
              <a:gd name="connsiteY216" fmla="*/ 2179258 h 2237474"/>
              <a:gd name="connsiteX217" fmla="*/ 512278 w 12192000"/>
              <a:gd name="connsiteY217" fmla="*/ 2176369 h 2237474"/>
              <a:gd name="connsiteX218" fmla="*/ 480419 w 12192000"/>
              <a:gd name="connsiteY218" fmla="*/ 2167807 h 2237474"/>
              <a:gd name="connsiteX219" fmla="*/ 413835 w 12192000"/>
              <a:gd name="connsiteY219" fmla="*/ 2156783 h 2237474"/>
              <a:gd name="connsiteX220" fmla="*/ 376513 w 12192000"/>
              <a:gd name="connsiteY220" fmla="*/ 2154014 h 2237474"/>
              <a:gd name="connsiteX221" fmla="*/ 273386 w 12192000"/>
              <a:gd name="connsiteY221" fmla="*/ 2142551 h 2237474"/>
              <a:gd name="connsiteX222" fmla="*/ 169207 w 12192000"/>
              <a:gd name="connsiteY222" fmla="*/ 2128100 h 2237474"/>
              <a:gd name="connsiteX223" fmla="*/ 93149 w 12192000"/>
              <a:gd name="connsiteY223" fmla="*/ 2105324 h 2237474"/>
              <a:gd name="connsiteX224" fmla="*/ 88109 w 12192000"/>
              <a:gd name="connsiteY224" fmla="*/ 2106704 h 2237474"/>
              <a:gd name="connsiteX225" fmla="*/ 80022 w 12192000"/>
              <a:gd name="connsiteY225" fmla="*/ 2107254 h 2237474"/>
              <a:gd name="connsiteX226" fmla="*/ 79717 w 12192000"/>
              <a:gd name="connsiteY226" fmla="*/ 2107046 h 2237474"/>
              <a:gd name="connsiteX227" fmla="*/ 72352 w 12192000"/>
              <a:gd name="connsiteY227" fmla="*/ 2107991 h 2237474"/>
              <a:gd name="connsiteX228" fmla="*/ 37645 w 12192000"/>
              <a:gd name="connsiteY228" fmla="*/ 2115401 h 2237474"/>
              <a:gd name="connsiteX229" fmla="*/ 4572 w 12192000"/>
              <a:gd name="connsiteY229" fmla="*/ 2111091 h 2237474"/>
              <a:gd name="connsiteX230" fmla="*/ 0 w 12192000"/>
              <a:gd name="connsiteY230" fmla="*/ 2110468 h 2237474"/>
              <a:gd name="connsiteX231" fmla="*/ 0 w 12192000"/>
              <a:gd name="connsiteY23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16595 w 12192000"/>
              <a:gd name="connsiteY97" fmla="*/ 1667475 h 2237474"/>
              <a:gd name="connsiteX98" fmla="*/ 6508541 w 12192000"/>
              <a:gd name="connsiteY98" fmla="*/ 1668757 h 2237474"/>
              <a:gd name="connsiteX99" fmla="*/ 6471012 w 12192000"/>
              <a:gd name="connsiteY99" fmla="*/ 1678604 h 2237474"/>
              <a:gd name="connsiteX100" fmla="*/ 6415265 w 12192000"/>
              <a:gd name="connsiteY100" fmla="*/ 1665317 h 2237474"/>
              <a:gd name="connsiteX101" fmla="*/ 6364035 w 12192000"/>
              <a:gd name="connsiteY101" fmla="*/ 1667683 h 2237474"/>
              <a:gd name="connsiteX102" fmla="*/ 6280959 w 12192000"/>
              <a:gd name="connsiteY102" fmla="*/ 1689329 h 2237474"/>
              <a:gd name="connsiteX103" fmla="*/ 6243319 w 12192000"/>
              <a:gd name="connsiteY103" fmla="*/ 1695560 h 2237474"/>
              <a:gd name="connsiteX104" fmla="*/ 6098321 w 12192000"/>
              <a:gd name="connsiteY104" fmla="*/ 1721646 h 2237474"/>
              <a:gd name="connsiteX105" fmla="*/ 5880652 w 12192000"/>
              <a:gd name="connsiteY105" fmla="*/ 1779643 h 2237474"/>
              <a:gd name="connsiteX106" fmla="*/ 5785959 w 12192000"/>
              <a:gd name="connsiteY106" fmla="*/ 1775307 h 2237474"/>
              <a:gd name="connsiteX107" fmla="*/ 5643534 w 12192000"/>
              <a:gd name="connsiteY107" fmla="*/ 1802919 h 2237474"/>
              <a:gd name="connsiteX108" fmla="*/ 5518799 w 12192000"/>
              <a:gd name="connsiteY108" fmla="*/ 1818312 h 2237474"/>
              <a:gd name="connsiteX109" fmla="*/ 5505014 w 12192000"/>
              <a:gd name="connsiteY109" fmla="*/ 1819259 h 2237474"/>
              <a:gd name="connsiteX110" fmla="*/ 5453307 w 12192000"/>
              <a:gd name="connsiteY110" fmla="*/ 1815450 h 2237474"/>
              <a:gd name="connsiteX111" fmla="*/ 5364192 w 12192000"/>
              <a:gd name="connsiteY111" fmla="*/ 1826074 h 2237474"/>
              <a:gd name="connsiteX112" fmla="*/ 5350380 w 12192000"/>
              <a:gd name="connsiteY112" fmla="*/ 1830891 h 2237474"/>
              <a:gd name="connsiteX113" fmla="*/ 5259633 w 12192000"/>
              <a:gd name="connsiteY113" fmla="*/ 1837160 h 2237474"/>
              <a:gd name="connsiteX114" fmla="*/ 5197513 w 12192000"/>
              <a:gd name="connsiteY114" fmla="*/ 1844718 h 2237474"/>
              <a:gd name="connsiteX115" fmla="*/ 5184170 w 12192000"/>
              <a:gd name="connsiteY115" fmla="*/ 1849402 h 2237474"/>
              <a:gd name="connsiteX116" fmla="*/ 5168852 w 12192000"/>
              <a:gd name="connsiteY116" fmla="*/ 1844846 h 2237474"/>
              <a:gd name="connsiteX117" fmla="*/ 5164370 w 12192000"/>
              <a:gd name="connsiteY117" fmla="*/ 1840597 h 2237474"/>
              <a:gd name="connsiteX118" fmla="*/ 5114927 w 12192000"/>
              <a:gd name="connsiteY118" fmla="*/ 1847827 h 2237474"/>
              <a:gd name="connsiteX119" fmla="*/ 5108970 w 12192000"/>
              <a:gd name="connsiteY119" fmla="*/ 1847935 h 2237474"/>
              <a:gd name="connsiteX120" fmla="*/ 5067961 w 12192000"/>
              <a:gd name="connsiteY120" fmla="*/ 1845917 h 2237474"/>
              <a:gd name="connsiteX121" fmla="*/ 5007075 w 12192000"/>
              <a:gd name="connsiteY121" fmla="*/ 1838626 h 2237474"/>
              <a:gd name="connsiteX122" fmla="*/ 4944087 w 12192000"/>
              <a:gd name="connsiteY122" fmla="*/ 1823332 h 2237474"/>
              <a:gd name="connsiteX123" fmla="*/ 4907662 w 12192000"/>
              <a:gd name="connsiteY123" fmla="*/ 1816900 h 2237474"/>
              <a:gd name="connsiteX124" fmla="*/ 4882386 w 12192000"/>
              <a:gd name="connsiteY124" fmla="*/ 1809844 h 2237474"/>
              <a:gd name="connsiteX125" fmla="*/ 4811440 w 12192000"/>
              <a:gd name="connsiteY125" fmla="*/ 1804655 h 2237474"/>
              <a:gd name="connsiteX126" fmla="*/ 4691075 w 12192000"/>
              <a:gd name="connsiteY126" fmla="*/ 1801389 h 2237474"/>
              <a:gd name="connsiteX127" fmla="*/ 4611738 w 12192000"/>
              <a:gd name="connsiteY127" fmla="*/ 1776964 h 2237474"/>
              <a:gd name="connsiteX128" fmla="*/ 4560070 w 12192000"/>
              <a:gd name="connsiteY128" fmla="*/ 1785640 h 2237474"/>
              <a:gd name="connsiteX129" fmla="*/ 4536503 w 12192000"/>
              <a:gd name="connsiteY129" fmla="*/ 1785334 h 2237474"/>
              <a:gd name="connsiteX130" fmla="*/ 4513724 w 12192000"/>
              <a:gd name="connsiteY130" fmla="*/ 1791996 h 2237474"/>
              <a:gd name="connsiteX131" fmla="*/ 4459810 w 12192000"/>
              <a:gd name="connsiteY131" fmla="*/ 1797886 h 2237474"/>
              <a:gd name="connsiteX132" fmla="*/ 4379064 w 12192000"/>
              <a:gd name="connsiteY132" fmla="*/ 1817177 h 2237474"/>
              <a:gd name="connsiteX133" fmla="*/ 4319209 w 12192000"/>
              <a:gd name="connsiteY133" fmla="*/ 1834833 h 2237474"/>
              <a:gd name="connsiteX134" fmla="*/ 4290981 w 12192000"/>
              <a:gd name="connsiteY134" fmla="*/ 1839677 h 2237474"/>
              <a:gd name="connsiteX135" fmla="*/ 4285792 w 12192000"/>
              <a:gd name="connsiteY135" fmla="*/ 1836231 h 2237474"/>
              <a:gd name="connsiteX136" fmla="*/ 4238372 w 12192000"/>
              <a:gd name="connsiteY136" fmla="*/ 1851480 h 2237474"/>
              <a:gd name="connsiteX137" fmla="*/ 4232517 w 12192000"/>
              <a:gd name="connsiteY137" fmla="*/ 1852567 h 2237474"/>
              <a:gd name="connsiteX138" fmla="*/ 4191732 w 12192000"/>
              <a:gd name="connsiteY138" fmla="*/ 1857328 h 2237474"/>
              <a:gd name="connsiteX139" fmla="*/ 4065532 w 12192000"/>
              <a:gd name="connsiteY139" fmla="*/ 1855477 h 2237474"/>
              <a:gd name="connsiteX140" fmla="*/ 4028460 w 12192000"/>
              <a:gd name="connsiteY140" fmla="*/ 1855137 h 2237474"/>
              <a:gd name="connsiteX141" fmla="*/ 4002267 w 12192000"/>
              <a:gd name="connsiteY141" fmla="*/ 1852352 h 2237474"/>
              <a:gd name="connsiteX142" fmla="*/ 3931396 w 12192000"/>
              <a:gd name="connsiteY142" fmla="*/ 1858915 h 2237474"/>
              <a:gd name="connsiteX143" fmla="*/ 3812162 w 12192000"/>
              <a:gd name="connsiteY143" fmla="*/ 1875501 h 2237474"/>
              <a:gd name="connsiteX144" fmla="*/ 3729530 w 12192000"/>
              <a:gd name="connsiteY144" fmla="*/ 1864513 h 2237474"/>
              <a:gd name="connsiteX145" fmla="*/ 3680177 w 12192000"/>
              <a:gd name="connsiteY145" fmla="*/ 1881552 h 2237474"/>
              <a:gd name="connsiteX146" fmla="*/ 3567259 w 12192000"/>
              <a:gd name="connsiteY146" fmla="*/ 1893482 h 2237474"/>
              <a:gd name="connsiteX147" fmla="*/ 3405770 w 12192000"/>
              <a:gd name="connsiteY147" fmla="*/ 1904591 h 2237474"/>
              <a:gd name="connsiteX148" fmla="*/ 3280097 w 12192000"/>
              <a:gd name="connsiteY148" fmla="*/ 1919610 h 2237474"/>
              <a:gd name="connsiteX149" fmla="*/ 3123424 w 12192000"/>
              <a:gd name="connsiteY149" fmla="*/ 1952930 h 2237474"/>
              <a:gd name="connsiteX150" fmla="*/ 3009910 w 12192000"/>
              <a:gd name="connsiteY150" fmla="*/ 1957866 h 2237474"/>
              <a:gd name="connsiteX151" fmla="*/ 2995934 w 12192000"/>
              <a:gd name="connsiteY151" fmla="*/ 1967085 h 2237474"/>
              <a:gd name="connsiteX152" fmla="*/ 2980071 w 12192000"/>
              <a:gd name="connsiteY152" fmla="*/ 1972988 h 2237474"/>
              <a:gd name="connsiteX153" fmla="*/ 2978094 w 12192000"/>
              <a:gd name="connsiteY153" fmla="*/ 1972369 h 2237474"/>
              <a:gd name="connsiteX154" fmla="*/ 2942858 w 12192000"/>
              <a:gd name="connsiteY154" fmla="*/ 1981367 h 2237474"/>
              <a:gd name="connsiteX155" fmla="*/ 2875436 w 12192000"/>
              <a:gd name="connsiteY155" fmla="*/ 1996977 h 2237474"/>
              <a:gd name="connsiteX156" fmla="*/ 2874892 w 12192000"/>
              <a:gd name="connsiteY156" fmla="*/ 1996085 h 2237474"/>
              <a:gd name="connsiteX157" fmla="*/ 2864145 w 12192000"/>
              <a:gd name="connsiteY157" fmla="*/ 1994061 h 2237474"/>
              <a:gd name="connsiteX158" fmla="*/ 2843662 w 12192000"/>
              <a:gd name="connsiteY158" fmla="*/ 1992498 h 2237474"/>
              <a:gd name="connsiteX159" fmla="*/ 2796128 w 12192000"/>
              <a:gd name="connsiteY159" fmla="*/ 1976403 h 2237474"/>
              <a:gd name="connsiteX160" fmla="*/ 2756784 w 12192000"/>
              <a:gd name="connsiteY160" fmla="*/ 1985116 h 2237474"/>
              <a:gd name="connsiteX161" fmla="*/ 2748833 w 12192000"/>
              <a:gd name="connsiteY161" fmla="*/ 1986323 h 2237474"/>
              <a:gd name="connsiteX162" fmla="*/ 2748661 w 12192000"/>
              <a:gd name="connsiteY162" fmla="*/ 1986122 h 2237474"/>
              <a:gd name="connsiteX163" fmla="*/ 2740251 w 12192000"/>
              <a:gd name="connsiteY163" fmla="*/ 1986946 h 2237474"/>
              <a:gd name="connsiteX164" fmla="*/ 2718916 w 12192000"/>
              <a:gd name="connsiteY164" fmla="*/ 1990867 h 2237474"/>
              <a:gd name="connsiteX165" fmla="*/ 2713522 w 12192000"/>
              <a:gd name="connsiteY165" fmla="*/ 1990173 h 2237474"/>
              <a:gd name="connsiteX166" fmla="*/ 2680597 w 12192000"/>
              <a:gd name="connsiteY166" fmla="*/ 1984996 h 2237474"/>
              <a:gd name="connsiteX167" fmla="*/ 2578178 w 12192000"/>
              <a:gd name="connsiteY167" fmla="*/ 1990531 h 2237474"/>
              <a:gd name="connsiteX168" fmla="*/ 2476147 w 12192000"/>
              <a:gd name="connsiteY168" fmla="*/ 1998305 h 2237474"/>
              <a:gd name="connsiteX169" fmla="*/ 2373568 w 12192000"/>
              <a:gd name="connsiteY169" fmla="*/ 2003219 h 2237474"/>
              <a:gd name="connsiteX170" fmla="*/ 2321399 w 12192000"/>
              <a:gd name="connsiteY170" fmla="*/ 1989467 h 2237474"/>
              <a:gd name="connsiteX171" fmla="*/ 2315525 w 12192000"/>
              <a:gd name="connsiteY171" fmla="*/ 1989708 h 2237474"/>
              <a:gd name="connsiteX172" fmla="*/ 2300792 w 12192000"/>
              <a:gd name="connsiteY172" fmla="*/ 1994290 h 2237474"/>
              <a:gd name="connsiteX173" fmla="*/ 2295469 w 12192000"/>
              <a:gd name="connsiteY173" fmla="*/ 1996659 h 2237474"/>
              <a:gd name="connsiteX174" fmla="*/ 2287219 w 12192000"/>
              <a:gd name="connsiteY174" fmla="*/ 1998750 h 2237474"/>
              <a:gd name="connsiteX175" fmla="*/ 2286948 w 12192000"/>
              <a:gd name="connsiteY175" fmla="*/ 1998596 h 2237474"/>
              <a:gd name="connsiteX176" fmla="*/ 2243069 w 12192000"/>
              <a:gd name="connsiteY176" fmla="*/ 2015111 h 2237474"/>
              <a:gd name="connsiteX177" fmla="*/ 2186609 w 12192000"/>
              <a:gd name="connsiteY177" fmla="*/ 2008263 h 2237474"/>
              <a:gd name="connsiteX178" fmla="*/ 2164831 w 12192000"/>
              <a:gd name="connsiteY178" fmla="*/ 2010143 h 2237474"/>
              <a:gd name="connsiteX179" fmla="*/ 2152836 w 12192000"/>
              <a:gd name="connsiteY179" fmla="*/ 2010048 h 2237474"/>
              <a:gd name="connsiteX180" fmla="*/ 2117102 w 12192000"/>
              <a:gd name="connsiteY180" fmla="*/ 2023004 h 2237474"/>
              <a:gd name="connsiteX181" fmla="*/ 2111935 w 12192000"/>
              <a:gd name="connsiteY181" fmla="*/ 2023163 h 2237474"/>
              <a:gd name="connsiteX182" fmla="*/ 2089991 w 12192000"/>
              <a:gd name="connsiteY182" fmla="*/ 2034193 h 2237474"/>
              <a:gd name="connsiteX183" fmla="*/ 2058061 w 12192000"/>
              <a:gd name="connsiteY183" fmla="*/ 2047942 h 2237474"/>
              <a:gd name="connsiteX184" fmla="*/ 2055737 w 12192000"/>
              <a:gd name="connsiteY184" fmla="*/ 2047704 h 2237474"/>
              <a:gd name="connsiteX185" fmla="*/ 2042244 w 12192000"/>
              <a:gd name="connsiteY185" fmla="*/ 2055560 h 2237474"/>
              <a:gd name="connsiteX186" fmla="*/ 1976224 w 12192000"/>
              <a:gd name="connsiteY186" fmla="*/ 2074257 h 2237474"/>
              <a:gd name="connsiteX187" fmla="*/ 1877728 w 12192000"/>
              <a:gd name="connsiteY187" fmla="*/ 2101004 h 2237474"/>
              <a:gd name="connsiteX188" fmla="*/ 1759056 w 12192000"/>
              <a:gd name="connsiteY188" fmla="*/ 2125608 h 2237474"/>
              <a:gd name="connsiteX189" fmla="*/ 1637948 w 12192000"/>
              <a:gd name="connsiteY189" fmla="*/ 2172597 h 2237474"/>
              <a:gd name="connsiteX190" fmla="*/ 1434549 w 12192000"/>
              <a:gd name="connsiteY190" fmla="*/ 2234522 h 2237474"/>
              <a:gd name="connsiteX191" fmla="*/ 1398481 w 12192000"/>
              <a:gd name="connsiteY191" fmla="*/ 2237074 h 2237474"/>
              <a:gd name="connsiteX192" fmla="*/ 1398407 w 12192000"/>
              <a:gd name="connsiteY192" fmla="*/ 2237095 h 2237474"/>
              <a:gd name="connsiteX193" fmla="*/ 1370962 w 12192000"/>
              <a:gd name="connsiteY193" fmla="*/ 2237474 h 2237474"/>
              <a:gd name="connsiteX194" fmla="*/ 1356367 w 12192000"/>
              <a:gd name="connsiteY194" fmla="*/ 2235089 h 2237474"/>
              <a:gd name="connsiteX195" fmla="*/ 1324828 w 12192000"/>
              <a:gd name="connsiteY195" fmla="*/ 2231968 h 2237474"/>
              <a:gd name="connsiteX196" fmla="*/ 1297744 w 12192000"/>
              <a:gd name="connsiteY196" fmla="*/ 2235849 h 2237474"/>
              <a:gd name="connsiteX197" fmla="*/ 1286236 w 12192000"/>
              <a:gd name="connsiteY197" fmla="*/ 2233135 h 2237474"/>
              <a:gd name="connsiteX198" fmla="*/ 1283504 w 12192000"/>
              <a:gd name="connsiteY198" fmla="*/ 2233797 h 2237474"/>
              <a:gd name="connsiteX199" fmla="*/ 1279765 w 12192000"/>
              <a:gd name="connsiteY199" fmla="*/ 2229639 h 2237474"/>
              <a:gd name="connsiteX200" fmla="*/ 1195347 w 12192000"/>
              <a:gd name="connsiteY200" fmla="*/ 2212354 h 2237474"/>
              <a:gd name="connsiteX201" fmla="*/ 970251 w 12192000"/>
              <a:gd name="connsiteY201" fmla="*/ 2221029 h 2237474"/>
              <a:gd name="connsiteX202" fmla="*/ 812914 w 12192000"/>
              <a:gd name="connsiteY202" fmla="*/ 2202752 h 2237474"/>
              <a:gd name="connsiteX203" fmla="*/ 800195 w 12192000"/>
              <a:gd name="connsiteY203" fmla="*/ 2209407 h 2237474"/>
              <a:gd name="connsiteX204" fmla="*/ 784978 w 12192000"/>
              <a:gd name="connsiteY204" fmla="*/ 2212360 h 2237474"/>
              <a:gd name="connsiteX205" fmla="*/ 681987 w 12192000"/>
              <a:gd name="connsiteY205" fmla="*/ 2216757 h 2237474"/>
              <a:gd name="connsiteX206" fmla="*/ 669923 w 12192000"/>
              <a:gd name="connsiteY206" fmla="*/ 2211682 h 2237474"/>
              <a:gd name="connsiteX207" fmla="*/ 648680 w 12192000"/>
              <a:gd name="connsiteY207" fmla="*/ 2206229 h 2237474"/>
              <a:gd name="connsiteX208" fmla="*/ 597225 w 12192000"/>
              <a:gd name="connsiteY208" fmla="*/ 2180999 h 2237474"/>
              <a:gd name="connsiteX209" fmla="*/ 558449 w 12192000"/>
              <a:gd name="connsiteY209" fmla="*/ 2182346 h 2237474"/>
              <a:gd name="connsiteX210" fmla="*/ 550517 w 12192000"/>
              <a:gd name="connsiteY210" fmla="*/ 2182060 h 2237474"/>
              <a:gd name="connsiteX211" fmla="*/ 550309 w 12192000"/>
              <a:gd name="connsiteY211" fmla="*/ 2181825 h 2237474"/>
              <a:gd name="connsiteX212" fmla="*/ 541836 w 12192000"/>
              <a:gd name="connsiteY212" fmla="*/ 2181063 h 2237474"/>
              <a:gd name="connsiteX213" fmla="*/ 536057 w 12192000"/>
              <a:gd name="connsiteY213" fmla="*/ 2181537 h 2237474"/>
              <a:gd name="connsiteX214" fmla="*/ 520671 w 12192000"/>
              <a:gd name="connsiteY214" fmla="*/ 2180980 h 2237474"/>
              <a:gd name="connsiteX215" fmla="*/ 515024 w 12192000"/>
              <a:gd name="connsiteY215" fmla="*/ 2179258 h 2237474"/>
              <a:gd name="connsiteX216" fmla="*/ 512278 w 12192000"/>
              <a:gd name="connsiteY216" fmla="*/ 2176369 h 2237474"/>
              <a:gd name="connsiteX217" fmla="*/ 480419 w 12192000"/>
              <a:gd name="connsiteY217" fmla="*/ 2167807 h 2237474"/>
              <a:gd name="connsiteX218" fmla="*/ 413835 w 12192000"/>
              <a:gd name="connsiteY218" fmla="*/ 2156783 h 2237474"/>
              <a:gd name="connsiteX219" fmla="*/ 376513 w 12192000"/>
              <a:gd name="connsiteY219" fmla="*/ 2154014 h 2237474"/>
              <a:gd name="connsiteX220" fmla="*/ 273386 w 12192000"/>
              <a:gd name="connsiteY220" fmla="*/ 2142551 h 2237474"/>
              <a:gd name="connsiteX221" fmla="*/ 169207 w 12192000"/>
              <a:gd name="connsiteY221" fmla="*/ 2128100 h 2237474"/>
              <a:gd name="connsiteX222" fmla="*/ 93149 w 12192000"/>
              <a:gd name="connsiteY222" fmla="*/ 2105324 h 2237474"/>
              <a:gd name="connsiteX223" fmla="*/ 88109 w 12192000"/>
              <a:gd name="connsiteY223" fmla="*/ 2106704 h 2237474"/>
              <a:gd name="connsiteX224" fmla="*/ 80022 w 12192000"/>
              <a:gd name="connsiteY224" fmla="*/ 2107254 h 2237474"/>
              <a:gd name="connsiteX225" fmla="*/ 79717 w 12192000"/>
              <a:gd name="connsiteY225" fmla="*/ 2107046 h 2237474"/>
              <a:gd name="connsiteX226" fmla="*/ 72352 w 12192000"/>
              <a:gd name="connsiteY226" fmla="*/ 2107991 h 2237474"/>
              <a:gd name="connsiteX227" fmla="*/ 37645 w 12192000"/>
              <a:gd name="connsiteY227" fmla="*/ 2115401 h 2237474"/>
              <a:gd name="connsiteX228" fmla="*/ 4572 w 12192000"/>
              <a:gd name="connsiteY228" fmla="*/ 2111091 h 2237474"/>
              <a:gd name="connsiteX229" fmla="*/ 0 w 12192000"/>
              <a:gd name="connsiteY229" fmla="*/ 2110468 h 2237474"/>
              <a:gd name="connsiteX230" fmla="*/ 0 w 12192000"/>
              <a:gd name="connsiteY23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02328 w 12192000"/>
              <a:gd name="connsiteY67" fmla="*/ 1345865 h 2237474"/>
              <a:gd name="connsiteX68" fmla="*/ 7898322 w 12192000"/>
              <a:gd name="connsiteY68" fmla="*/ 1345689 h 2237474"/>
              <a:gd name="connsiteX69" fmla="*/ 7875879 w 12192000"/>
              <a:gd name="connsiteY69" fmla="*/ 1345646 h 2237474"/>
              <a:gd name="connsiteX70" fmla="*/ 7840612 w 12192000"/>
              <a:gd name="connsiteY70" fmla="*/ 1369373 h 2237474"/>
              <a:gd name="connsiteX71" fmla="*/ 7786819 w 12192000"/>
              <a:gd name="connsiteY71" fmla="*/ 1378970 h 2237474"/>
              <a:gd name="connsiteX72" fmla="*/ 7548172 w 12192000"/>
              <a:gd name="connsiteY72" fmla="*/ 1417460 h 2237474"/>
              <a:gd name="connsiteX73" fmla="*/ 7483437 w 12192000"/>
              <a:gd name="connsiteY73" fmla="*/ 1478152 h 2237474"/>
              <a:gd name="connsiteX74" fmla="*/ 7377870 w 12192000"/>
              <a:gd name="connsiteY74" fmla="*/ 1523319 h 2237474"/>
              <a:gd name="connsiteX75" fmla="*/ 7230737 w 12192000"/>
              <a:gd name="connsiteY75" fmla="*/ 1562633 h 2237474"/>
              <a:gd name="connsiteX76" fmla="*/ 7224458 w 12192000"/>
              <a:gd name="connsiteY76" fmla="*/ 1573008 h 2237474"/>
              <a:gd name="connsiteX77" fmla="*/ 7213486 w 12192000"/>
              <a:gd name="connsiteY77" fmla="*/ 1580987 h 2237474"/>
              <a:gd name="connsiteX78" fmla="*/ 7210972 w 12192000"/>
              <a:gd name="connsiteY78" fmla="*/ 1580856 h 2237474"/>
              <a:gd name="connsiteX79" fmla="*/ 7183121 w 12192000"/>
              <a:gd name="connsiteY79" fmla="*/ 1595162 h 2237474"/>
              <a:gd name="connsiteX80" fmla="*/ 7164601 w 12192000"/>
              <a:gd name="connsiteY80" fmla="*/ 1606490 h 2237474"/>
              <a:gd name="connsiteX81" fmla="*/ 7159286 w 12192000"/>
              <a:gd name="connsiteY81" fmla="*/ 1606850 h 2237474"/>
              <a:gd name="connsiteX82" fmla="*/ 7114651 w 12192000"/>
              <a:gd name="connsiteY82" fmla="*/ 1620959 h 2237474"/>
              <a:gd name="connsiteX83" fmla="*/ 7092727 w 12192000"/>
              <a:gd name="connsiteY83" fmla="*/ 1623628 h 2237474"/>
              <a:gd name="connsiteX84" fmla="*/ 7031309 w 12192000"/>
              <a:gd name="connsiteY84" fmla="*/ 1619451 h 2237474"/>
              <a:gd name="connsiteX85" fmla="*/ 6999084 w 12192000"/>
              <a:gd name="connsiteY85" fmla="*/ 1634317 h 2237474"/>
              <a:gd name="connsiteX86" fmla="*/ 6992107 w 12192000"/>
              <a:gd name="connsiteY86" fmla="*/ 1636860 h 2237474"/>
              <a:gd name="connsiteX87" fmla="*/ 6991765 w 12192000"/>
              <a:gd name="connsiteY87" fmla="*/ 1636725 h 2237474"/>
              <a:gd name="connsiteX88" fmla="*/ 6983996 w 12192000"/>
              <a:gd name="connsiteY88" fmla="*/ 1639040 h 2237474"/>
              <a:gd name="connsiteX89" fmla="*/ 6979383 w 12192000"/>
              <a:gd name="connsiteY89" fmla="*/ 1641496 h 2237474"/>
              <a:gd name="connsiteX90" fmla="*/ 6900177 w 12192000"/>
              <a:gd name="connsiteY90" fmla="*/ 1636016 h 2237474"/>
              <a:gd name="connsiteX91" fmla="*/ 6795372 w 12192000"/>
              <a:gd name="connsiteY91" fmla="*/ 1644845 h 2237474"/>
              <a:gd name="connsiteX92" fmla="*/ 6692251 w 12192000"/>
              <a:gd name="connsiteY92" fmla="*/ 1656357 h 2237474"/>
              <a:gd name="connsiteX93" fmla="*/ 6655235 w 12192000"/>
              <a:gd name="connsiteY93" fmla="*/ 1661869 h 2237474"/>
              <a:gd name="connsiteX94" fmla="*/ 6587857 w 12192000"/>
              <a:gd name="connsiteY94" fmla="*/ 1665769 h 2237474"/>
              <a:gd name="connsiteX95" fmla="*/ 6554894 w 12192000"/>
              <a:gd name="connsiteY95" fmla="*/ 1664428 h 2237474"/>
              <a:gd name="connsiteX96" fmla="*/ 6516595 w 12192000"/>
              <a:gd name="connsiteY96" fmla="*/ 1667475 h 2237474"/>
              <a:gd name="connsiteX97" fmla="*/ 6508541 w 12192000"/>
              <a:gd name="connsiteY97" fmla="*/ 1668757 h 2237474"/>
              <a:gd name="connsiteX98" fmla="*/ 6471012 w 12192000"/>
              <a:gd name="connsiteY98" fmla="*/ 1678604 h 2237474"/>
              <a:gd name="connsiteX99" fmla="*/ 6415265 w 12192000"/>
              <a:gd name="connsiteY99" fmla="*/ 1665317 h 2237474"/>
              <a:gd name="connsiteX100" fmla="*/ 6364035 w 12192000"/>
              <a:gd name="connsiteY100" fmla="*/ 1667683 h 2237474"/>
              <a:gd name="connsiteX101" fmla="*/ 6280959 w 12192000"/>
              <a:gd name="connsiteY101" fmla="*/ 1689329 h 2237474"/>
              <a:gd name="connsiteX102" fmla="*/ 6243319 w 12192000"/>
              <a:gd name="connsiteY102" fmla="*/ 1695560 h 2237474"/>
              <a:gd name="connsiteX103" fmla="*/ 6098321 w 12192000"/>
              <a:gd name="connsiteY103" fmla="*/ 1721646 h 2237474"/>
              <a:gd name="connsiteX104" fmla="*/ 5880652 w 12192000"/>
              <a:gd name="connsiteY104" fmla="*/ 1779643 h 2237474"/>
              <a:gd name="connsiteX105" fmla="*/ 5785959 w 12192000"/>
              <a:gd name="connsiteY105" fmla="*/ 1775307 h 2237474"/>
              <a:gd name="connsiteX106" fmla="*/ 5643534 w 12192000"/>
              <a:gd name="connsiteY106" fmla="*/ 1802919 h 2237474"/>
              <a:gd name="connsiteX107" fmla="*/ 5518799 w 12192000"/>
              <a:gd name="connsiteY107" fmla="*/ 1818312 h 2237474"/>
              <a:gd name="connsiteX108" fmla="*/ 5505014 w 12192000"/>
              <a:gd name="connsiteY108" fmla="*/ 1819259 h 2237474"/>
              <a:gd name="connsiteX109" fmla="*/ 5453307 w 12192000"/>
              <a:gd name="connsiteY109" fmla="*/ 1815450 h 2237474"/>
              <a:gd name="connsiteX110" fmla="*/ 5364192 w 12192000"/>
              <a:gd name="connsiteY110" fmla="*/ 1826074 h 2237474"/>
              <a:gd name="connsiteX111" fmla="*/ 5350380 w 12192000"/>
              <a:gd name="connsiteY111" fmla="*/ 1830891 h 2237474"/>
              <a:gd name="connsiteX112" fmla="*/ 5259633 w 12192000"/>
              <a:gd name="connsiteY112" fmla="*/ 1837160 h 2237474"/>
              <a:gd name="connsiteX113" fmla="*/ 5197513 w 12192000"/>
              <a:gd name="connsiteY113" fmla="*/ 1844718 h 2237474"/>
              <a:gd name="connsiteX114" fmla="*/ 5184170 w 12192000"/>
              <a:gd name="connsiteY114" fmla="*/ 1849402 h 2237474"/>
              <a:gd name="connsiteX115" fmla="*/ 5168852 w 12192000"/>
              <a:gd name="connsiteY115" fmla="*/ 1844846 h 2237474"/>
              <a:gd name="connsiteX116" fmla="*/ 5164370 w 12192000"/>
              <a:gd name="connsiteY116" fmla="*/ 1840597 h 2237474"/>
              <a:gd name="connsiteX117" fmla="*/ 5114927 w 12192000"/>
              <a:gd name="connsiteY117" fmla="*/ 1847827 h 2237474"/>
              <a:gd name="connsiteX118" fmla="*/ 5108970 w 12192000"/>
              <a:gd name="connsiteY118" fmla="*/ 1847935 h 2237474"/>
              <a:gd name="connsiteX119" fmla="*/ 5067961 w 12192000"/>
              <a:gd name="connsiteY119" fmla="*/ 1845917 h 2237474"/>
              <a:gd name="connsiteX120" fmla="*/ 5007075 w 12192000"/>
              <a:gd name="connsiteY120" fmla="*/ 1838626 h 2237474"/>
              <a:gd name="connsiteX121" fmla="*/ 4944087 w 12192000"/>
              <a:gd name="connsiteY121" fmla="*/ 1823332 h 2237474"/>
              <a:gd name="connsiteX122" fmla="*/ 4907662 w 12192000"/>
              <a:gd name="connsiteY122" fmla="*/ 1816900 h 2237474"/>
              <a:gd name="connsiteX123" fmla="*/ 4882386 w 12192000"/>
              <a:gd name="connsiteY123" fmla="*/ 1809844 h 2237474"/>
              <a:gd name="connsiteX124" fmla="*/ 4811440 w 12192000"/>
              <a:gd name="connsiteY124" fmla="*/ 1804655 h 2237474"/>
              <a:gd name="connsiteX125" fmla="*/ 4691075 w 12192000"/>
              <a:gd name="connsiteY125" fmla="*/ 1801389 h 2237474"/>
              <a:gd name="connsiteX126" fmla="*/ 4611738 w 12192000"/>
              <a:gd name="connsiteY126" fmla="*/ 1776964 h 2237474"/>
              <a:gd name="connsiteX127" fmla="*/ 4560070 w 12192000"/>
              <a:gd name="connsiteY127" fmla="*/ 1785640 h 2237474"/>
              <a:gd name="connsiteX128" fmla="*/ 4536503 w 12192000"/>
              <a:gd name="connsiteY128" fmla="*/ 1785334 h 2237474"/>
              <a:gd name="connsiteX129" fmla="*/ 4513724 w 12192000"/>
              <a:gd name="connsiteY129" fmla="*/ 1791996 h 2237474"/>
              <a:gd name="connsiteX130" fmla="*/ 4459810 w 12192000"/>
              <a:gd name="connsiteY130" fmla="*/ 1797886 h 2237474"/>
              <a:gd name="connsiteX131" fmla="*/ 4379064 w 12192000"/>
              <a:gd name="connsiteY131" fmla="*/ 1817177 h 2237474"/>
              <a:gd name="connsiteX132" fmla="*/ 4319209 w 12192000"/>
              <a:gd name="connsiteY132" fmla="*/ 1834833 h 2237474"/>
              <a:gd name="connsiteX133" fmla="*/ 4290981 w 12192000"/>
              <a:gd name="connsiteY133" fmla="*/ 1839677 h 2237474"/>
              <a:gd name="connsiteX134" fmla="*/ 4285792 w 12192000"/>
              <a:gd name="connsiteY134" fmla="*/ 1836231 h 2237474"/>
              <a:gd name="connsiteX135" fmla="*/ 4238372 w 12192000"/>
              <a:gd name="connsiteY135" fmla="*/ 1851480 h 2237474"/>
              <a:gd name="connsiteX136" fmla="*/ 4232517 w 12192000"/>
              <a:gd name="connsiteY136" fmla="*/ 1852567 h 2237474"/>
              <a:gd name="connsiteX137" fmla="*/ 4191732 w 12192000"/>
              <a:gd name="connsiteY137" fmla="*/ 1857328 h 2237474"/>
              <a:gd name="connsiteX138" fmla="*/ 4065532 w 12192000"/>
              <a:gd name="connsiteY138" fmla="*/ 1855477 h 2237474"/>
              <a:gd name="connsiteX139" fmla="*/ 4028460 w 12192000"/>
              <a:gd name="connsiteY139" fmla="*/ 1855137 h 2237474"/>
              <a:gd name="connsiteX140" fmla="*/ 4002267 w 12192000"/>
              <a:gd name="connsiteY140" fmla="*/ 1852352 h 2237474"/>
              <a:gd name="connsiteX141" fmla="*/ 3931396 w 12192000"/>
              <a:gd name="connsiteY141" fmla="*/ 1858915 h 2237474"/>
              <a:gd name="connsiteX142" fmla="*/ 3812162 w 12192000"/>
              <a:gd name="connsiteY142" fmla="*/ 1875501 h 2237474"/>
              <a:gd name="connsiteX143" fmla="*/ 3729530 w 12192000"/>
              <a:gd name="connsiteY143" fmla="*/ 1864513 h 2237474"/>
              <a:gd name="connsiteX144" fmla="*/ 3680177 w 12192000"/>
              <a:gd name="connsiteY144" fmla="*/ 1881552 h 2237474"/>
              <a:gd name="connsiteX145" fmla="*/ 3567259 w 12192000"/>
              <a:gd name="connsiteY145" fmla="*/ 1893482 h 2237474"/>
              <a:gd name="connsiteX146" fmla="*/ 3405770 w 12192000"/>
              <a:gd name="connsiteY146" fmla="*/ 1904591 h 2237474"/>
              <a:gd name="connsiteX147" fmla="*/ 3280097 w 12192000"/>
              <a:gd name="connsiteY147" fmla="*/ 1919610 h 2237474"/>
              <a:gd name="connsiteX148" fmla="*/ 3123424 w 12192000"/>
              <a:gd name="connsiteY148" fmla="*/ 1952930 h 2237474"/>
              <a:gd name="connsiteX149" fmla="*/ 3009910 w 12192000"/>
              <a:gd name="connsiteY149" fmla="*/ 1957866 h 2237474"/>
              <a:gd name="connsiteX150" fmla="*/ 2995934 w 12192000"/>
              <a:gd name="connsiteY150" fmla="*/ 1967085 h 2237474"/>
              <a:gd name="connsiteX151" fmla="*/ 2980071 w 12192000"/>
              <a:gd name="connsiteY151" fmla="*/ 1972988 h 2237474"/>
              <a:gd name="connsiteX152" fmla="*/ 2978094 w 12192000"/>
              <a:gd name="connsiteY152" fmla="*/ 1972369 h 2237474"/>
              <a:gd name="connsiteX153" fmla="*/ 2942858 w 12192000"/>
              <a:gd name="connsiteY153" fmla="*/ 1981367 h 2237474"/>
              <a:gd name="connsiteX154" fmla="*/ 2875436 w 12192000"/>
              <a:gd name="connsiteY154" fmla="*/ 1996977 h 2237474"/>
              <a:gd name="connsiteX155" fmla="*/ 2874892 w 12192000"/>
              <a:gd name="connsiteY155" fmla="*/ 1996085 h 2237474"/>
              <a:gd name="connsiteX156" fmla="*/ 2864145 w 12192000"/>
              <a:gd name="connsiteY156" fmla="*/ 1994061 h 2237474"/>
              <a:gd name="connsiteX157" fmla="*/ 2843662 w 12192000"/>
              <a:gd name="connsiteY157" fmla="*/ 1992498 h 2237474"/>
              <a:gd name="connsiteX158" fmla="*/ 2796128 w 12192000"/>
              <a:gd name="connsiteY158" fmla="*/ 1976403 h 2237474"/>
              <a:gd name="connsiteX159" fmla="*/ 2756784 w 12192000"/>
              <a:gd name="connsiteY159" fmla="*/ 1985116 h 2237474"/>
              <a:gd name="connsiteX160" fmla="*/ 2748833 w 12192000"/>
              <a:gd name="connsiteY160" fmla="*/ 1986323 h 2237474"/>
              <a:gd name="connsiteX161" fmla="*/ 2748661 w 12192000"/>
              <a:gd name="connsiteY161" fmla="*/ 1986122 h 2237474"/>
              <a:gd name="connsiteX162" fmla="*/ 2740251 w 12192000"/>
              <a:gd name="connsiteY162" fmla="*/ 1986946 h 2237474"/>
              <a:gd name="connsiteX163" fmla="*/ 2718916 w 12192000"/>
              <a:gd name="connsiteY163" fmla="*/ 1990867 h 2237474"/>
              <a:gd name="connsiteX164" fmla="*/ 2713522 w 12192000"/>
              <a:gd name="connsiteY164" fmla="*/ 1990173 h 2237474"/>
              <a:gd name="connsiteX165" fmla="*/ 2680597 w 12192000"/>
              <a:gd name="connsiteY165" fmla="*/ 1984996 h 2237474"/>
              <a:gd name="connsiteX166" fmla="*/ 2578178 w 12192000"/>
              <a:gd name="connsiteY166" fmla="*/ 1990531 h 2237474"/>
              <a:gd name="connsiteX167" fmla="*/ 2476147 w 12192000"/>
              <a:gd name="connsiteY167" fmla="*/ 1998305 h 2237474"/>
              <a:gd name="connsiteX168" fmla="*/ 2373568 w 12192000"/>
              <a:gd name="connsiteY168" fmla="*/ 2003219 h 2237474"/>
              <a:gd name="connsiteX169" fmla="*/ 2321399 w 12192000"/>
              <a:gd name="connsiteY169" fmla="*/ 1989467 h 2237474"/>
              <a:gd name="connsiteX170" fmla="*/ 2315525 w 12192000"/>
              <a:gd name="connsiteY170" fmla="*/ 1989708 h 2237474"/>
              <a:gd name="connsiteX171" fmla="*/ 2300792 w 12192000"/>
              <a:gd name="connsiteY171" fmla="*/ 1994290 h 2237474"/>
              <a:gd name="connsiteX172" fmla="*/ 2295469 w 12192000"/>
              <a:gd name="connsiteY172" fmla="*/ 1996659 h 2237474"/>
              <a:gd name="connsiteX173" fmla="*/ 2287219 w 12192000"/>
              <a:gd name="connsiteY173" fmla="*/ 1998750 h 2237474"/>
              <a:gd name="connsiteX174" fmla="*/ 2286948 w 12192000"/>
              <a:gd name="connsiteY174" fmla="*/ 1998596 h 2237474"/>
              <a:gd name="connsiteX175" fmla="*/ 2243069 w 12192000"/>
              <a:gd name="connsiteY175" fmla="*/ 2015111 h 2237474"/>
              <a:gd name="connsiteX176" fmla="*/ 2186609 w 12192000"/>
              <a:gd name="connsiteY176" fmla="*/ 2008263 h 2237474"/>
              <a:gd name="connsiteX177" fmla="*/ 2164831 w 12192000"/>
              <a:gd name="connsiteY177" fmla="*/ 2010143 h 2237474"/>
              <a:gd name="connsiteX178" fmla="*/ 2152836 w 12192000"/>
              <a:gd name="connsiteY178" fmla="*/ 2010048 h 2237474"/>
              <a:gd name="connsiteX179" fmla="*/ 2117102 w 12192000"/>
              <a:gd name="connsiteY179" fmla="*/ 2023004 h 2237474"/>
              <a:gd name="connsiteX180" fmla="*/ 2111935 w 12192000"/>
              <a:gd name="connsiteY180" fmla="*/ 2023163 h 2237474"/>
              <a:gd name="connsiteX181" fmla="*/ 2089991 w 12192000"/>
              <a:gd name="connsiteY181" fmla="*/ 2034193 h 2237474"/>
              <a:gd name="connsiteX182" fmla="*/ 2058061 w 12192000"/>
              <a:gd name="connsiteY182" fmla="*/ 2047942 h 2237474"/>
              <a:gd name="connsiteX183" fmla="*/ 2055737 w 12192000"/>
              <a:gd name="connsiteY183" fmla="*/ 2047704 h 2237474"/>
              <a:gd name="connsiteX184" fmla="*/ 2042244 w 12192000"/>
              <a:gd name="connsiteY184" fmla="*/ 2055560 h 2237474"/>
              <a:gd name="connsiteX185" fmla="*/ 1976224 w 12192000"/>
              <a:gd name="connsiteY185" fmla="*/ 2074257 h 2237474"/>
              <a:gd name="connsiteX186" fmla="*/ 1877728 w 12192000"/>
              <a:gd name="connsiteY186" fmla="*/ 2101004 h 2237474"/>
              <a:gd name="connsiteX187" fmla="*/ 1759056 w 12192000"/>
              <a:gd name="connsiteY187" fmla="*/ 2125608 h 2237474"/>
              <a:gd name="connsiteX188" fmla="*/ 1637948 w 12192000"/>
              <a:gd name="connsiteY188" fmla="*/ 2172597 h 2237474"/>
              <a:gd name="connsiteX189" fmla="*/ 1434549 w 12192000"/>
              <a:gd name="connsiteY189" fmla="*/ 2234522 h 2237474"/>
              <a:gd name="connsiteX190" fmla="*/ 1398481 w 12192000"/>
              <a:gd name="connsiteY190" fmla="*/ 2237074 h 2237474"/>
              <a:gd name="connsiteX191" fmla="*/ 1398407 w 12192000"/>
              <a:gd name="connsiteY191" fmla="*/ 2237095 h 2237474"/>
              <a:gd name="connsiteX192" fmla="*/ 1370962 w 12192000"/>
              <a:gd name="connsiteY192" fmla="*/ 2237474 h 2237474"/>
              <a:gd name="connsiteX193" fmla="*/ 1356367 w 12192000"/>
              <a:gd name="connsiteY193" fmla="*/ 2235089 h 2237474"/>
              <a:gd name="connsiteX194" fmla="*/ 1324828 w 12192000"/>
              <a:gd name="connsiteY194" fmla="*/ 2231968 h 2237474"/>
              <a:gd name="connsiteX195" fmla="*/ 1297744 w 12192000"/>
              <a:gd name="connsiteY195" fmla="*/ 2235849 h 2237474"/>
              <a:gd name="connsiteX196" fmla="*/ 1286236 w 12192000"/>
              <a:gd name="connsiteY196" fmla="*/ 2233135 h 2237474"/>
              <a:gd name="connsiteX197" fmla="*/ 1283504 w 12192000"/>
              <a:gd name="connsiteY197" fmla="*/ 2233797 h 2237474"/>
              <a:gd name="connsiteX198" fmla="*/ 1279765 w 12192000"/>
              <a:gd name="connsiteY198" fmla="*/ 2229639 h 2237474"/>
              <a:gd name="connsiteX199" fmla="*/ 1195347 w 12192000"/>
              <a:gd name="connsiteY199" fmla="*/ 2212354 h 2237474"/>
              <a:gd name="connsiteX200" fmla="*/ 970251 w 12192000"/>
              <a:gd name="connsiteY200" fmla="*/ 2221029 h 2237474"/>
              <a:gd name="connsiteX201" fmla="*/ 812914 w 12192000"/>
              <a:gd name="connsiteY201" fmla="*/ 2202752 h 2237474"/>
              <a:gd name="connsiteX202" fmla="*/ 800195 w 12192000"/>
              <a:gd name="connsiteY202" fmla="*/ 2209407 h 2237474"/>
              <a:gd name="connsiteX203" fmla="*/ 784978 w 12192000"/>
              <a:gd name="connsiteY203" fmla="*/ 2212360 h 2237474"/>
              <a:gd name="connsiteX204" fmla="*/ 681987 w 12192000"/>
              <a:gd name="connsiteY204" fmla="*/ 2216757 h 2237474"/>
              <a:gd name="connsiteX205" fmla="*/ 669923 w 12192000"/>
              <a:gd name="connsiteY205" fmla="*/ 2211682 h 2237474"/>
              <a:gd name="connsiteX206" fmla="*/ 648680 w 12192000"/>
              <a:gd name="connsiteY206" fmla="*/ 2206229 h 2237474"/>
              <a:gd name="connsiteX207" fmla="*/ 597225 w 12192000"/>
              <a:gd name="connsiteY207" fmla="*/ 2180999 h 2237474"/>
              <a:gd name="connsiteX208" fmla="*/ 558449 w 12192000"/>
              <a:gd name="connsiteY208" fmla="*/ 2182346 h 2237474"/>
              <a:gd name="connsiteX209" fmla="*/ 550517 w 12192000"/>
              <a:gd name="connsiteY209" fmla="*/ 2182060 h 2237474"/>
              <a:gd name="connsiteX210" fmla="*/ 550309 w 12192000"/>
              <a:gd name="connsiteY210" fmla="*/ 2181825 h 2237474"/>
              <a:gd name="connsiteX211" fmla="*/ 541836 w 12192000"/>
              <a:gd name="connsiteY211" fmla="*/ 2181063 h 2237474"/>
              <a:gd name="connsiteX212" fmla="*/ 536057 w 12192000"/>
              <a:gd name="connsiteY212" fmla="*/ 2181537 h 2237474"/>
              <a:gd name="connsiteX213" fmla="*/ 520671 w 12192000"/>
              <a:gd name="connsiteY213" fmla="*/ 2180980 h 2237474"/>
              <a:gd name="connsiteX214" fmla="*/ 515024 w 12192000"/>
              <a:gd name="connsiteY214" fmla="*/ 2179258 h 2237474"/>
              <a:gd name="connsiteX215" fmla="*/ 512278 w 12192000"/>
              <a:gd name="connsiteY215" fmla="*/ 2176369 h 2237474"/>
              <a:gd name="connsiteX216" fmla="*/ 480419 w 12192000"/>
              <a:gd name="connsiteY216" fmla="*/ 2167807 h 2237474"/>
              <a:gd name="connsiteX217" fmla="*/ 413835 w 12192000"/>
              <a:gd name="connsiteY217" fmla="*/ 2156783 h 2237474"/>
              <a:gd name="connsiteX218" fmla="*/ 376513 w 12192000"/>
              <a:gd name="connsiteY218" fmla="*/ 2154014 h 2237474"/>
              <a:gd name="connsiteX219" fmla="*/ 273386 w 12192000"/>
              <a:gd name="connsiteY219" fmla="*/ 2142551 h 2237474"/>
              <a:gd name="connsiteX220" fmla="*/ 169207 w 12192000"/>
              <a:gd name="connsiteY220" fmla="*/ 2128100 h 2237474"/>
              <a:gd name="connsiteX221" fmla="*/ 93149 w 12192000"/>
              <a:gd name="connsiteY221" fmla="*/ 2105324 h 2237474"/>
              <a:gd name="connsiteX222" fmla="*/ 88109 w 12192000"/>
              <a:gd name="connsiteY222" fmla="*/ 2106704 h 2237474"/>
              <a:gd name="connsiteX223" fmla="*/ 80022 w 12192000"/>
              <a:gd name="connsiteY223" fmla="*/ 2107254 h 2237474"/>
              <a:gd name="connsiteX224" fmla="*/ 79717 w 12192000"/>
              <a:gd name="connsiteY224" fmla="*/ 2107046 h 2237474"/>
              <a:gd name="connsiteX225" fmla="*/ 72352 w 12192000"/>
              <a:gd name="connsiteY225" fmla="*/ 2107991 h 2237474"/>
              <a:gd name="connsiteX226" fmla="*/ 37645 w 12192000"/>
              <a:gd name="connsiteY226" fmla="*/ 2115401 h 2237474"/>
              <a:gd name="connsiteX227" fmla="*/ 4572 w 12192000"/>
              <a:gd name="connsiteY227" fmla="*/ 2111091 h 2237474"/>
              <a:gd name="connsiteX228" fmla="*/ 0 w 12192000"/>
              <a:gd name="connsiteY228" fmla="*/ 2110468 h 2237474"/>
              <a:gd name="connsiteX229" fmla="*/ 0 w 12192000"/>
              <a:gd name="connsiteY22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59286 w 12192000"/>
              <a:gd name="connsiteY80" fmla="*/ 1606850 h 2237474"/>
              <a:gd name="connsiteX81" fmla="*/ 7114651 w 12192000"/>
              <a:gd name="connsiteY81" fmla="*/ 1620959 h 2237474"/>
              <a:gd name="connsiteX82" fmla="*/ 7092727 w 12192000"/>
              <a:gd name="connsiteY82" fmla="*/ 1623628 h 2237474"/>
              <a:gd name="connsiteX83" fmla="*/ 7031309 w 12192000"/>
              <a:gd name="connsiteY83" fmla="*/ 1619451 h 2237474"/>
              <a:gd name="connsiteX84" fmla="*/ 6999084 w 12192000"/>
              <a:gd name="connsiteY84" fmla="*/ 1634317 h 2237474"/>
              <a:gd name="connsiteX85" fmla="*/ 6992107 w 12192000"/>
              <a:gd name="connsiteY85" fmla="*/ 1636860 h 2237474"/>
              <a:gd name="connsiteX86" fmla="*/ 6991765 w 12192000"/>
              <a:gd name="connsiteY86" fmla="*/ 1636725 h 2237474"/>
              <a:gd name="connsiteX87" fmla="*/ 6983996 w 12192000"/>
              <a:gd name="connsiteY87" fmla="*/ 1639040 h 2237474"/>
              <a:gd name="connsiteX88" fmla="*/ 6979383 w 12192000"/>
              <a:gd name="connsiteY88" fmla="*/ 1641496 h 2237474"/>
              <a:gd name="connsiteX89" fmla="*/ 6900177 w 12192000"/>
              <a:gd name="connsiteY89" fmla="*/ 1636016 h 2237474"/>
              <a:gd name="connsiteX90" fmla="*/ 6795372 w 12192000"/>
              <a:gd name="connsiteY90" fmla="*/ 1644845 h 2237474"/>
              <a:gd name="connsiteX91" fmla="*/ 6692251 w 12192000"/>
              <a:gd name="connsiteY91" fmla="*/ 1656357 h 2237474"/>
              <a:gd name="connsiteX92" fmla="*/ 6655235 w 12192000"/>
              <a:gd name="connsiteY92" fmla="*/ 1661869 h 2237474"/>
              <a:gd name="connsiteX93" fmla="*/ 6587857 w 12192000"/>
              <a:gd name="connsiteY93" fmla="*/ 1665769 h 2237474"/>
              <a:gd name="connsiteX94" fmla="*/ 6554894 w 12192000"/>
              <a:gd name="connsiteY94" fmla="*/ 1664428 h 2237474"/>
              <a:gd name="connsiteX95" fmla="*/ 6516595 w 12192000"/>
              <a:gd name="connsiteY95" fmla="*/ 1667475 h 2237474"/>
              <a:gd name="connsiteX96" fmla="*/ 6508541 w 12192000"/>
              <a:gd name="connsiteY96" fmla="*/ 1668757 h 2237474"/>
              <a:gd name="connsiteX97" fmla="*/ 6471012 w 12192000"/>
              <a:gd name="connsiteY97" fmla="*/ 1678604 h 2237474"/>
              <a:gd name="connsiteX98" fmla="*/ 6415265 w 12192000"/>
              <a:gd name="connsiteY98" fmla="*/ 1665317 h 2237474"/>
              <a:gd name="connsiteX99" fmla="*/ 6364035 w 12192000"/>
              <a:gd name="connsiteY99" fmla="*/ 1667683 h 2237474"/>
              <a:gd name="connsiteX100" fmla="*/ 6280959 w 12192000"/>
              <a:gd name="connsiteY100" fmla="*/ 1689329 h 2237474"/>
              <a:gd name="connsiteX101" fmla="*/ 6243319 w 12192000"/>
              <a:gd name="connsiteY101" fmla="*/ 1695560 h 2237474"/>
              <a:gd name="connsiteX102" fmla="*/ 6098321 w 12192000"/>
              <a:gd name="connsiteY102" fmla="*/ 1721646 h 2237474"/>
              <a:gd name="connsiteX103" fmla="*/ 5880652 w 12192000"/>
              <a:gd name="connsiteY103" fmla="*/ 1779643 h 2237474"/>
              <a:gd name="connsiteX104" fmla="*/ 5785959 w 12192000"/>
              <a:gd name="connsiteY104" fmla="*/ 1775307 h 2237474"/>
              <a:gd name="connsiteX105" fmla="*/ 5643534 w 12192000"/>
              <a:gd name="connsiteY105" fmla="*/ 1802919 h 2237474"/>
              <a:gd name="connsiteX106" fmla="*/ 5518799 w 12192000"/>
              <a:gd name="connsiteY106" fmla="*/ 1818312 h 2237474"/>
              <a:gd name="connsiteX107" fmla="*/ 5505014 w 12192000"/>
              <a:gd name="connsiteY107" fmla="*/ 1819259 h 2237474"/>
              <a:gd name="connsiteX108" fmla="*/ 5453307 w 12192000"/>
              <a:gd name="connsiteY108" fmla="*/ 1815450 h 2237474"/>
              <a:gd name="connsiteX109" fmla="*/ 5364192 w 12192000"/>
              <a:gd name="connsiteY109" fmla="*/ 1826074 h 2237474"/>
              <a:gd name="connsiteX110" fmla="*/ 5350380 w 12192000"/>
              <a:gd name="connsiteY110" fmla="*/ 1830891 h 2237474"/>
              <a:gd name="connsiteX111" fmla="*/ 5259633 w 12192000"/>
              <a:gd name="connsiteY111" fmla="*/ 1837160 h 2237474"/>
              <a:gd name="connsiteX112" fmla="*/ 5197513 w 12192000"/>
              <a:gd name="connsiteY112" fmla="*/ 1844718 h 2237474"/>
              <a:gd name="connsiteX113" fmla="*/ 5184170 w 12192000"/>
              <a:gd name="connsiteY113" fmla="*/ 1849402 h 2237474"/>
              <a:gd name="connsiteX114" fmla="*/ 5168852 w 12192000"/>
              <a:gd name="connsiteY114" fmla="*/ 1844846 h 2237474"/>
              <a:gd name="connsiteX115" fmla="*/ 5164370 w 12192000"/>
              <a:gd name="connsiteY115" fmla="*/ 1840597 h 2237474"/>
              <a:gd name="connsiteX116" fmla="*/ 5114927 w 12192000"/>
              <a:gd name="connsiteY116" fmla="*/ 1847827 h 2237474"/>
              <a:gd name="connsiteX117" fmla="*/ 5108970 w 12192000"/>
              <a:gd name="connsiteY117" fmla="*/ 1847935 h 2237474"/>
              <a:gd name="connsiteX118" fmla="*/ 5067961 w 12192000"/>
              <a:gd name="connsiteY118" fmla="*/ 1845917 h 2237474"/>
              <a:gd name="connsiteX119" fmla="*/ 5007075 w 12192000"/>
              <a:gd name="connsiteY119" fmla="*/ 1838626 h 2237474"/>
              <a:gd name="connsiteX120" fmla="*/ 4944087 w 12192000"/>
              <a:gd name="connsiteY120" fmla="*/ 1823332 h 2237474"/>
              <a:gd name="connsiteX121" fmla="*/ 4907662 w 12192000"/>
              <a:gd name="connsiteY121" fmla="*/ 1816900 h 2237474"/>
              <a:gd name="connsiteX122" fmla="*/ 4882386 w 12192000"/>
              <a:gd name="connsiteY122" fmla="*/ 1809844 h 2237474"/>
              <a:gd name="connsiteX123" fmla="*/ 4811440 w 12192000"/>
              <a:gd name="connsiteY123" fmla="*/ 1804655 h 2237474"/>
              <a:gd name="connsiteX124" fmla="*/ 4691075 w 12192000"/>
              <a:gd name="connsiteY124" fmla="*/ 1801389 h 2237474"/>
              <a:gd name="connsiteX125" fmla="*/ 4611738 w 12192000"/>
              <a:gd name="connsiteY125" fmla="*/ 1776964 h 2237474"/>
              <a:gd name="connsiteX126" fmla="*/ 4560070 w 12192000"/>
              <a:gd name="connsiteY126" fmla="*/ 1785640 h 2237474"/>
              <a:gd name="connsiteX127" fmla="*/ 4536503 w 12192000"/>
              <a:gd name="connsiteY127" fmla="*/ 1785334 h 2237474"/>
              <a:gd name="connsiteX128" fmla="*/ 4513724 w 12192000"/>
              <a:gd name="connsiteY128" fmla="*/ 1791996 h 2237474"/>
              <a:gd name="connsiteX129" fmla="*/ 4459810 w 12192000"/>
              <a:gd name="connsiteY129" fmla="*/ 1797886 h 2237474"/>
              <a:gd name="connsiteX130" fmla="*/ 4379064 w 12192000"/>
              <a:gd name="connsiteY130" fmla="*/ 1817177 h 2237474"/>
              <a:gd name="connsiteX131" fmla="*/ 4319209 w 12192000"/>
              <a:gd name="connsiteY131" fmla="*/ 1834833 h 2237474"/>
              <a:gd name="connsiteX132" fmla="*/ 4290981 w 12192000"/>
              <a:gd name="connsiteY132" fmla="*/ 1839677 h 2237474"/>
              <a:gd name="connsiteX133" fmla="*/ 4285792 w 12192000"/>
              <a:gd name="connsiteY133" fmla="*/ 1836231 h 2237474"/>
              <a:gd name="connsiteX134" fmla="*/ 4238372 w 12192000"/>
              <a:gd name="connsiteY134" fmla="*/ 1851480 h 2237474"/>
              <a:gd name="connsiteX135" fmla="*/ 4232517 w 12192000"/>
              <a:gd name="connsiteY135" fmla="*/ 1852567 h 2237474"/>
              <a:gd name="connsiteX136" fmla="*/ 4191732 w 12192000"/>
              <a:gd name="connsiteY136" fmla="*/ 1857328 h 2237474"/>
              <a:gd name="connsiteX137" fmla="*/ 4065532 w 12192000"/>
              <a:gd name="connsiteY137" fmla="*/ 1855477 h 2237474"/>
              <a:gd name="connsiteX138" fmla="*/ 4028460 w 12192000"/>
              <a:gd name="connsiteY138" fmla="*/ 1855137 h 2237474"/>
              <a:gd name="connsiteX139" fmla="*/ 4002267 w 12192000"/>
              <a:gd name="connsiteY139" fmla="*/ 1852352 h 2237474"/>
              <a:gd name="connsiteX140" fmla="*/ 3931396 w 12192000"/>
              <a:gd name="connsiteY140" fmla="*/ 1858915 h 2237474"/>
              <a:gd name="connsiteX141" fmla="*/ 3812162 w 12192000"/>
              <a:gd name="connsiteY141" fmla="*/ 1875501 h 2237474"/>
              <a:gd name="connsiteX142" fmla="*/ 3729530 w 12192000"/>
              <a:gd name="connsiteY142" fmla="*/ 1864513 h 2237474"/>
              <a:gd name="connsiteX143" fmla="*/ 3680177 w 12192000"/>
              <a:gd name="connsiteY143" fmla="*/ 1881552 h 2237474"/>
              <a:gd name="connsiteX144" fmla="*/ 3567259 w 12192000"/>
              <a:gd name="connsiteY144" fmla="*/ 1893482 h 2237474"/>
              <a:gd name="connsiteX145" fmla="*/ 3405770 w 12192000"/>
              <a:gd name="connsiteY145" fmla="*/ 1904591 h 2237474"/>
              <a:gd name="connsiteX146" fmla="*/ 3280097 w 12192000"/>
              <a:gd name="connsiteY146" fmla="*/ 1919610 h 2237474"/>
              <a:gd name="connsiteX147" fmla="*/ 3123424 w 12192000"/>
              <a:gd name="connsiteY147" fmla="*/ 1952930 h 2237474"/>
              <a:gd name="connsiteX148" fmla="*/ 3009910 w 12192000"/>
              <a:gd name="connsiteY148" fmla="*/ 1957866 h 2237474"/>
              <a:gd name="connsiteX149" fmla="*/ 2995934 w 12192000"/>
              <a:gd name="connsiteY149" fmla="*/ 1967085 h 2237474"/>
              <a:gd name="connsiteX150" fmla="*/ 2980071 w 12192000"/>
              <a:gd name="connsiteY150" fmla="*/ 1972988 h 2237474"/>
              <a:gd name="connsiteX151" fmla="*/ 2978094 w 12192000"/>
              <a:gd name="connsiteY151" fmla="*/ 1972369 h 2237474"/>
              <a:gd name="connsiteX152" fmla="*/ 2942858 w 12192000"/>
              <a:gd name="connsiteY152" fmla="*/ 1981367 h 2237474"/>
              <a:gd name="connsiteX153" fmla="*/ 2875436 w 12192000"/>
              <a:gd name="connsiteY153" fmla="*/ 1996977 h 2237474"/>
              <a:gd name="connsiteX154" fmla="*/ 2874892 w 12192000"/>
              <a:gd name="connsiteY154" fmla="*/ 1996085 h 2237474"/>
              <a:gd name="connsiteX155" fmla="*/ 2864145 w 12192000"/>
              <a:gd name="connsiteY155" fmla="*/ 1994061 h 2237474"/>
              <a:gd name="connsiteX156" fmla="*/ 2843662 w 12192000"/>
              <a:gd name="connsiteY156" fmla="*/ 1992498 h 2237474"/>
              <a:gd name="connsiteX157" fmla="*/ 2796128 w 12192000"/>
              <a:gd name="connsiteY157" fmla="*/ 1976403 h 2237474"/>
              <a:gd name="connsiteX158" fmla="*/ 2756784 w 12192000"/>
              <a:gd name="connsiteY158" fmla="*/ 1985116 h 2237474"/>
              <a:gd name="connsiteX159" fmla="*/ 2748833 w 12192000"/>
              <a:gd name="connsiteY159" fmla="*/ 1986323 h 2237474"/>
              <a:gd name="connsiteX160" fmla="*/ 2748661 w 12192000"/>
              <a:gd name="connsiteY160" fmla="*/ 1986122 h 2237474"/>
              <a:gd name="connsiteX161" fmla="*/ 2740251 w 12192000"/>
              <a:gd name="connsiteY161" fmla="*/ 1986946 h 2237474"/>
              <a:gd name="connsiteX162" fmla="*/ 2718916 w 12192000"/>
              <a:gd name="connsiteY162" fmla="*/ 1990867 h 2237474"/>
              <a:gd name="connsiteX163" fmla="*/ 2713522 w 12192000"/>
              <a:gd name="connsiteY163" fmla="*/ 1990173 h 2237474"/>
              <a:gd name="connsiteX164" fmla="*/ 2680597 w 12192000"/>
              <a:gd name="connsiteY164" fmla="*/ 1984996 h 2237474"/>
              <a:gd name="connsiteX165" fmla="*/ 2578178 w 12192000"/>
              <a:gd name="connsiteY165" fmla="*/ 1990531 h 2237474"/>
              <a:gd name="connsiteX166" fmla="*/ 2476147 w 12192000"/>
              <a:gd name="connsiteY166" fmla="*/ 1998305 h 2237474"/>
              <a:gd name="connsiteX167" fmla="*/ 2373568 w 12192000"/>
              <a:gd name="connsiteY167" fmla="*/ 2003219 h 2237474"/>
              <a:gd name="connsiteX168" fmla="*/ 2321399 w 12192000"/>
              <a:gd name="connsiteY168" fmla="*/ 1989467 h 2237474"/>
              <a:gd name="connsiteX169" fmla="*/ 2315525 w 12192000"/>
              <a:gd name="connsiteY169" fmla="*/ 1989708 h 2237474"/>
              <a:gd name="connsiteX170" fmla="*/ 2300792 w 12192000"/>
              <a:gd name="connsiteY170" fmla="*/ 1994290 h 2237474"/>
              <a:gd name="connsiteX171" fmla="*/ 2295469 w 12192000"/>
              <a:gd name="connsiteY171" fmla="*/ 1996659 h 2237474"/>
              <a:gd name="connsiteX172" fmla="*/ 2287219 w 12192000"/>
              <a:gd name="connsiteY172" fmla="*/ 1998750 h 2237474"/>
              <a:gd name="connsiteX173" fmla="*/ 2286948 w 12192000"/>
              <a:gd name="connsiteY173" fmla="*/ 1998596 h 2237474"/>
              <a:gd name="connsiteX174" fmla="*/ 2243069 w 12192000"/>
              <a:gd name="connsiteY174" fmla="*/ 2015111 h 2237474"/>
              <a:gd name="connsiteX175" fmla="*/ 2186609 w 12192000"/>
              <a:gd name="connsiteY175" fmla="*/ 2008263 h 2237474"/>
              <a:gd name="connsiteX176" fmla="*/ 2164831 w 12192000"/>
              <a:gd name="connsiteY176" fmla="*/ 2010143 h 2237474"/>
              <a:gd name="connsiteX177" fmla="*/ 2152836 w 12192000"/>
              <a:gd name="connsiteY177" fmla="*/ 2010048 h 2237474"/>
              <a:gd name="connsiteX178" fmla="*/ 2117102 w 12192000"/>
              <a:gd name="connsiteY178" fmla="*/ 2023004 h 2237474"/>
              <a:gd name="connsiteX179" fmla="*/ 2111935 w 12192000"/>
              <a:gd name="connsiteY179" fmla="*/ 2023163 h 2237474"/>
              <a:gd name="connsiteX180" fmla="*/ 2089991 w 12192000"/>
              <a:gd name="connsiteY180" fmla="*/ 2034193 h 2237474"/>
              <a:gd name="connsiteX181" fmla="*/ 2058061 w 12192000"/>
              <a:gd name="connsiteY181" fmla="*/ 2047942 h 2237474"/>
              <a:gd name="connsiteX182" fmla="*/ 2055737 w 12192000"/>
              <a:gd name="connsiteY182" fmla="*/ 2047704 h 2237474"/>
              <a:gd name="connsiteX183" fmla="*/ 2042244 w 12192000"/>
              <a:gd name="connsiteY183" fmla="*/ 2055560 h 2237474"/>
              <a:gd name="connsiteX184" fmla="*/ 1976224 w 12192000"/>
              <a:gd name="connsiteY184" fmla="*/ 2074257 h 2237474"/>
              <a:gd name="connsiteX185" fmla="*/ 1877728 w 12192000"/>
              <a:gd name="connsiteY185" fmla="*/ 2101004 h 2237474"/>
              <a:gd name="connsiteX186" fmla="*/ 1759056 w 12192000"/>
              <a:gd name="connsiteY186" fmla="*/ 2125608 h 2237474"/>
              <a:gd name="connsiteX187" fmla="*/ 1637948 w 12192000"/>
              <a:gd name="connsiteY187" fmla="*/ 2172597 h 2237474"/>
              <a:gd name="connsiteX188" fmla="*/ 1434549 w 12192000"/>
              <a:gd name="connsiteY188" fmla="*/ 2234522 h 2237474"/>
              <a:gd name="connsiteX189" fmla="*/ 1398481 w 12192000"/>
              <a:gd name="connsiteY189" fmla="*/ 2237074 h 2237474"/>
              <a:gd name="connsiteX190" fmla="*/ 1398407 w 12192000"/>
              <a:gd name="connsiteY190" fmla="*/ 2237095 h 2237474"/>
              <a:gd name="connsiteX191" fmla="*/ 1370962 w 12192000"/>
              <a:gd name="connsiteY191" fmla="*/ 2237474 h 2237474"/>
              <a:gd name="connsiteX192" fmla="*/ 1356367 w 12192000"/>
              <a:gd name="connsiteY192" fmla="*/ 2235089 h 2237474"/>
              <a:gd name="connsiteX193" fmla="*/ 1324828 w 12192000"/>
              <a:gd name="connsiteY193" fmla="*/ 2231968 h 2237474"/>
              <a:gd name="connsiteX194" fmla="*/ 1297744 w 12192000"/>
              <a:gd name="connsiteY194" fmla="*/ 2235849 h 2237474"/>
              <a:gd name="connsiteX195" fmla="*/ 1286236 w 12192000"/>
              <a:gd name="connsiteY195" fmla="*/ 2233135 h 2237474"/>
              <a:gd name="connsiteX196" fmla="*/ 1283504 w 12192000"/>
              <a:gd name="connsiteY196" fmla="*/ 2233797 h 2237474"/>
              <a:gd name="connsiteX197" fmla="*/ 1279765 w 12192000"/>
              <a:gd name="connsiteY197" fmla="*/ 2229639 h 2237474"/>
              <a:gd name="connsiteX198" fmla="*/ 1195347 w 12192000"/>
              <a:gd name="connsiteY198" fmla="*/ 2212354 h 2237474"/>
              <a:gd name="connsiteX199" fmla="*/ 970251 w 12192000"/>
              <a:gd name="connsiteY199" fmla="*/ 2221029 h 2237474"/>
              <a:gd name="connsiteX200" fmla="*/ 812914 w 12192000"/>
              <a:gd name="connsiteY200" fmla="*/ 2202752 h 2237474"/>
              <a:gd name="connsiteX201" fmla="*/ 800195 w 12192000"/>
              <a:gd name="connsiteY201" fmla="*/ 2209407 h 2237474"/>
              <a:gd name="connsiteX202" fmla="*/ 784978 w 12192000"/>
              <a:gd name="connsiteY202" fmla="*/ 2212360 h 2237474"/>
              <a:gd name="connsiteX203" fmla="*/ 681987 w 12192000"/>
              <a:gd name="connsiteY203" fmla="*/ 2216757 h 2237474"/>
              <a:gd name="connsiteX204" fmla="*/ 669923 w 12192000"/>
              <a:gd name="connsiteY204" fmla="*/ 2211682 h 2237474"/>
              <a:gd name="connsiteX205" fmla="*/ 648680 w 12192000"/>
              <a:gd name="connsiteY205" fmla="*/ 2206229 h 2237474"/>
              <a:gd name="connsiteX206" fmla="*/ 597225 w 12192000"/>
              <a:gd name="connsiteY206" fmla="*/ 2180999 h 2237474"/>
              <a:gd name="connsiteX207" fmla="*/ 558449 w 12192000"/>
              <a:gd name="connsiteY207" fmla="*/ 2182346 h 2237474"/>
              <a:gd name="connsiteX208" fmla="*/ 550517 w 12192000"/>
              <a:gd name="connsiteY208" fmla="*/ 2182060 h 2237474"/>
              <a:gd name="connsiteX209" fmla="*/ 550309 w 12192000"/>
              <a:gd name="connsiteY209" fmla="*/ 2181825 h 2237474"/>
              <a:gd name="connsiteX210" fmla="*/ 541836 w 12192000"/>
              <a:gd name="connsiteY210" fmla="*/ 2181063 h 2237474"/>
              <a:gd name="connsiteX211" fmla="*/ 536057 w 12192000"/>
              <a:gd name="connsiteY211" fmla="*/ 2181537 h 2237474"/>
              <a:gd name="connsiteX212" fmla="*/ 520671 w 12192000"/>
              <a:gd name="connsiteY212" fmla="*/ 2180980 h 2237474"/>
              <a:gd name="connsiteX213" fmla="*/ 515024 w 12192000"/>
              <a:gd name="connsiteY213" fmla="*/ 2179258 h 2237474"/>
              <a:gd name="connsiteX214" fmla="*/ 512278 w 12192000"/>
              <a:gd name="connsiteY214" fmla="*/ 2176369 h 2237474"/>
              <a:gd name="connsiteX215" fmla="*/ 480419 w 12192000"/>
              <a:gd name="connsiteY215" fmla="*/ 2167807 h 2237474"/>
              <a:gd name="connsiteX216" fmla="*/ 413835 w 12192000"/>
              <a:gd name="connsiteY216" fmla="*/ 2156783 h 2237474"/>
              <a:gd name="connsiteX217" fmla="*/ 376513 w 12192000"/>
              <a:gd name="connsiteY217" fmla="*/ 2154014 h 2237474"/>
              <a:gd name="connsiteX218" fmla="*/ 273386 w 12192000"/>
              <a:gd name="connsiteY218" fmla="*/ 2142551 h 2237474"/>
              <a:gd name="connsiteX219" fmla="*/ 169207 w 12192000"/>
              <a:gd name="connsiteY219" fmla="*/ 2128100 h 2237474"/>
              <a:gd name="connsiteX220" fmla="*/ 93149 w 12192000"/>
              <a:gd name="connsiteY220" fmla="*/ 2105324 h 2237474"/>
              <a:gd name="connsiteX221" fmla="*/ 88109 w 12192000"/>
              <a:gd name="connsiteY221" fmla="*/ 2106704 h 2237474"/>
              <a:gd name="connsiteX222" fmla="*/ 80022 w 12192000"/>
              <a:gd name="connsiteY222" fmla="*/ 2107254 h 2237474"/>
              <a:gd name="connsiteX223" fmla="*/ 79717 w 12192000"/>
              <a:gd name="connsiteY223" fmla="*/ 2107046 h 2237474"/>
              <a:gd name="connsiteX224" fmla="*/ 72352 w 12192000"/>
              <a:gd name="connsiteY224" fmla="*/ 2107991 h 2237474"/>
              <a:gd name="connsiteX225" fmla="*/ 37645 w 12192000"/>
              <a:gd name="connsiteY225" fmla="*/ 2115401 h 2237474"/>
              <a:gd name="connsiteX226" fmla="*/ 4572 w 12192000"/>
              <a:gd name="connsiteY226" fmla="*/ 2111091 h 2237474"/>
              <a:gd name="connsiteX227" fmla="*/ 0 w 12192000"/>
              <a:gd name="connsiteY227" fmla="*/ 2110468 h 2237474"/>
              <a:gd name="connsiteX228" fmla="*/ 0 w 12192000"/>
              <a:gd name="connsiteY22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59286 w 12192000"/>
              <a:gd name="connsiteY80" fmla="*/ 1606850 h 2237474"/>
              <a:gd name="connsiteX81" fmla="*/ 7114651 w 12192000"/>
              <a:gd name="connsiteY81" fmla="*/ 1620959 h 2237474"/>
              <a:gd name="connsiteX82" fmla="*/ 7092727 w 12192000"/>
              <a:gd name="connsiteY82" fmla="*/ 1623628 h 2237474"/>
              <a:gd name="connsiteX83" fmla="*/ 7031309 w 12192000"/>
              <a:gd name="connsiteY83" fmla="*/ 1619451 h 2237474"/>
              <a:gd name="connsiteX84" fmla="*/ 6999084 w 12192000"/>
              <a:gd name="connsiteY84" fmla="*/ 1634317 h 2237474"/>
              <a:gd name="connsiteX85" fmla="*/ 6992107 w 12192000"/>
              <a:gd name="connsiteY85" fmla="*/ 1636860 h 2237474"/>
              <a:gd name="connsiteX86" fmla="*/ 6991765 w 12192000"/>
              <a:gd name="connsiteY86" fmla="*/ 1636725 h 2237474"/>
              <a:gd name="connsiteX87" fmla="*/ 6983996 w 12192000"/>
              <a:gd name="connsiteY87" fmla="*/ 1639040 h 2237474"/>
              <a:gd name="connsiteX88" fmla="*/ 6900177 w 12192000"/>
              <a:gd name="connsiteY88" fmla="*/ 1636016 h 2237474"/>
              <a:gd name="connsiteX89" fmla="*/ 6795372 w 12192000"/>
              <a:gd name="connsiteY89" fmla="*/ 1644845 h 2237474"/>
              <a:gd name="connsiteX90" fmla="*/ 6692251 w 12192000"/>
              <a:gd name="connsiteY90" fmla="*/ 1656357 h 2237474"/>
              <a:gd name="connsiteX91" fmla="*/ 6655235 w 12192000"/>
              <a:gd name="connsiteY91" fmla="*/ 1661869 h 2237474"/>
              <a:gd name="connsiteX92" fmla="*/ 6587857 w 12192000"/>
              <a:gd name="connsiteY92" fmla="*/ 1665769 h 2237474"/>
              <a:gd name="connsiteX93" fmla="*/ 6554894 w 12192000"/>
              <a:gd name="connsiteY93" fmla="*/ 1664428 h 2237474"/>
              <a:gd name="connsiteX94" fmla="*/ 6516595 w 12192000"/>
              <a:gd name="connsiteY94" fmla="*/ 1667475 h 2237474"/>
              <a:gd name="connsiteX95" fmla="*/ 6508541 w 12192000"/>
              <a:gd name="connsiteY95" fmla="*/ 1668757 h 2237474"/>
              <a:gd name="connsiteX96" fmla="*/ 6471012 w 12192000"/>
              <a:gd name="connsiteY96" fmla="*/ 1678604 h 2237474"/>
              <a:gd name="connsiteX97" fmla="*/ 6415265 w 12192000"/>
              <a:gd name="connsiteY97" fmla="*/ 1665317 h 2237474"/>
              <a:gd name="connsiteX98" fmla="*/ 6364035 w 12192000"/>
              <a:gd name="connsiteY98" fmla="*/ 1667683 h 2237474"/>
              <a:gd name="connsiteX99" fmla="*/ 6280959 w 12192000"/>
              <a:gd name="connsiteY99" fmla="*/ 1689329 h 2237474"/>
              <a:gd name="connsiteX100" fmla="*/ 6243319 w 12192000"/>
              <a:gd name="connsiteY100" fmla="*/ 1695560 h 2237474"/>
              <a:gd name="connsiteX101" fmla="*/ 6098321 w 12192000"/>
              <a:gd name="connsiteY101" fmla="*/ 1721646 h 2237474"/>
              <a:gd name="connsiteX102" fmla="*/ 5880652 w 12192000"/>
              <a:gd name="connsiteY102" fmla="*/ 1779643 h 2237474"/>
              <a:gd name="connsiteX103" fmla="*/ 5785959 w 12192000"/>
              <a:gd name="connsiteY103" fmla="*/ 1775307 h 2237474"/>
              <a:gd name="connsiteX104" fmla="*/ 5643534 w 12192000"/>
              <a:gd name="connsiteY104" fmla="*/ 1802919 h 2237474"/>
              <a:gd name="connsiteX105" fmla="*/ 5518799 w 12192000"/>
              <a:gd name="connsiteY105" fmla="*/ 1818312 h 2237474"/>
              <a:gd name="connsiteX106" fmla="*/ 5505014 w 12192000"/>
              <a:gd name="connsiteY106" fmla="*/ 1819259 h 2237474"/>
              <a:gd name="connsiteX107" fmla="*/ 5453307 w 12192000"/>
              <a:gd name="connsiteY107" fmla="*/ 1815450 h 2237474"/>
              <a:gd name="connsiteX108" fmla="*/ 5364192 w 12192000"/>
              <a:gd name="connsiteY108" fmla="*/ 1826074 h 2237474"/>
              <a:gd name="connsiteX109" fmla="*/ 5350380 w 12192000"/>
              <a:gd name="connsiteY109" fmla="*/ 1830891 h 2237474"/>
              <a:gd name="connsiteX110" fmla="*/ 5259633 w 12192000"/>
              <a:gd name="connsiteY110" fmla="*/ 1837160 h 2237474"/>
              <a:gd name="connsiteX111" fmla="*/ 5197513 w 12192000"/>
              <a:gd name="connsiteY111" fmla="*/ 1844718 h 2237474"/>
              <a:gd name="connsiteX112" fmla="*/ 5184170 w 12192000"/>
              <a:gd name="connsiteY112" fmla="*/ 1849402 h 2237474"/>
              <a:gd name="connsiteX113" fmla="*/ 5168852 w 12192000"/>
              <a:gd name="connsiteY113" fmla="*/ 1844846 h 2237474"/>
              <a:gd name="connsiteX114" fmla="*/ 5164370 w 12192000"/>
              <a:gd name="connsiteY114" fmla="*/ 1840597 h 2237474"/>
              <a:gd name="connsiteX115" fmla="*/ 5114927 w 12192000"/>
              <a:gd name="connsiteY115" fmla="*/ 1847827 h 2237474"/>
              <a:gd name="connsiteX116" fmla="*/ 5108970 w 12192000"/>
              <a:gd name="connsiteY116" fmla="*/ 1847935 h 2237474"/>
              <a:gd name="connsiteX117" fmla="*/ 5067961 w 12192000"/>
              <a:gd name="connsiteY117" fmla="*/ 1845917 h 2237474"/>
              <a:gd name="connsiteX118" fmla="*/ 5007075 w 12192000"/>
              <a:gd name="connsiteY118" fmla="*/ 1838626 h 2237474"/>
              <a:gd name="connsiteX119" fmla="*/ 4944087 w 12192000"/>
              <a:gd name="connsiteY119" fmla="*/ 1823332 h 2237474"/>
              <a:gd name="connsiteX120" fmla="*/ 4907662 w 12192000"/>
              <a:gd name="connsiteY120" fmla="*/ 1816900 h 2237474"/>
              <a:gd name="connsiteX121" fmla="*/ 4882386 w 12192000"/>
              <a:gd name="connsiteY121" fmla="*/ 1809844 h 2237474"/>
              <a:gd name="connsiteX122" fmla="*/ 4811440 w 12192000"/>
              <a:gd name="connsiteY122" fmla="*/ 1804655 h 2237474"/>
              <a:gd name="connsiteX123" fmla="*/ 4691075 w 12192000"/>
              <a:gd name="connsiteY123" fmla="*/ 1801389 h 2237474"/>
              <a:gd name="connsiteX124" fmla="*/ 4611738 w 12192000"/>
              <a:gd name="connsiteY124" fmla="*/ 1776964 h 2237474"/>
              <a:gd name="connsiteX125" fmla="*/ 4560070 w 12192000"/>
              <a:gd name="connsiteY125" fmla="*/ 1785640 h 2237474"/>
              <a:gd name="connsiteX126" fmla="*/ 4536503 w 12192000"/>
              <a:gd name="connsiteY126" fmla="*/ 1785334 h 2237474"/>
              <a:gd name="connsiteX127" fmla="*/ 4513724 w 12192000"/>
              <a:gd name="connsiteY127" fmla="*/ 1791996 h 2237474"/>
              <a:gd name="connsiteX128" fmla="*/ 4459810 w 12192000"/>
              <a:gd name="connsiteY128" fmla="*/ 1797886 h 2237474"/>
              <a:gd name="connsiteX129" fmla="*/ 4379064 w 12192000"/>
              <a:gd name="connsiteY129" fmla="*/ 1817177 h 2237474"/>
              <a:gd name="connsiteX130" fmla="*/ 4319209 w 12192000"/>
              <a:gd name="connsiteY130" fmla="*/ 1834833 h 2237474"/>
              <a:gd name="connsiteX131" fmla="*/ 4290981 w 12192000"/>
              <a:gd name="connsiteY131" fmla="*/ 1839677 h 2237474"/>
              <a:gd name="connsiteX132" fmla="*/ 4285792 w 12192000"/>
              <a:gd name="connsiteY132" fmla="*/ 1836231 h 2237474"/>
              <a:gd name="connsiteX133" fmla="*/ 4238372 w 12192000"/>
              <a:gd name="connsiteY133" fmla="*/ 1851480 h 2237474"/>
              <a:gd name="connsiteX134" fmla="*/ 4232517 w 12192000"/>
              <a:gd name="connsiteY134" fmla="*/ 1852567 h 2237474"/>
              <a:gd name="connsiteX135" fmla="*/ 4191732 w 12192000"/>
              <a:gd name="connsiteY135" fmla="*/ 1857328 h 2237474"/>
              <a:gd name="connsiteX136" fmla="*/ 4065532 w 12192000"/>
              <a:gd name="connsiteY136" fmla="*/ 1855477 h 2237474"/>
              <a:gd name="connsiteX137" fmla="*/ 4028460 w 12192000"/>
              <a:gd name="connsiteY137" fmla="*/ 1855137 h 2237474"/>
              <a:gd name="connsiteX138" fmla="*/ 4002267 w 12192000"/>
              <a:gd name="connsiteY138" fmla="*/ 1852352 h 2237474"/>
              <a:gd name="connsiteX139" fmla="*/ 3931396 w 12192000"/>
              <a:gd name="connsiteY139" fmla="*/ 1858915 h 2237474"/>
              <a:gd name="connsiteX140" fmla="*/ 3812162 w 12192000"/>
              <a:gd name="connsiteY140" fmla="*/ 1875501 h 2237474"/>
              <a:gd name="connsiteX141" fmla="*/ 3729530 w 12192000"/>
              <a:gd name="connsiteY141" fmla="*/ 1864513 h 2237474"/>
              <a:gd name="connsiteX142" fmla="*/ 3680177 w 12192000"/>
              <a:gd name="connsiteY142" fmla="*/ 1881552 h 2237474"/>
              <a:gd name="connsiteX143" fmla="*/ 3567259 w 12192000"/>
              <a:gd name="connsiteY143" fmla="*/ 1893482 h 2237474"/>
              <a:gd name="connsiteX144" fmla="*/ 3405770 w 12192000"/>
              <a:gd name="connsiteY144" fmla="*/ 1904591 h 2237474"/>
              <a:gd name="connsiteX145" fmla="*/ 3280097 w 12192000"/>
              <a:gd name="connsiteY145" fmla="*/ 1919610 h 2237474"/>
              <a:gd name="connsiteX146" fmla="*/ 3123424 w 12192000"/>
              <a:gd name="connsiteY146" fmla="*/ 1952930 h 2237474"/>
              <a:gd name="connsiteX147" fmla="*/ 3009910 w 12192000"/>
              <a:gd name="connsiteY147" fmla="*/ 1957866 h 2237474"/>
              <a:gd name="connsiteX148" fmla="*/ 2995934 w 12192000"/>
              <a:gd name="connsiteY148" fmla="*/ 1967085 h 2237474"/>
              <a:gd name="connsiteX149" fmla="*/ 2980071 w 12192000"/>
              <a:gd name="connsiteY149" fmla="*/ 1972988 h 2237474"/>
              <a:gd name="connsiteX150" fmla="*/ 2978094 w 12192000"/>
              <a:gd name="connsiteY150" fmla="*/ 1972369 h 2237474"/>
              <a:gd name="connsiteX151" fmla="*/ 2942858 w 12192000"/>
              <a:gd name="connsiteY151" fmla="*/ 1981367 h 2237474"/>
              <a:gd name="connsiteX152" fmla="*/ 2875436 w 12192000"/>
              <a:gd name="connsiteY152" fmla="*/ 1996977 h 2237474"/>
              <a:gd name="connsiteX153" fmla="*/ 2874892 w 12192000"/>
              <a:gd name="connsiteY153" fmla="*/ 1996085 h 2237474"/>
              <a:gd name="connsiteX154" fmla="*/ 2864145 w 12192000"/>
              <a:gd name="connsiteY154" fmla="*/ 1994061 h 2237474"/>
              <a:gd name="connsiteX155" fmla="*/ 2843662 w 12192000"/>
              <a:gd name="connsiteY155" fmla="*/ 1992498 h 2237474"/>
              <a:gd name="connsiteX156" fmla="*/ 2796128 w 12192000"/>
              <a:gd name="connsiteY156" fmla="*/ 1976403 h 2237474"/>
              <a:gd name="connsiteX157" fmla="*/ 2756784 w 12192000"/>
              <a:gd name="connsiteY157" fmla="*/ 1985116 h 2237474"/>
              <a:gd name="connsiteX158" fmla="*/ 2748833 w 12192000"/>
              <a:gd name="connsiteY158" fmla="*/ 1986323 h 2237474"/>
              <a:gd name="connsiteX159" fmla="*/ 2748661 w 12192000"/>
              <a:gd name="connsiteY159" fmla="*/ 1986122 h 2237474"/>
              <a:gd name="connsiteX160" fmla="*/ 2740251 w 12192000"/>
              <a:gd name="connsiteY160" fmla="*/ 1986946 h 2237474"/>
              <a:gd name="connsiteX161" fmla="*/ 2718916 w 12192000"/>
              <a:gd name="connsiteY161" fmla="*/ 1990867 h 2237474"/>
              <a:gd name="connsiteX162" fmla="*/ 2713522 w 12192000"/>
              <a:gd name="connsiteY162" fmla="*/ 1990173 h 2237474"/>
              <a:gd name="connsiteX163" fmla="*/ 2680597 w 12192000"/>
              <a:gd name="connsiteY163" fmla="*/ 1984996 h 2237474"/>
              <a:gd name="connsiteX164" fmla="*/ 2578178 w 12192000"/>
              <a:gd name="connsiteY164" fmla="*/ 1990531 h 2237474"/>
              <a:gd name="connsiteX165" fmla="*/ 2476147 w 12192000"/>
              <a:gd name="connsiteY165" fmla="*/ 1998305 h 2237474"/>
              <a:gd name="connsiteX166" fmla="*/ 2373568 w 12192000"/>
              <a:gd name="connsiteY166" fmla="*/ 2003219 h 2237474"/>
              <a:gd name="connsiteX167" fmla="*/ 2321399 w 12192000"/>
              <a:gd name="connsiteY167" fmla="*/ 1989467 h 2237474"/>
              <a:gd name="connsiteX168" fmla="*/ 2315525 w 12192000"/>
              <a:gd name="connsiteY168" fmla="*/ 1989708 h 2237474"/>
              <a:gd name="connsiteX169" fmla="*/ 2300792 w 12192000"/>
              <a:gd name="connsiteY169" fmla="*/ 1994290 h 2237474"/>
              <a:gd name="connsiteX170" fmla="*/ 2295469 w 12192000"/>
              <a:gd name="connsiteY170" fmla="*/ 1996659 h 2237474"/>
              <a:gd name="connsiteX171" fmla="*/ 2287219 w 12192000"/>
              <a:gd name="connsiteY171" fmla="*/ 1998750 h 2237474"/>
              <a:gd name="connsiteX172" fmla="*/ 2286948 w 12192000"/>
              <a:gd name="connsiteY172" fmla="*/ 1998596 h 2237474"/>
              <a:gd name="connsiteX173" fmla="*/ 2243069 w 12192000"/>
              <a:gd name="connsiteY173" fmla="*/ 2015111 h 2237474"/>
              <a:gd name="connsiteX174" fmla="*/ 2186609 w 12192000"/>
              <a:gd name="connsiteY174" fmla="*/ 2008263 h 2237474"/>
              <a:gd name="connsiteX175" fmla="*/ 2164831 w 12192000"/>
              <a:gd name="connsiteY175" fmla="*/ 2010143 h 2237474"/>
              <a:gd name="connsiteX176" fmla="*/ 2152836 w 12192000"/>
              <a:gd name="connsiteY176" fmla="*/ 2010048 h 2237474"/>
              <a:gd name="connsiteX177" fmla="*/ 2117102 w 12192000"/>
              <a:gd name="connsiteY177" fmla="*/ 2023004 h 2237474"/>
              <a:gd name="connsiteX178" fmla="*/ 2111935 w 12192000"/>
              <a:gd name="connsiteY178" fmla="*/ 2023163 h 2237474"/>
              <a:gd name="connsiteX179" fmla="*/ 2089991 w 12192000"/>
              <a:gd name="connsiteY179" fmla="*/ 2034193 h 2237474"/>
              <a:gd name="connsiteX180" fmla="*/ 2058061 w 12192000"/>
              <a:gd name="connsiteY180" fmla="*/ 2047942 h 2237474"/>
              <a:gd name="connsiteX181" fmla="*/ 2055737 w 12192000"/>
              <a:gd name="connsiteY181" fmla="*/ 2047704 h 2237474"/>
              <a:gd name="connsiteX182" fmla="*/ 2042244 w 12192000"/>
              <a:gd name="connsiteY182" fmla="*/ 2055560 h 2237474"/>
              <a:gd name="connsiteX183" fmla="*/ 1976224 w 12192000"/>
              <a:gd name="connsiteY183" fmla="*/ 2074257 h 2237474"/>
              <a:gd name="connsiteX184" fmla="*/ 1877728 w 12192000"/>
              <a:gd name="connsiteY184" fmla="*/ 2101004 h 2237474"/>
              <a:gd name="connsiteX185" fmla="*/ 1759056 w 12192000"/>
              <a:gd name="connsiteY185" fmla="*/ 2125608 h 2237474"/>
              <a:gd name="connsiteX186" fmla="*/ 1637948 w 12192000"/>
              <a:gd name="connsiteY186" fmla="*/ 2172597 h 2237474"/>
              <a:gd name="connsiteX187" fmla="*/ 1434549 w 12192000"/>
              <a:gd name="connsiteY187" fmla="*/ 2234522 h 2237474"/>
              <a:gd name="connsiteX188" fmla="*/ 1398481 w 12192000"/>
              <a:gd name="connsiteY188" fmla="*/ 2237074 h 2237474"/>
              <a:gd name="connsiteX189" fmla="*/ 1398407 w 12192000"/>
              <a:gd name="connsiteY189" fmla="*/ 2237095 h 2237474"/>
              <a:gd name="connsiteX190" fmla="*/ 1370962 w 12192000"/>
              <a:gd name="connsiteY190" fmla="*/ 2237474 h 2237474"/>
              <a:gd name="connsiteX191" fmla="*/ 1356367 w 12192000"/>
              <a:gd name="connsiteY191" fmla="*/ 2235089 h 2237474"/>
              <a:gd name="connsiteX192" fmla="*/ 1324828 w 12192000"/>
              <a:gd name="connsiteY192" fmla="*/ 2231968 h 2237474"/>
              <a:gd name="connsiteX193" fmla="*/ 1297744 w 12192000"/>
              <a:gd name="connsiteY193" fmla="*/ 2235849 h 2237474"/>
              <a:gd name="connsiteX194" fmla="*/ 1286236 w 12192000"/>
              <a:gd name="connsiteY194" fmla="*/ 2233135 h 2237474"/>
              <a:gd name="connsiteX195" fmla="*/ 1283504 w 12192000"/>
              <a:gd name="connsiteY195" fmla="*/ 2233797 h 2237474"/>
              <a:gd name="connsiteX196" fmla="*/ 1279765 w 12192000"/>
              <a:gd name="connsiteY196" fmla="*/ 2229639 h 2237474"/>
              <a:gd name="connsiteX197" fmla="*/ 1195347 w 12192000"/>
              <a:gd name="connsiteY197" fmla="*/ 2212354 h 2237474"/>
              <a:gd name="connsiteX198" fmla="*/ 970251 w 12192000"/>
              <a:gd name="connsiteY198" fmla="*/ 2221029 h 2237474"/>
              <a:gd name="connsiteX199" fmla="*/ 812914 w 12192000"/>
              <a:gd name="connsiteY199" fmla="*/ 2202752 h 2237474"/>
              <a:gd name="connsiteX200" fmla="*/ 800195 w 12192000"/>
              <a:gd name="connsiteY200" fmla="*/ 2209407 h 2237474"/>
              <a:gd name="connsiteX201" fmla="*/ 784978 w 12192000"/>
              <a:gd name="connsiteY201" fmla="*/ 2212360 h 2237474"/>
              <a:gd name="connsiteX202" fmla="*/ 681987 w 12192000"/>
              <a:gd name="connsiteY202" fmla="*/ 2216757 h 2237474"/>
              <a:gd name="connsiteX203" fmla="*/ 669923 w 12192000"/>
              <a:gd name="connsiteY203" fmla="*/ 2211682 h 2237474"/>
              <a:gd name="connsiteX204" fmla="*/ 648680 w 12192000"/>
              <a:gd name="connsiteY204" fmla="*/ 2206229 h 2237474"/>
              <a:gd name="connsiteX205" fmla="*/ 597225 w 12192000"/>
              <a:gd name="connsiteY205" fmla="*/ 2180999 h 2237474"/>
              <a:gd name="connsiteX206" fmla="*/ 558449 w 12192000"/>
              <a:gd name="connsiteY206" fmla="*/ 2182346 h 2237474"/>
              <a:gd name="connsiteX207" fmla="*/ 550517 w 12192000"/>
              <a:gd name="connsiteY207" fmla="*/ 2182060 h 2237474"/>
              <a:gd name="connsiteX208" fmla="*/ 550309 w 12192000"/>
              <a:gd name="connsiteY208" fmla="*/ 2181825 h 2237474"/>
              <a:gd name="connsiteX209" fmla="*/ 541836 w 12192000"/>
              <a:gd name="connsiteY209" fmla="*/ 2181063 h 2237474"/>
              <a:gd name="connsiteX210" fmla="*/ 536057 w 12192000"/>
              <a:gd name="connsiteY210" fmla="*/ 2181537 h 2237474"/>
              <a:gd name="connsiteX211" fmla="*/ 520671 w 12192000"/>
              <a:gd name="connsiteY211" fmla="*/ 2180980 h 2237474"/>
              <a:gd name="connsiteX212" fmla="*/ 515024 w 12192000"/>
              <a:gd name="connsiteY212" fmla="*/ 2179258 h 2237474"/>
              <a:gd name="connsiteX213" fmla="*/ 512278 w 12192000"/>
              <a:gd name="connsiteY213" fmla="*/ 2176369 h 2237474"/>
              <a:gd name="connsiteX214" fmla="*/ 480419 w 12192000"/>
              <a:gd name="connsiteY214" fmla="*/ 2167807 h 2237474"/>
              <a:gd name="connsiteX215" fmla="*/ 413835 w 12192000"/>
              <a:gd name="connsiteY215" fmla="*/ 2156783 h 2237474"/>
              <a:gd name="connsiteX216" fmla="*/ 376513 w 12192000"/>
              <a:gd name="connsiteY216" fmla="*/ 2154014 h 2237474"/>
              <a:gd name="connsiteX217" fmla="*/ 273386 w 12192000"/>
              <a:gd name="connsiteY217" fmla="*/ 2142551 h 2237474"/>
              <a:gd name="connsiteX218" fmla="*/ 169207 w 12192000"/>
              <a:gd name="connsiteY218" fmla="*/ 2128100 h 2237474"/>
              <a:gd name="connsiteX219" fmla="*/ 93149 w 12192000"/>
              <a:gd name="connsiteY219" fmla="*/ 2105324 h 2237474"/>
              <a:gd name="connsiteX220" fmla="*/ 88109 w 12192000"/>
              <a:gd name="connsiteY220" fmla="*/ 2106704 h 2237474"/>
              <a:gd name="connsiteX221" fmla="*/ 80022 w 12192000"/>
              <a:gd name="connsiteY221" fmla="*/ 2107254 h 2237474"/>
              <a:gd name="connsiteX222" fmla="*/ 79717 w 12192000"/>
              <a:gd name="connsiteY222" fmla="*/ 2107046 h 2237474"/>
              <a:gd name="connsiteX223" fmla="*/ 72352 w 12192000"/>
              <a:gd name="connsiteY223" fmla="*/ 2107991 h 2237474"/>
              <a:gd name="connsiteX224" fmla="*/ 37645 w 12192000"/>
              <a:gd name="connsiteY224" fmla="*/ 2115401 h 2237474"/>
              <a:gd name="connsiteX225" fmla="*/ 4572 w 12192000"/>
              <a:gd name="connsiteY225" fmla="*/ 2111091 h 2237474"/>
              <a:gd name="connsiteX226" fmla="*/ 0 w 12192000"/>
              <a:gd name="connsiteY226" fmla="*/ 2110468 h 2237474"/>
              <a:gd name="connsiteX227" fmla="*/ 0 w 12192000"/>
              <a:gd name="connsiteY22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59286 w 12192000"/>
              <a:gd name="connsiteY80" fmla="*/ 1606850 h 2237474"/>
              <a:gd name="connsiteX81" fmla="*/ 7114651 w 12192000"/>
              <a:gd name="connsiteY81" fmla="*/ 1620959 h 2237474"/>
              <a:gd name="connsiteX82" fmla="*/ 7092727 w 12192000"/>
              <a:gd name="connsiteY82" fmla="*/ 1623628 h 2237474"/>
              <a:gd name="connsiteX83" fmla="*/ 7031309 w 12192000"/>
              <a:gd name="connsiteY83" fmla="*/ 1619451 h 2237474"/>
              <a:gd name="connsiteX84" fmla="*/ 6999084 w 12192000"/>
              <a:gd name="connsiteY84" fmla="*/ 1634317 h 2237474"/>
              <a:gd name="connsiteX85" fmla="*/ 6992107 w 12192000"/>
              <a:gd name="connsiteY85" fmla="*/ 1636860 h 2237474"/>
              <a:gd name="connsiteX86" fmla="*/ 6991765 w 12192000"/>
              <a:gd name="connsiteY86" fmla="*/ 1636725 h 2237474"/>
              <a:gd name="connsiteX87" fmla="*/ 6900177 w 12192000"/>
              <a:gd name="connsiteY87" fmla="*/ 1636016 h 2237474"/>
              <a:gd name="connsiteX88" fmla="*/ 6795372 w 12192000"/>
              <a:gd name="connsiteY88" fmla="*/ 1644845 h 2237474"/>
              <a:gd name="connsiteX89" fmla="*/ 6692251 w 12192000"/>
              <a:gd name="connsiteY89" fmla="*/ 1656357 h 2237474"/>
              <a:gd name="connsiteX90" fmla="*/ 6655235 w 12192000"/>
              <a:gd name="connsiteY90" fmla="*/ 1661869 h 2237474"/>
              <a:gd name="connsiteX91" fmla="*/ 6587857 w 12192000"/>
              <a:gd name="connsiteY91" fmla="*/ 1665769 h 2237474"/>
              <a:gd name="connsiteX92" fmla="*/ 6554894 w 12192000"/>
              <a:gd name="connsiteY92" fmla="*/ 1664428 h 2237474"/>
              <a:gd name="connsiteX93" fmla="*/ 6516595 w 12192000"/>
              <a:gd name="connsiteY93" fmla="*/ 1667475 h 2237474"/>
              <a:gd name="connsiteX94" fmla="*/ 6508541 w 12192000"/>
              <a:gd name="connsiteY94" fmla="*/ 1668757 h 2237474"/>
              <a:gd name="connsiteX95" fmla="*/ 6471012 w 12192000"/>
              <a:gd name="connsiteY95" fmla="*/ 1678604 h 2237474"/>
              <a:gd name="connsiteX96" fmla="*/ 6415265 w 12192000"/>
              <a:gd name="connsiteY96" fmla="*/ 1665317 h 2237474"/>
              <a:gd name="connsiteX97" fmla="*/ 6364035 w 12192000"/>
              <a:gd name="connsiteY97" fmla="*/ 1667683 h 2237474"/>
              <a:gd name="connsiteX98" fmla="*/ 6280959 w 12192000"/>
              <a:gd name="connsiteY98" fmla="*/ 1689329 h 2237474"/>
              <a:gd name="connsiteX99" fmla="*/ 6243319 w 12192000"/>
              <a:gd name="connsiteY99" fmla="*/ 1695560 h 2237474"/>
              <a:gd name="connsiteX100" fmla="*/ 6098321 w 12192000"/>
              <a:gd name="connsiteY100" fmla="*/ 1721646 h 2237474"/>
              <a:gd name="connsiteX101" fmla="*/ 5880652 w 12192000"/>
              <a:gd name="connsiteY101" fmla="*/ 1779643 h 2237474"/>
              <a:gd name="connsiteX102" fmla="*/ 5785959 w 12192000"/>
              <a:gd name="connsiteY102" fmla="*/ 1775307 h 2237474"/>
              <a:gd name="connsiteX103" fmla="*/ 5643534 w 12192000"/>
              <a:gd name="connsiteY103" fmla="*/ 1802919 h 2237474"/>
              <a:gd name="connsiteX104" fmla="*/ 5518799 w 12192000"/>
              <a:gd name="connsiteY104" fmla="*/ 1818312 h 2237474"/>
              <a:gd name="connsiteX105" fmla="*/ 5505014 w 12192000"/>
              <a:gd name="connsiteY105" fmla="*/ 1819259 h 2237474"/>
              <a:gd name="connsiteX106" fmla="*/ 5453307 w 12192000"/>
              <a:gd name="connsiteY106" fmla="*/ 1815450 h 2237474"/>
              <a:gd name="connsiteX107" fmla="*/ 5364192 w 12192000"/>
              <a:gd name="connsiteY107" fmla="*/ 1826074 h 2237474"/>
              <a:gd name="connsiteX108" fmla="*/ 5350380 w 12192000"/>
              <a:gd name="connsiteY108" fmla="*/ 1830891 h 2237474"/>
              <a:gd name="connsiteX109" fmla="*/ 5259633 w 12192000"/>
              <a:gd name="connsiteY109" fmla="*/ 1837160 h 2237474"/>
              <a:gd name="connsiteX110" fmla="*/ 5197513 w 12192000"/>
              <a:gd name="connsiteY110" fmla="*/ 1844718 h 2237474"/>
              <a:gd name="connsiteX111" fmla="*/ 5184170 w 12192000"/>
              <a:gd name="connsiteY111" fmla="*/ 1849402 h 2237474"/>
              <a:gd name="connsiteX112" fmla="*/ 5168852 w 12192000"/>
              <a:gd name="connsiteY112" fmla="*/ 1844846 h 2237474"/>
              <a:gd name="connsiteX113" fmla="*/ 5164370 w 12192000"/>
              <a:gd name="connsiteY113" fmla="*/ 1840597 h 2237474"/>
              <a:gd name="connsiteX114" fmla="*/ 5114927 w 12192000"/>
              <a:gd name="connsiteY114" fmla="*/ 1847827 h 2237474"/>
              <a:gd name="connsiteX115" fmla="*/ 5108970 w 12192000"/>
              <a:gd name="connsiteY115" fmla="*/ 1847935 h 2237474"/>
              <a:gd name="connsiteX116" fmla="*/ 5067961 w 12192000"/>
              <a:gd name="connsiteY116" fmla="*/ 1845917 h 2237474"/>
              <a:gd name="connsiteX117" fmla="*/ 5007075 w 12192000"/>
              <a:gd name="connsiteY117" fmla="*/ 1838626 h 2237474"/>
              <a:gd name="connsiteX118" fmla="*/ 4944087 w 12192000"/>
              <a:gd name="connsiteY118" fmla="*/ 1823332 h 2237474"/>
              <a:gd name="connsiteX119" fmla="*/ 4907662 w 12192000"/>
              <a:gd name="connsiteY119" fmla="*/ 1816900 h 2237474"/>
              <a:gd name="connsiteX120" fmla="*/ 4882386 w 12192000"/>
              <a:gd name="connsiteY120" fmla="*/ 1809844 h 2237474"/>
              <a:gd name="connsiteX121" fmla="*/ 4811440 w 12192000"/>
              <a:gd name="connsiteY121" fmla="*/ 1804655 h 2237474"/>
              <a:gd name="connsiteX122" fmla="*/ 4691075 w 12192000"/>
              <a:gd name="connsiteY122" fmla="*/ 1801389 h 2237474"/>
              <a:gd name="connsiteX123" fmla="*/ 4611738 w 12192000"/>
              <a:gd name="connsiteY123" fmla="*/ 1776964 h 2237474"/>
              <a:gd name="connsiteX124" fmla="*/ 4560070 w 12192000"/>
              <a:gd name="connsiteY124" fmla="*/ 1785640 h 2237474"/>
              <a:gd name="connsiteX125" fmla="*/ 4536503 w 12192000"/>
              <a:gd name="connsiteY125" fmla="*/ 1785334 h 2237474"/>
              <a:gd name="connsiteX126" fmla="*/ 4513724 w 12192000"/>
              <a:gd name="connsiteY126" fmla="*/ 1791996 h 2237474"/>
              <a:gd name="connsiteX127" fmla="*/ 4459810 w 12192000"/>
              <a:gd name="connsiteY127" fmla="*/ 1797886 h 2237474"/>
              <a:gd name="connsiteX128" fmla="*/ 4379064 w 12192000"/>
              <a:gd name="connsiteY128" fmla="*/ 1817177 h 2237474"/>
              <a:gd name="connsiteX129" fmla="*/ 4319209 w 12192000"/>
              <a:gd name="connsiteY129" fmla="*/ 1834833 h 2237474"/>
              <a:gd name="connsiteX130" fmla="*/ 4290981 w 12192000"/>
              <a:gd name="connsiteY130" fmla="*/ 1839677 h 2237474"/>
              <a:gd name="connsiteX131" fmla="*/ 4285792 w 12192000"/>
              <a:gd name="connsiteY131" fmla="*/ 1836231 h 2237474"/>
              <a:gd name="connsiteX132" fmla="*/ 4238372 w 12192000"/>
              <a:gd name="connsiteY132" fmla="*/ 1851480 h 2237474"/>
              <a:gd name="connsiteX133" fmla="*/ 4232517 w 12192000"/>
              <a:gd name="connsiteY133" fmla="*/ 1852567 h 2237474"/>
              <a:gd name="connsiteX134" fmla="*/ 4191732 w 12192000"/>
              <a:gd name="connsiteY134" fmla="*/ 1857328 h 2237474"/>
              <a:gd name="connsiteX135" fmla="*/ 4065532 w 12192000"/>
              <a:gd name="connsiteY135" fmla="*/ 1855477 h 2237474"/>
              <a:gd name="connsiteX136" fmla="*/ 4028460 w 12192000"/>
              <a:gd name="connsiteY136" fmla="*/ 1855137 h 2237474"/>
              <a:gd name="connsiteX137" fmla="*/ 4002267 w 12192000"/>
              <a:gd name="connsiteY137" fmla="*/ 1852352 h 2237474"/>
              <a:gd name="connsiteX138" fmla="*/ 3931396 w 12192000"/>
              <a:gd name="connsiteY138" fmla="*/ 1858915 h 2237474"/>
              <a:gd name="connsiteX139" fmla="*/ 3812162 w 12192000"/>
              <a:gd name="connsiteY139" fmla="*/ 1875501 h 2237474"/>
              <a:gd name="connsiteX140" fmla="*/ 3729530 w 12192000"/>
              <a:gd name="connsiteY140" fmla="*/ 1864513 h 2237474"/>
              <a:gd name="connsiteX141" fmla="*/ 3680177 w 12192000"/>
              <a:gd name="connsiteY141" fmla="*/ 1881552 h 2237474"/>
              <a:gd name="connsiteX142" fmla="*/ 3567259 w 12192000"/>
              <a:gd name="connsiteY142" fmla="*/ 1893482 h 2237474"/>
              <a:gd name="connsiteX143" fmla="*/ 3405770 w 12192000"/>
              <a:gd name="connsiteY143" fmla="*/ 1904591 h 2237474"/>
              <a:gd name="connsiteX144" fmla="*/ 3280097 w 12192000"/>
              <a:gd name="connsiteY144" fmla="*/ 1919610 h 2237474"/>
              <a:gd name="connsiteX145" fmla="*/ 3123424 w 12192000"/>
              <a:gd name="connsiteY145" fmla="*/ 1952930 h 2237474"/>
              <a:gd name="connsiteX146" fmla="*/ 3009910 w 12192000"/>
              <a:gd name="connsiteY146" fmla="*/ 1957866 h 2237474"/>
              <a:gd name="connsiteX147" fmla="*/ 2995934 w 12192000"/>
              <a:gd name="connsiteY147" fmla="*/ 1967085 h 2237474"/>
              <a:gd name="connsiteX148" fmla="*/ 2980071 w 12192000"/>
              <a:gd name="connsiteY148" fmla="*/ 1972988 h 2237474"/>
              <a:gd name="connsiteX149" fmla="*/ 2978094 w 12192000"/>
              <a:gd name="connsiteY149" fmla="*/ 1972369 h 2237474"/>
              <a:gd name="connsiteX150" fmla="*/ 2942858 w 12192000"/>
              <a:gd name="connsiteY150" fmla="*/ 1981367 h 2237474"/>
              <a:gd name="connsiteX151" fmla="*/ 2875436 w 12192000"/>
              <a:gd name="connsiteY151" fmla="*/ 1996977 h 2237474"/>
              <a:gd name="connsiteX152" fmla="*/ 2874892 w 12192000"/>
              <a:gd name="connsiteY152" fmla="*/ 1996085 h 2237474"/>
              <a:gd name="connsiteX153" fmla="*/ 2864145 w 12192000"/>
              <a:gd name="connsiteY153" fmla="*/ 1994061 h 2237474"/>
              <a:gd name="connsiteX154" fmla="*/ 2843662 w 12192000"/>
              <a:gd name="connsiteY154" fmla="*/ 1992498 h 2237474"/>
              <a:gd name="connsiteX155" fmla="*/ 2796128 w 12192000"/>
              <a:gd name="connsiteY155" fmla="*/ 1976403 h 2237474"/>
              <a:gd name="connsiteX156" fmla="*/ 2756784 w 12192000"/>
              <a:gd name="connsiteY156" fmla="*/ 1985116 h 2237474"/>
              <a:gd name="connsiteX157" fmla="*/ 2748833 w 12192000"/>
              <a:gd name="connsiteY157" fmla="*/ 1986323 h 2237474"/>
              <a:gd name="connsiteX158" fmla="*/ 2748661 w 12192000"/>
              <a:gd name="connsiteY158" fmla="*/ 1986122 h 2237474"/>
              <a:gd name="connsiteX159" fmla="*/ 2740251 w 12192000"/>
              <a:gd name="connsiteY159" fmla="*/ 1986946 h 2237474"/>
              <a:gd name="connsiteX160" fmla="*/ 2718916 w 12192000"/>
              <a:gd name="connsiteY160" fmla="*/ 1990867 h 2237474"/>
              <a:gd name="connsiteX161" fmla="*/ 2713522 w 12192000"/>
              <a:gd name="connsiteY161" fmla="*/ 1990173 h 2237474"/>
              <a:gd name="connsiteX162" fmla="*/ 2680597 w 12192000"/>
              <a:gd name="connsiteY162" fmla="*/ 1984996 h 2237474"/>
              <a:gd name="connsiteX163" fmla="*/ 2578178 w 12192000"/>
              <a:gd name="connsiteY163" fmla="*/ 1990531 h 2237474"/>
              <a:gd name="connsiteX164" fmla="*/ 2476147 w 12192000"/>
              <a:gd name="connsiteY164" fmla="*/ 1998305 h 2237474"/>
              <a:gd name="connsiteX165" fmla="*/ 2373568 w 12192000"/>
              <a:gd name="connsiteY165" fmla="*/ 2003219 h 2237474"/>
              <a:gd name="connsiteX166" fmla="*/ 2321399 w 12192000"/>
              <a:gd name="connsiteY166" fmla="*/ 1989467 h 2237474"/>
              <a:gd name="connsiteX167" fmla="*/ 2315525 w 12192000"/>
              <a:gd name="connsiteY167" fmla="*/ 1989708 h 2237474"/>
              <a:gd name="connsiteX168" fmla="*/ 2300792 w 12192000"/>
              <a:gd name="connsiteY168" fmla="*/ 1994290 h 2237474"/>
              <a:gd name="connsiteX169" fmla="*/ 2295469 w 12192000"/>
              <a:gd name="connsiteY169" fmla="*/ 1996659 h 2237474"/>
              <a:gd name="connsiteX170" fmla="*/ 2287219 w 12192000"/>
              <a:gd name="connsiteY170" fmla="*/ 1998750 h 2237474"/>
              <a:gd name="connsiteX171" fmla="*/ 2286948 w 12192000"/>
              <a:gd name="connsiteY171" fmla="*/ 1998596 h 2237474"/>
              <a:gd name="connsiteX172" fmla="*/ 2243069 w 12192000"/>
              <a:gd name="connsiteY172" fmla="*/ 2015111 h 2237474"/>
              <a:gd name="connsiteX173" fmla="*/ 2186609 w 12192000"/>
              <a:gd name="connsiteY173" fmla="*/ 2008263 h 2237474"/>
              <a:gd name="connsiteX174" fmla="*/ 2164831 w 12192000"/>
              <a:gd name="connsiteY174" fmla="*/ 2010143 h 2237474"/>
              <a:gd name="connsiteX175" fmla="*/ 2152836 w 12192000"/>
              <a:gd name="connsiteY175" fmla="*/ 2010048 h 2237474"/>
              <a:gd name="connsiteX176" fmla="*/ 2117102 w 12192000"/>
              <a:gd name="connsiteY176" fmla="*/ 2023004 h 2237474"/>
              <a:gd name="connsiteX177" fmla="*/ 2111935 w 12192000"/>
              <a:gd name="connsiteY177" fmla="*/ 2023163 h 2237474"/>
              <a:gd name="connsiteX178" fmla="*/ 2089991 w 12192000"/>
              <a:gd name="connsiteY178" fmla="*/ 2034193 h 2237474"/>
              <a:gd name="connsiteX179" fmla="*/ 2058061 w 12192000"/>
              <a:gd name="connsiteY179" fmla="*/ 2047942 h 2237474"/>
              <a:gd name="connsiteX180" fmla="*/ 2055737 w 12192000"/>
              <a:gd name="connsiteY180" fmla="*/ 2047704 h 2237474"/>
              <a:gd name="connsiteX181" fmla="*/ 2042244 w 12192000"/>
              <a:gd name="connsiteY181" fmla="*/ 2055560 h 2237474"/>
              <a:gd name="connsiteX182" fmla="*/ 1976224 w 12192000"/>
              <a:gd name="connsiteY182" fmla="*/ 2074257 h 2237474"/>
              <a:gd name="connsiteX183" fmla="*/ 1877728 w 12192000"/>
              <a:gd name="connsiteY183" fmla="*/ 2101004 h 2237474"/>
              <a:gd name="connsiteX184" fmla="*/ 1759056 w 12192000"/>
              <a:gd name="connsiteY184" fmla="*/ 2125608 h 2237474"/>
              <a:gd name="connsiteX185" fmla="*/ 1637948 w 12192000"/>
              <a:gd name="connsiteY185" fmla="*/ 2172597 h 2237474"/>
              <a:gd name="connsiteX186" fmla="*/ 1434549 w 12192000"/>
              <a:gd name="connsiteY186" fmla="*/ 2234522 h 2237474"/>
              <a:gd name="connsiteX187" fmla="*/ 1398481 w 12192000"/>
              <a:gd name="connsiteY187" fmla="*/ 2237074 h 2237474"/>
              <a:gd name="connsiteX188" fmla="*/ 1398407 w 12192000"/>
              <a:gd name="connsiteY188" fmla="*/ 2237095 h 2237474"/>
              <a:gd name="connsiteX189" fmla="*/ 1370962 w 12192000"/>
              <a:gd name="connsiteY189" fmla="*/ 2237474 h 2237474"/>
              <a:gd name="connsiteX190" fmla="*/ 1356367 w 12192000"/>
              <a:gd name="connsiteY190" fmla="*/ 2235089 h 2237474"/>
              <a:gd name="connsiteX191" fmla="*/ 1324828 w 12192000"/>
              <a:gd name="connsiteY191" fmla="*/ 2231968 h 2237474"/>
              <a:gd name="connsiteX192" fmla="*/ 1297744 w 12192000"/>
              <a:gd name="connsiteY192" fmla="*/ 2235849 h 2237474"/>
              <a:gd name="connsiteX193" fmla="*/ 1286236 w 12192000"/>
              <a:gd name="connsiteY193" fmla="*/ 2233135 h 2237474"/>
              <a:gd name="connsiteX194" fmla="*/ 1283504 w 12192000"/>
              <a:gd name="connsiteY194" fmla="*/ 2233797 h 2237474"/>
              <a:gd name="connsiteX195" fmla="*/ 1279765 w 12192000"/>
              <a:gd name="connsiteY195" fmla="*/ 2229639 h 2237474"/>
              <a:gd name="connsiteX196" fmla="*/ 1195347 w 12192000"/>
              <a:gd name="connsiteY196" fmla="*/ 2212354 h 2237474"/>
              <a:gd name="connsiteX197" fmla="*/ 970251 w 12192000"/>
              <a:gd name="connsiteY197" fmla="*/ 2221029 h 2237474"/>
              <a:gd name="connsiteX198" fmla="*/ 812914 w 12192000"/>
              <a:gd name="connsiteY198" fmla="*/ 2202752 h 2237474"/>
              <a:gd name="connsiteX199" fmla="*/ 800195 w 12192000"/>
              <a:gd name="connsiteY199" fmla="*/ 2209407 h 2237474"/>
              <a:gd name="connsiteX200" fmla="*/ 784978 w 12192000"/>
              <a:gd name="connsiteY200" fmla="*/ 2212360 h 2237474"/>
              <a:gd name="connsiteX201" fmla="*/ 681987 w 12192000"/>
              <a:gd name="connsiteY201" fmla="*/ 2216757 h 2237474"/>
              <a:gd name="connsiteX202" fmla="*/ 669923 w 12192000"/>
              <a:gd name="connsiteY202" fmla="*/ 2211682 h 2237474"/>
              <a:gd name="connsiteX203" fmla="*/ 648680 w 12192000"/>
              <a:gd name="connsiteY203" fmla="*/ 2206229 h 2237474"/>
              <a:gd name="connsiteX204" fmla="*/ 597225 w 12192000"/>
              <a:gd name="connsiteY204" fmla="*/ 2180999 h 2237474"/>
              <a:gd name="connsiteX205" fmla="*/ 558449 w 12192000"/>
              <a:gd name="connsiteY205" fmla="*/ 2182346 h 2237474"/>
              <a:gd name="connsiteX206" fmla="*/ 550517 w 12192000"/>
              <a:gd name="connsiteY206" fmla="*/ 2182060 h 2237474"/>
              <a:gd name="connsiteX207" fmla="*/ 550309 w 12192000"/>
              <a:gd name="connsiteY207" fmla="*/ 2181825 h 2237474"/>
              <a:gd name="connsiteX208" fmla="*/ 541836 w 12192000"/>
              <a:gd name="connsiteY208" fmla="*/ 2181063 h 2237474"/>
              <a:gd name="connsiteX209" fmla="*/ 536057 w 12192000"/>
              <a:gd name="connsiteY209" fmla="*/ 2181537 h 2237474"/>
              <a:gd name="connsiteX210" fmla="*/ 520671 w 12192000"/>
              <a:gd name="connsiteY210" fmla="*/ 2180980 h 2237474"/>
              <a:gd name="connsiteX211" fmla="*/ 515024 w 12192000"/>
              <a:gd name="connsiteY211" fmla="*/ 2179258 h 2237474"/>
              <a:gd name="connsiteX212" fmla="*/ 512278 w 12192000"/>
              <a:gd name="connsiteY212" fmla="*/ 2176369 h 2237474"/>
              <a:gd name="connsiteX213" fmla="*/ 480419 w 12192000"/>
              <a:gd name="connsiteY213" fmla="*/ 2167807 h 2237474"/>
              <a:gd name="connsiteX214" fmla="*/ 413835 w 12192000"/>
              <a:gd name="connsiteY214" fmla="*/ 2156783 h 2237474"/>
              <a:gd name="connsiteX215" fmla="*/ 376513 w 12192000"/>
              <a:gd name="connsiteY215" fmla="*/ 2154014 h 2237474"/>
              <a:gd name="connsiteX216" fmla="*/ 273386 w 12192000"/>
              <a:gd name="connsiteY216" fmla="*/ 2142551 h 2237474"/>
              <a:gd name="connsiteX217" fmla="*/ 169207 w 12192000"/>
              <a:gd name="connsiteY217" fmla="*/ 2128100 h 2237474"/>
              <a:gd name="connsiteX218" fmla="*/ 93149 w 12192000"/>
              <a:gd name="connsiteY218" fmla="*/ 2105324 h 2237474"/>
              <a:gd name="connsiteX219" fmla="*/ 88109 w 12192000"/>
              <a:gd name="connsiteY219" fmla="*/ 2106704 h 2237474"/>
              <a:gd name="connsiteX220" fmla="*/ 80022 w 12192000"/>
              <a:gd name="connsiteY220" fmla="*/ 2107254 h 2237474"/>
              <a:gd name="connsiteX221" fmla="*/ 79717 w 12192000"/>
              <a:gd name="connsiteY221" fmla="*/ 2107046 h 2237474"/>
              <a:gd name="connsiteX222" fmla="*/ 72352 w 12192000"/>
              <a:gd name="connsiteY222" fmla="*/ 2107991 h 2237474"/>
              <a:gd name="connsiteX223" fmla="*/ 37645 w 12192000"/>
              <a:gd name="connsiteY223" fmla="*/ 2115401 h 2237474"/>
              <a:gd name="connsiteX224" fmla="*/ 4572 w 12192000"/>
              <a:gd name="connsiteY224" fmla="*/ 2111091 h 2237474"/>
              <a:gd name="connsiteX225" fmla="*/ 0 w 12192000"/>
              <a:gd name="connsiteY225" fmla="*/ 2110468 h 2237474"/>
              <a:gd name="connsiteX226" fmla="*/ 0 w 12192000"/>
              <a:gd name="connsiteY22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14651 w 12192000"/>
              <a:gd name="connsiteY80" fmla="*/ 1620959 h 2237474"/>
              <a:gd name="connsiteX81" fmla="*/ 7092727 w 12192000"/>
              <a:gd name="connsiteY81" fmla="*/ 1623628 h 2237474"/>
              <a:gd name="connsiteX82" fmla="*/ 7031309 w 12192000"/>
              <a:gd name="connsiteY82" fmla="*/ 1619451 h 2237474"/>
              <a:gd name="connsiteX83" fmla="*/ 6999084 w 12192000"/>
              <a:gd name="connsiteY83" fmla="*/ 1634317 h 2237474"/>
              <a:gd name="connsiteX84" fmla="*/ 6992107 w 12192000"/>
              <a:gd name="connsiteY84" fmla="*/ 1636860 h 2237474"/>
              <a:gd name="connsiteX85" fmla="*/ 6991765 w 12192000"/>
              <a:gd name="connsiteY85" fmla="*/ 1636725 h 2237474"/>
              <a:gd name="connsiteX86" fmla="*/ 6900177 w 12192000"/>
              <a:gd name="connsiteY86" fmla="*/ 1636016 h 2237474"/>
              <a:gd name="connsiteX87" fmla="*/ 6795372 w 12192000"/>
              <a:gd name="connsiteY87" fmla="*/ 1644845 h 2237474"/>
              <a:gd name="connsiteX88" fmla="*/ 6692251 w 12192000"/>
              <a:gd name="connsiteY88" fmla="*/ 1656357 h 2237474"/>
              <a:gd name="connsiteX89" fmla="*/ 6655235 w 12192000"/>
              <a:gd name="connsiteY89" fmla="*/ 1661869 h 2237474"/>
              <a:gd name="connsiteX90" fmla="*/ 6587857 w 12192000"/>
              <a:gd name="connsiteY90" fmla="*/ 1665769 h 2237474"/>
              <a:gd name="connsiteX91" fmla="*/ 6554894 w 12192000"/>
              <a:gd name="connsiteY91" fmla="*/ 1664428 h 2237474"/>
              <a:gd name="connsiteX92" fmla="*/ 6516595 w 12192000"/>
              <a:gd name="connsiteY92" fmla="*/ 1667475 h 2237474"/>
              <a:gd name="connsiteX93" fmla="*/ 6508541 w 12192000"/>
              <a:gd name="connsiteY93" fmla="*/ 1668757 h 2237474"/>
              <a:gd name="connsiteX94" fmla="*/ 6471012 w 12192000"/>
              <a:gd name="connsiteY94" fmla="*/ 1678604 h 2237474"/>
              <a:gd name="connsiteX95" fmla="*/ 6415265 w 12192000"/>
              <a:gd name="connsiteY95" fmla="*/ 1665317 h 2237474"/>
              <a:gd name="connsiteX96" fmla="*/ 6364035 w 12192000"/>
              <a:gd name="connsiteY96" fmla="*/ 1667683 h 2237474"/>
              <a:gd name="connsiteX97" fmla="*/ 6280959 w 12192000"/>
              <a:gd name="connsiteY97" fmla="*/ 1689329 h 2237474"/>
              <a:gd name="connsiteX98" fmla="*/ 6243319 w 12192000"/>
              <a:gd name="connsiteY98" fmla="*/ 1695560 h 2237474"/>
              <a:gd name="connsiteX99" fmla="*/ 6098321 w 12192000"/>
              <a:gd name="connsiteY99" fmla="*/ 1721646 h 2237474"/>
              <a:gd name="connsiteX100" fmla="*/ 5880652 w 12192000"/>
              <a:gd name="connsiteY100" fmla="*/ 1779643 h 2237474"/>
              <a:gd name="connsiteX101" fmla="*/ 5785959 w 12192000"/>
              <a:gd name="connsiteY101" fmla="*/ 1775307 h 2237474"/>
              <a:gd name="connsiteX102" fmla="*/ 5643534 w 12192000"/>
              <a:gd name="connsiteY102" fmla="*/ 1802919 h 2237474"/>
              <a:gd name="connsiteX103" fmla="*/ 5518799 w 12192000"/>
              <a:gd name="connsiteY103" fmla="*/ 1818312 h 2237474"/>
              <a:gd name="connsiteX104" fmla="*/ 5505014 w 12192000"/>
              <a:gd name="connsiteY104" fmla="*/ 1819259 h 2237474"/>
              <a:gd name="connsiteX105" fmla="*/ 5453307 w 12192000"/>
              <a:gd name="connsiteY105" fmla="*/ 1815450 h 2237474"/>
              <a:gd name="connsiteX106" fmla="*/ 5364192 w 12192000"/>
              <a:gd name="connsiteY106" fmla="*/ 1826074 h 2237474"/>
              <a:gd name="connsiteX107" fmla="*/ 5350380 w 12192000"/>
              <a:gd name="connsiteY107" fmla="*/ 1830891 h 2237474"/>
              <a:gd name="connsiteX108" fmla="*/ 5259633 w 12192000"/>
              <a:gd name="connsiteY108" fmla="*/ 1837160 h 2237474"/>
              <a:gd name="connsiteX109" fmla="*/ 5197513 w 12192000"/>
              <a:gd name="connsiteY109" fmla="*/ 1844718 h 2237474"/>
              <a:gd name="connsiteX110" fmla="*/ 5184170 w 12192000"/>
              <a:gd name="connsiteY110" fmla="*/ 1849402 h 2237474"/>
              <a:gd name="connsiteX111" fmla="*/ 5168852 w 12192000"/>
              <a:gd name="connsiteY111" fmla="*/ 1844846 h 2237474"/>
              <a:gd name="connsiteX112" fmla="*/ 5164370 w 12192000"/>
              <a:gd name="connsiteY112" fmla="*/ 1840597 h 2237474"/>
              <a:gd name="connsiteX113" fmla="*/ 5114927 w 12192000"/>
              <a:gd name="connsiteY113" fmla="*/ 1847827 h 2237474"/>
              <a:gd name="connsiteX114" fmla="*/ 5108970 w 12192000"/>
              <a:gd name="connsiteY114" fmla="*/ 1847935 h 2237474"/>
              <a:gd name="connsiteX115" fmla="*/ 5067961 w 12192000"/>
              <a:gd name="connsiteY115" fmla="*/ 1845917 h 2237474"/>
              <a:gd name="connsiteX116" fmla="*/ 5007075 w 12192000"/>
              <a:gd name="connsiteY116" fmla="*/ 1838626 h 2237474"/>
              <a:gd name="connsiteX117" fmla="*/ 4944087 w 12192000"/>
              <a:gd name="connsiteY117" fmla="*/ 1823332 h 2237474"/>
              <a:gd name="connsiteX118" fmla="*/ 4907662 w 12192000"/>
              <a:gd name="connsiteY118" fmla="*/ 1816900 h 2237474"/>
              <a:gd name="connsiteX119" fmla="*/ 4882386 w 12192000"/>
              <a:gd name="connsiteY119" fmla="*/ 1809844 h 2237474"/>
              <a:gd name="connsiteX120" fmla="*/ 4811440 w 12192000"/>
              <a:gd name="connsiteY120" fmla="*/ 1804655 h 2237474"/>
              <a:gd name="connsiteX121" fmla="*/ 4691075 w 12192000"/>
              <a:gd name="connsiteY121" fmla="*/ 1801389 h 2237474"/>
              <a:gd name="connsiteX122" fmla="*/ 4611738 w 12192000"/>
              <a:gd name="connsiteY122" fmla="*/ 1776964 h 2237474"/>
              <a:gd name="connsiteX123" fmla="*/ 4560070 w 12192000"/>
              <a:gd name="connsiteY123" fmla="*/ 1785640 h 2237474"/>
              <a:gd name="connsiteX124" fmla="*/ 4536503 w 12192000"/>
              <a:gd name="connsiteY124" fmla="*/ 1785334 h 2237474"/>
              <a:gd name="connsiteX125" fmla="*/ 4513724 w 12192000"/>
              <a:gd name="connsiteY125" fmla="*/ 1791996 h 2237474"/>
              <a:gd name="connsiteX126" fmla="*/ 4459810 w 12192000"/>
              <a:gd name="connsiteY126" fmla="*/ 1797886 h 2237474"/>
              <a:gd name="connsiteX127" fmla="*/ 4379064 w 12192000"/>
              <a:gd name="connsiteY127" fmla="*/ 1817177 h 2237474"/>
              <a:gd name="connsiteX128" fmla="*/ 4319209 w 12192000"/>
              <a:gd name="connsiteY128" fmla="*/ 1834833 h 2237474"/>
              <a:gd name="connsiteX129" fmla="*/ 4290981 w 12192000"/>
              <a:gd name="connsiteY129" fmla="*/ 1839677 h 2237474"/>
              <a:gd name="connsiteX130" fmla="*/ 4285792 w 12192000"/>
              <a:gd name="connsiteY130" fmla="*/ 1836231 h 2237474"/>
              <a:gd name="connsiteX131" fmla="*/ 4238372 w 12192000"/>
              <a:gd name="connsiteY131" fmla="*/ 1851480 h 2237474"/>
              <a:gd name="connsiteX132" fmla="*/ 4232517 w 12192000"/>
              <a:gd name="connsiteY132" fmla="*/ 1852567 h 2237474"/>
              <a:gd name="connsiteX133" fmla="*/ 4191732 w 12192000"/>
              <a:gd name="connsiteY133" fmla="*/ 1857328 h 2237474"/>
              <a:gd name="connsiteX134" fmla="*/ 4065532 w 12192000"/>
              <a:gd name="connsiteY134" fmla="*/ 1855477 h 2237474"/>
              <a:gd name="connsiteX135" fmla="*/ 4028460 w 12192000"/>
              <a:gd name="connsiteY135" fmla="*/ 1855137 h 2237474"/>
              <a:gd name="connsiteX136" fmla="*/ 4002267 w 12192000"/>
              <a:gd name="connsiteY136" fmla="*/ 1852352 h 2237474"/>
              <a:gd name="connsiteX137" fmla="*/ 3931396 w 12192000"/>
              <a:gd name="connsiteY137" fmla="*/ 1858915 h 2237474"/>
              <a:gd name="connsiteX138" fmla="*/ 3812162 w 12192000"/>
              <a:gd name="connsiteY138" fmla="*/ 1875501 h 2237474"/>
              <a:gd name="connsiteX139" fmla="*/ 3729530 w 12192000"/>
              <a:gd name="connsiteY139" fmla="*/ 1864513 h 2237474"/>
              <a:gd name="connsiteX140" fmla="*/ 3680177 w 12192000"/>
              <a:gd name="connsiteY140" fmla="*/ 1881552 h 2237474"/>
              <a:gd name="connsiteX141" fmla="*/ 3567259 w 12192000"/>
              <a:gd name="connsiteY141" fmla="*/ 1893482 h 2237474"/>
              <a:gd name="connsiteX142" fmla="*/ 3405770 w 12192000"/>
              <a:gd name="connsiteY142" fmla="*/ 1904591 h 2237474"/>
              <a:gd name="connsiteX143" fmla="*/ 3280097 w 12192000"/>
              <a:gd name="connsiteY143" fmla="*/ 1919610 h 2237474"/>
              <a:gd name="connsiteX144" fmla="*/ 3123424 w 12192000"/>
              <a:gd name="connsiteY144" fmla="*/ 1952930 h 2237474"/>
              <a:gd name="connsiteX145" fmla="*/ 3009910 w 12192000"/>
              <a:gd name="connsiteY145" fmla="*/ 1957866 h 2237474"/>
              <a:gd name="connsiteX146" fmla="*/ 2995934 w 12192000"/>
              <a:gd name="connsiteY146" fmla="*/ 1967085 h 2237474"/>
              <a:gd name="connsiteX147" fmla="*/ 2980071 w 12192000"/>
              <a:gd name="connsiteY147" fmla="*/ 1972988 h 2237474"/>
              <a:gd name="connsiteX148" fmla="*/ 2978094 w 12192000"/>
              <a:gd name="connsiteY148" fmla="*/ 1972369 h 2237474"/>
              <a:gd name="connsiteX149" fmla="*/ 2942858 w 12192000"/>
              <a:gd name="connsiteY149" fmla="*/ 1981367 h 2237474"/>
              <a:gd name="connsiteX150" fmla="*/ 2875436 w 12192000"/>
              <a:gd name="connsiteY150" fmla="*/ 1996977 h 2237474"/>
              <a:gd name="connsiteX151" fmla="*/ 2874892 w 12192000"/>
              <a:gd name="connsiteY151" fmla="*/ 1996085 h 2237474"/>
              <a:gd name="connsiteX152" fmla="*/ 2864145 w 12192000"/>
              <a:gd name="connsiteY152" fmla="*/ 1994061 h 2237474"/>
              <a:gd name="connsiteX153" fmla="*/ 2843662 w 12192000"/>
              <a:gd name="connsiteY153" fmla="*/ 1992498 h 2237474"/>
              <a:gd name="connsiteX154" fmla="*/ 2796128 w 12192000"/>
              <a:gd name="connsiteY154" fmla="*/ 1976403 h 2237474"/>
              <a:gd name="connsiteX155" fmla="*/ 2756784 w 12192000"/>
              <a:gd name="connsiteY155" fmla="*/ 1985116 h 2237474"/>
              <a:gd name="connsiteX156" fmla="*/ 2748833 w 12192000"/>
              <a:gd name="connsiteY156" fmla="*/ 1986323 h 2237474"/>
              <a:gd name="connsiteX157" fmla="*/ 2748661 w 12192000"/>
              <a:gd name="connsiteY157" fmla="*/ 1986122 h 2237474"/>
              <a:gd name="connsiteX158" fmla="*/ 2740251 w 12192000"/>
              <a:gd name="connsiteY158" fmla="*/ 1986946 h 2237474"/>
              <a:gd name="connsiteX159" fmla="*/ 2718916 w 12192000"/>
              <a:gd name="connsiteY159" fmla="*/ 1990867 h 2237474"/>
              <a:gd name="connsiteX160" fmla="*/ 2713522 w 12192000"/>
              <a:gd name="connsiteY160" fmla="*/ 1990173 h 2237474"/>
              <a:gd name="connsiteX161" fmla="*/ 2680597 w 12192000"/>
              <a:gd name="connsiteY161" fmla="*/ 1984996 h 2237474"/>
              <a:gd name="connsiteX162" fmla="*/ 2578178 w 12192000"/>
              <a:gd name="connsiteY162" fmla="*/ 1990531 h 2237474"/>
              <a:gd name="connsiteX163" fmla="*/ 2476147 w 12192000"/>
              <a:gd name="connsiteY163" fmla="*/ 1998305 h 2237474"/>
              <a:gd name="connsiteX164" fmla="*/ 2373568 w 12192000"/>
              <a:gd name="connsiteY164" fmla="*/ 2003219 h 2237474"/>
              <a:gd name="connsiteX165" fmla="*/ 2321399 w 12192000"/>
              <a:gd name="connsiteY165" fmla="*/ 1989467 h 2237474"/>
              <a:gd name="connsiteX166" fmla="*/ 2315525 w 12192000"/>
              <a:gd name="connsiteY166" fmla="*/ 1989708 h 2237474"/>
              <a:gd name="connsiteX167" fmla="*/ 2300792 w 12192000"/>
              <a:gd name="connsiteY167" fmla="*/ 1994290 h 2237474"/>
              <a:gd name="connsiteX168" fmla="*/ 2295469 w 12192000"/>
              <a:gd name="connsiteY168" fmla="*/ 1996659 h 2237474"/>
              <a:gd name="connsiteX169" fmla="*/ 2287219 w 12192000"/>
              <a:gd name="connsiteY169" fmla="*/ 1998750 h 2237474"/>
              <a:gd name="connsiteX170" fmla="*/ 2286948 w 12192000"/>
              <a:gd name="connsiteY170" fmla="*/ 1998596 h 2237474"/>
              <a:gd name="connsiteX171" fmla="*/ 2243069 w 12192000"/>
              <a:gd name="connsiteY171" fmla="*/ 2015111 h 2237474"/>
              <a:gd name="connsiteX172" fmla="*/ 2186609 w 12192000"/>
              <a:gd name="connsiteY172" fmla="*/ 2008263 h 2237474"/>
              <a:gd name="connsiteX173" fmla="*/ 2164831 w 12192000"/>
              <a:gd name="connsiteY173" fmla="*/ 2010143 h 2237474"/>
              <a:gd name="connsiteX174" fmla="*/ 2152836 w 12192000"/>
              <a:gd name="connsiteY174" fmla="*/ 2010048 h 2237474"/>
              <a:gd name="connsiteX175" fmla="*/ 2117102 w 12192000"/>
              <a:gd name="connsiteY175" fmla="*/ 2023004 h 2237474"/>
              <a:gd name="connsiteX176" fmla="*/ 2111935 w 12192000"/>
              <a:gd name="connsiteY176" fmla="*/ 2023163 h 2237474"/>
              <a:gd name="connsiteX177" fmla="*/ 2089991 w 12192000"/>
              <a:gd name="connsiteY177" fmla="*/ 2034193 h 2237474"/>
              <a:gd name="connsiteX178" fmla="*/ 2058061 w 12192000"/>
              <a:gd name="connsiteY178" fmla="*/ 2047942 h 2237474"/>
              <a:gd name="connsiteX179" fmla="*/ 2055737 w 12192000"/>
              <a:gd name="connsiteY179" fmla="*/ 2047704 h 2237474"/>
              <a:gd name="connsiteX180" fmla="*/ 2042244 w 12192000"/>
              <a:gd name="connsiteY180" fmla="*/ 2055560 h 2237474"/>
              <a:gd name="connsiteX181" fmla="*/ 1976224 w 12192000"/>
              <a:gd name="connsiteY181" fmla="*/ 2074257 h 2237474"/>
              <a:gd name="connsiteX182" fmla="*/ 1877728 w 12192000"/>
              <a:gd name="connsiteY182" fmla="*/ 2101004 h 2237474"/>
              <a:gd name="connsiteX183" fmla="*/ 1759056 w 12192000"/>
              <a:gd name="connsiteY183" fmla="*/ 2125608 h 2237474"/>
              <a:gd name="connsiteX184" fmla="*/ 1637948 w 12192000"/>
              <a:gd name="connsiteY184" fmla="*/ 2172597 h 2237474"/>
              <a:gd name="connsiteX185" fmla="*/ 1434549 w 12192000"/>
              <a:gd name="connsiteY185" fmla="*/ 2234522 h 2237474"/>
              <a:gd name="connsiteX186" fmla="*/ 1398481 w 12192000"/>
              <a:gd name="connsiteY186" fmla="*/ 2237074 h 2237474"/>
              <a:gd name="connsiteX187" fmla="*/ 1398407 w 12192000"/>
              <a:gd name="connsiteY187" fmla="*/ 2237095 h 2237474"/>
              <a:gd name="connsiteX188" fmla="*/ 1370962 w 12192000"/>
              <a:gd name="connsiteY188" fmla="*/ 2237474 h 2237474"/>
              <a:gd name="connsiteX189" fmla="*/ 1356367 w 12192000"/>
              <a:gd name="connsiteY189" fmla="*/ 2235089 h 2237474"/>
              <a:gd name="connsiteX190" fmla="*/ 1324828 w 12192000"/>
              <a:gd name="connsiteY190" fmla="*/ 2231968 h 2237474"/>
              <a:gd name="connsiteX191" fmla="*/ 1297744 w 12192000"/>
              <a:gd name="connsiteY191" fmla="*/ 2235849 h 2237474"/>
              <a:gd name="connsiteX192" fmla="*/ 1286236 w 12192000"/>
              <a:gd name="connsiteY192" fmla="*/ 2233135 h 2237474"/>
              <a:gd name="connsiteX193" fmla="*/ 1283504 w 12192000"/>
              <a:gd name="connsiteY193" fmla="*/ 2233797 h 2237474"/>
              <a:gd name="connsiteX194" fmla="*/ 1279765 w 12192000"/>
              <a:gd name="connsiteY194" fmla="*/ 2229639 h 2237474"/>
              <a:gd name="connsiteX195" fmla="*/ 1195347 w 12192000"/>
              <a:gd name="connsiteY195" fmla="*/ 2212354 h 2237474"/>
              <a:gd name="connsiteX196" fmla="*/ 970251 w 12192000"/>
              <a:gd name="connsiteY196" fmla="*/ 2221029 h 2237474"/>
              <a:gd name="connsiteX197" fmla="*/ 812914 w 12192000"/>
              <a:gd name="connsiteY197" fmla="*/ 2202752 h 2237474"/>
              <a:gd name="connsiteX198" fmla="*/ 800195 w 12192000"/>
              <a:gd name="connsiteY198" fmla="*/ 2209407 h 2237474"/>
              <a:gd name="connsiteX199" fmla="*/ 784978 w 12192000"/>
              <a:gd name="connsiteY199" fmla="*/ 2212360 h 2237474"/>
              <a:gd name="connsiteX200" fmla="*/ 681987 w 12192000"/>
              <a:gd name="connsiteY200" fmla="*/ 2216757 h 2237474"/>
              <a:gd name="connsiteX201" fmla="*/ 669923 w 12192000"/>
              <a:gd name="connsiteY201" fmla="*/ 2211682 h 2237474"/>
              <a:gd name="connsiteX202" fmla="*/ 648680 w 12192000"/>
              <a:gd name="connsiteY202" fmla="*/ 2206229 h 2237474"/>
              <a:gd name="connsiteX203" fmla="*/ 597225 w 12192000"/>
              <a:gd name="connsiteY203" fmla="*/ 2180999 h 2237474"/>
              <a:gd name="connsiteX204" fmla="*/ 558449 w 12192000"/>
              <a:gd name="connsiteY204" fmla="*/ 2182346 h 2237474"/>
              <a:gd name="connsiteX205" fmla="*/ 550517 w 12192000"/>
              <a:gd name="connsiteY205" fmla="*/ 2182060 h 2237474"/>
              <a:gd name="connsiteX206" fmla="*/ 550309 w 12192000"/>
              <a:gd name="connsiteY206" fmla="*/ 2181825 h 2237474"/>
              <a:gd name="connsiteX207" fmla="*/ 541836 w 12192000"/>
              <a:gd name="connsiteY207" fmla="*/ 2181063 h 2237474"/>
              <a:gd name="connsiteX208" fmla="*/ 536057 w 12192000"/>
              <a:gd name="connsiteY208" fmla="*/ 2181537 h 2237474"/>
              <a:gd name="connsiteX209" fmla="*/ 520671 w 12192000"/>
              <a:gd name="connsiteY209" fmla="*/ 2180980 h 2237474"/>
              <a:gd name="connsiteX210" fmla="*/ 515024 w 12192000"/>
              <a:gd name="connsiteY210" fmla="*/ 2179258 h 2237474"/>
              <a:gd name="connsiteX211" fmla="*/ 512278 w 12192000"/>
              <a:gd name="connsiteY211" fmla="*/ 2176369 h 2237474"/>
              <a:gd name="connsiteX212" fmla="*/ 480419 w 12192000"/>
              <a:gd name="connsiteY212" fmla="*/ 2167807 h 2237474"/>
              <a:gd name="connsiteX213" fmla="*/ 413835 w 12192000"/>
              <a:gd name="connsiteY213" fmla="*/ 2156783 h 2237474"/>
              <a:gd name="connsiteX214" fmla="*/ 376513 w 12192000"/>
              <a:gd name="connsiteY214" fmla="*/ 2154014 h 2237474"/>
              <a:gd name="connsiteX215" fmla="*/ 273386 w 12192000"/>
              <a:gd name="connsiteY215" fmla="*/ 2142551 h 2237474"/>
              <a:gd name="connsiteX216" fmla="*/ 169207 w 12192000"/>
              <a:gd name="connsiteY216" fmla="*/ 2128100 h 2237474"/>
              <a:gd name="connsiteX217" fmla="*/ 93149 w 12192000"/>
              <a:gd name="connsiteY217" fmla="*/ 2105324 h 2237474"/>
              <a:gd name="connsiteX218" fmla="*/ 88109 w 12192000"/>
              <a:gd name="connsiteY218" fmla="*/ 2106704 h 2237474"/>
              <a:gd name="connsiteX219" fmla="*/ 80022 w 12192000"/>
              <a:gd name="connsiteY219" fmla="*/ 2107254 h 2237474"/>
              <a:gd name="connsiteX220" fmla="*/ 79717 w 12192000"/>
              <a:gd name="connsiteY220" fmla="*/ 2107046 h 2237474"/>
              <a:gd name="connsiteX221" fmla="*/ 72352 w 12192000"/>
              <a:gd name="connsiteY221" fmla="*/ 2107991 h 2237474"/>
              <a:gd name="connsiteX222" fmla="*/ 37645 w 12192000"/>
              <a:gd name="connsiteY222" fmla="*/ 2115401 h 2237474"/>
              <a:gd name="connsiteX223" fmla="*/ 4572 w 12192000"/>
              <a:gd name="connsiteY223" fmla="*/ 2111091 h 2237474"/>
              <a:gd name="connsiteX224" fmla="*/ 0 w 12192000"/>
              <a:gd name="connsiteY224" fmla="*/ 2110468 h 2237474"/>
              <a:gd name="connsiteX225" fmla="*/ 0 w 12192000"/>
              <a:gd name="connsiteY22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183121 w 12192000"/>
              <a:gd name="connsiteY77" fmla="*/ 1595162 h 2237474"/>
              <a:gd name="connsiteX78" fmla="*/ 7164601 w 12192000"/>
              <a:gd name="connsiteY78" fmla="*/ 1606490 h 2237474"/>
              <a:gd name="connsiteX79" fmla="*/ 7114651 w 12192000"/>
              <a:gd name="connsiteY79" fmla="*/ 1620959 h 2237474"/>
              <a:gd name="connsiteX80" fmla="*/ 7092727 w 12192000"/>
              <a:gd name="connsiteY80" fmla="*/ 1623628 h 2237474"/>
              <a:gd name="connsiteX81" fmla="*/ 7031309 w 12192000"/>
              <a:gd name="connsiteY81" fmla="*/ 1619451 h 2237474"/>
              <a:gd name="connsiteX82" fmla="*/ 6999084 w 12192000"/>
              <a:gd name="connsiteY82" fmla="*/ 1634317 h 2237474"/>
              <a:gd name="connsiteX83" fmla="*/ 6992107 w 12192000"/>
              <a:gd name="connsiteY83" fmla="*/ 1636860 h 2237474"/>
              <a:gd name="connsiteX84" fmla="*/ 6991765 w 12192000"/>
              <a:gd name="connsiteY84" fmla="*/ 1636725 h 2237474"/>
              <a:gd name="connsiteX85" fmla="*/ 6900177 w 12192000"/>
              <a:gd name="connsiteY85" fmla="*/ 1636016 h 2237474"/>
              <a:gd name="connsiteX86" fmla="*/ 6795372 w 12192000"/>
              <a:gd name="connsiteY86" fmla="*/ 1644845 h 2237474"/>
              <a:gd name="connsiteX87" fmla="*/ 6692251 w 12192000"/>
              <a:gd name="connsiteY87" fmla="*/ 1656357 h 2237474"/>
              <a:gd name="connsiteX88" fmla="*/ 6655235 w 12192000"/>
              <a:gd name="connsiteY88" fmla="*/ 1661869 h 2237474"/>
              <a:gd name="connsiteX89" fmla="*/ 6587857 w 12192000"/>
              <a:gd name="connsiteY89" fmla="*/ 1665769 h 2237474"/>
              <a:gd name="connsiteX90" fmla="*/ 6554894 w 12192000"/>
              <a:gd name="connsiteY90" fmla="*/ 1664428 h 2237474"/>
              <a:gd name="connsiteX91" fmla="*/ 6516595 w 12192000"/>
              <a:gd name="connsiteY91" fmla="*/ 1667475 h 2237474"/>
              <a:gd name="connsiteX92" fmla="*/ 6508541 w 12192000"/>
              <a:gd name="connsiteY92" fmla="*/ 1668757 h 2237474"/>
              <a:gd name="connsiteX93" fmla="*/ 6471012 w 12192000"/>
              <a:gd name="connsiteY93" fmla="*/ 1678604 h 2237474"/>
              <a:gd name="connsiteX94" fmla="*/ 6415265 w 12192000"/>
              <a:gd name="connsiteY94" fmla="*/ 1665317 h 2237474"/>
              <a:gd name="connsiteX95" fmla="*/ 6364035 w 12192000"/>
              <a:gd name="connsiteY95" fmla="*/ 1667683 h 2237474"/>
              <a:gd name="connsiteX96" fmla="*/ 6280959 w 12192000"/>
              <a:gd name="connsiteY96" fmla="*/ 1689329 h 2237474"/>
              <a:gd name="connsiteX97" fmla="*/ 6243319 w 12192000"/>
              <a:gd name="connsiteY97" fmla="*/ 1695560 h 2237474"/>
              <a:gd name="connsiteX98" fmla="*/ 6098321 w 12192000"/>
              <a:gd name="connsiteY98" fmla="*/ 1721646 h 2237474"/>
              <a:gd name="connsiteX99" fmla="*/ 5880652 w 12192000"/>
              <a:gd name="connsiteY99" fmla="*/ 1779643 h 2237474"/>
              <a:gd name="connsiteX100" fmla="*/ 5785959 w 12192000"/>
              <a:gd name="connsiteY100" fmla="*/ 1775307 h 2237474"/>
              <a:gd name="connsiteX101" fmla="*/ 5643534 w 12192000"/>
              <a:gd name="connsiteY101" fmla="*/ 1802919 h 2237474"/>
              <a:gd name="connsiteX102" fmla="*/ 5518799 w 12192000"/>
              <a:gd name="connsiteY102" fmla="*/ 1818312 h 2237474"/>
              <a:gd name="connsiteX103" fmla="*/ 5505014 w 12192000"/>
              <a:gd name="connsiteY103" fmla="*/ 1819259 h 2237474"/>
              <a:gd name="connsiteX104" fmla="*/ 5453307 w 12192000"/>
              <a:gd name="connsiteY104" fmla="*/ 1815450 h 2237474"/>
              <a:gd name="connsiteX105" fmla="*/ 5364192 w 12192000"/>
              <a:gd name="connsiteY105" fmla="*/ 1826074 h 2237474"/>
              <a:gd name="connsiteX106" fmla="*/ 5350380 w 12192000"/>
              <a:gd name="connsiteY106" fmla="*/ 1830891 h 2237474"/>
              <a:gd name="connsiteX107" fmla="*/ 5259633 w 12192000"/>
              <a:gd name="connsiteY107" fmla="*/ 1837160 h 2237474"/>
              <a:gd name="connsiteX108" fmla="*/ 5197513 w 12192000"/>
              <a:gd name="connsiteY108" fmla="*/ 1844718 h 2237474"/>
              <a:gd name="connsiteX109" fmla="*/ 5184170 w 12192000"/>
              <a:gd name="connsiteY109" fmla="*/ 1849402 h 2237474"/>
              <a:gd name="connsiteX110" fmla="*/ 5168852 w 12192000"/>
              <a:gd name="connsiteY110" fmla="*/ 1844846 h 2237474"/>
              <a:gd name="connsiteX111" fmla="*/ 5164370 w 12192000"/>
              <a:gd name="connsiteY111" fmla="*/ 1840597 h 2237474"/>
              <a:gd name="connsiteX112" fmla="*/ 5114927 w 12192000"/>
              <a:gd name="connsiteY112" fmla="*/ 1847827 h 2237474"/>
              <a:gd name="connsiteX113" fmla="*/ 5108970 w 12192000"/>
              <a:gd name="connsiteY113" fmla="*/ 1847935 h 2237474"/>
              <a:gd name="connsiteX114" fmla="*/ 5067961 w 12192000"/>
              <a:gd name="connsiteY114" fmla="*/ 1845917 h 2237474"/>
              <a:gd name="connsiteX115" fmla="*/ 5007075 w 12192000"/>
              <a:gd name="connsiteY115" fmla="*/ 1838626 h 2237474"/>
              <a:gd name="connsiteX116" fmla="*/ 4944087 w 12192000"/>
              <a:gd name="connsiteY116" fmla="*/ 1823332 h 2237474"/>
              <a:gd name="connsiteX117" fmla="*/ 4907662 w 12192000"/>
              <a:gd name="connsiteY117" fmla="*/ 1816900 h 2237474"/>
              <a:gd name="connsiteX118" fmla="*/ 4882386 w 12192000"/>
              <a:gd name="connsiteY118" fmla="*/ 1809844 h 2237474"/>
              <a:gd name="connsiteX119" fmla="*/ 4811440 w 12192000"/>
              <a:gd name="connsiteY119" fmla="*/ 1804655 h 2237474"/>
              <a:gd name="connsiteX120" fmla="*/ 4691075 w 12192000"/>
              <a:gd name="connsiteY120" fmla="*/ 1801389 h 2237474"/>
              <a:gd name="connsiteX121" fmla="*/ 4611738 w 12192000"/>
              <a:gd name="connsiteY121" fmla="*/ 1776964 h 2237474"/>
              <a:gd name="connsiteX122" fmla="*/ 4560070 w 12192000"/>
              <a:gd name="connsiteY122" fmla="*/ 1785640 h 2237474"/>
              <a:gd name="connsiteX123" fmla="*/ 4536503 w 12192000"/>
              <a:gd name="connsiteY123" fmla="*/ 1785334 h 2237474"/>
              <a:gd name="connsiteX124" fmla="*/ 4513724 w 12192000"/>
              <a:gd name="connsiteY124" fmla="*/ 1791996 h 2237474"/>
              <a:gd name="connsiteX125" fmla="*/ 4459810 w 12192000"/>
              <a:gd name="connsiteY125" fmla="*/ 1797886 h 2237474"/>
              <a:gd name="connsiteX126" fmla="*/ 4379064 w 12192000"/>
              <a:gd name="connsiteY126" fmla="*/ 1817177 h 2237474"/>
              <a:gd name="connsiteX127" fmla="*/ 4319209 w 12192000"/>
              <a:gd name="connsiteY127" fmla="*/ 1834833 h 2237474"/>
              <a:gd name="connsiteX128" fmla="*/ 4290981 w 12192000"/>
              <a:gd name="connsiteY128" fmla="*/ 1839677 h 2237474"/>
              <a:gd name="connsiteX129" fmla="*/ 4285792 w 12192000"/>
              <a:gd name="connsiteY129" fmla="*/ 1836231 h 2237474"/>
              <a:gd name="connsiteX130" fmla="*/ 4238372 w 12192000"/>
              <a:gd name="connsiteY130" fmla="*/ 1851480 h 2237474"/>
              <a:gd name="connsiteX131" fmla="*/ 4232517 w 12192000"/>
              <a:gd name="connsiteY131" fmla="*/ 1852567 h 2237474"/>
              <a:gd name="connsiteX132" fmla="*/ 4191732 w 12192000"/>
              <a:gd name="connsiteY132" fmla="*/ 1857328 h 2237474"/>
              <a:gd name="connsiteX133" fmla="*/ 4065532 w 12192000"/>
              <a:gd name="connsiteY133" fmla="*/ 1855477 h 2237474"/>
              <a:gd name="connsiteX134" fmla="*/ 4028460 w 12192000"/>
              <a:gd name="connsiteY134" fmla="*/ 1855137 h 2237474"/>
              <a:gd name="connsiteX135" fmla="*/ 4002267 w 12192000"/>
              <a:gd name="connsiteY135" fmla="*/ 1852352 h 2237474"/>
              <a:gd name="connsiteX136" fmla="*/ 3931396 w 12192000"/>
              <a:gd name="connsiteY136" fmla="*/ 1858915 h 2237474"/>
              <a:gd name="connsiteX137" fmla="*/ 3812162 w 12192000"/>
              <a:gd name="connsiteY137" fmla="*/ 1875501 h 2237474"/>
              <a:gd name="connsiteX138" fmla="*/ 3729530 w 12192000"/>
              <a:gd name="connsiteY138" fmla="*/ 1864513 h 2237474"/>
              <a:gd name="connsiteX139" fmla="*/ 3680177 w 12192000"/>
              <a:gd name="connsiteY139" fmla="*/ 1881552 h 2237474"/>
              <a:gd name="connsiteX140" fmla="*/ 3567259 w 12192000"/>
              <a:gd name="connsiteY140" fmla="*/ 1893482 h 2237474"/>
              <a:gd name="connsiteX141" fmla="*/ 3405770 w 12192000"/>
              <a:gd name="connsiteY141" fmla="*/ 1904591 h 2237474"/>
              <a:gd name="connsiteX142" fmla="*/ 3280097 w 12192000"/>
              <a:gd name="connsiteY142" fmla="*/ 1919610 h 2237474"/>
              <a:gd name="connsiteX143" fmla="*/ 3123424 w 12192000"/>
              <a:gd name="connsiteY143" fmla="*/ 1952930 h 2237474"/>
              <a:gd name="connsiteX144" fmla="*/ 3009910 w 12192000"/>
              <a:gd name="connsiteY144" fmla="*/ 1957866 h 2237474"/>
              <a:gd name="connsiteX145" fmla="*/ 2995934 w 12192000"/>
              <a:gd name="connsiteY145" fmla="*/ 1967085 h 2237474"/>
              <a:gd name="connsiteX146" fmla="*/ 2980071 w 12192000"/>
              <a:gd name="connsiteY146" fmla="*/ 1972988 h 2237474"/>
              <a:gd name="connsiteX147" fmla="*/ 2978094 w 12192000"/>
              <a:gd name="connsiteY147" fmla="*/ 1972369 h 2237474"/>
              <a:gd name="connsiteX148" fmla="*/ 2942858 w 12192000"/>
              <a:gd name="connsiteY148" fmla="*/ 1981367 h 2237474"/>
              <a:gd name="connsiteX149" fmla="*/ 2875436 w 12192000"/>
              <a:gd name="connsiteY149" fmla="*/ 1996977 h 2237474"/>
              <a:gd name="connsiteX150" fmla="*/ 2874892 w 12192000"/>
              <a:gd name="connsiteY150" fmla="*/ 1996085 h 2237474"/>
              <a:gd name="connsiteX151" fmla="*/ 2864145 w 12192000"/>
              <a:gd name="connsiteY151" fmla="*/ 1994061 h 2237474"/>
              <a:gd name="connsiteX152" fmla="*/ 2843662 w 12192000"/>
              <a:gd name="connsiteY152" fmla="*/ 1992498 h 2237474"/>
              <a:gd name="connsiteX153" fmla="*/ 2796128 w 12192000"/>
              <a:gd name="connsiteY153" fmla="*/ 1976403 h 2237474"/>
              <a:gd name="connsiteX154" fmla="*/ 2756784 w 12192000"/>
              <a:gd name="connsiteY154" fmla="*/ 1985116 h 2237474"/>
              <a:gd name="connsiteX155" fmla="*/ 2748833 w 12192000"/>
              <a:gd name="connsiteY155" fmla="*/ 1986323 h 2237474"/>
              <a:gd name="connsiteX156" fmla="*/ 2748661 w 12192000"/>
              <a:gd name="connsiteY156" fmla="*/ 1986122 h 2237474"/>
              <a:gd name="connsiteX157" fmla="*/ 2740251 w 12192000"/>
              <a:gd name="connsiteY157" fmla="*/ 1986946 h 2237474"/>
              <a:gd name="connsiteX158" fmla="*/ 2718916 w 12192000"/>
              <a:gd name="connsiteY158" fmla="*/ 1990867 h 2237474"/>
              <a:gd name="connsiteX159" fmla="*/ 2713522 w 12192000"/>
              <a:gd name="connsiteY159" fmla="*/ 1990173 h 2237474"/>
              <a:gd name="connsiteX160" fmla="*/ 2680597 w 12192000"/>
              <a:gd name="connsiteY160" fmla="*/ 1984996 h 2237474"/>
              <a:gd name="connsiteX161" fmla="*/ 2578178 w 12192000"/>
              <a:gd name="connsiteY161" fmla="*/ 1990531 h 2237474"/>
              <a:gd name="connsiteX162" fmla="*/ 2476147 w 12192000"/>
              <a:gd name="connsiteY162" fmla="*/ 1998305 h 2237474"/>
              <a:gd name="connsiteX163" fmla="*/ 2373568 w 12192000"/>
              <a:gd name="connsiteY163" fmla="*/ 2003219 h 2237474"/>
              <a:gd name="connsiteX164" fmla="*/ 2321399 w 12192000"/>
              <a:gd name="connsiteY164" fmla="*/ 1989467 h 2237474"/>
              <a:gd name="connsiteX165" fmla="*/ 2315525 w 12192000"/>
              <a:gd name="connsiteY165" fmla="*/ 1989708 h 2237474"/>
              <a:gd name="connsiteX166" fmla="*/ 2300792 w 12192000"/>
              <a:gd name="connsiteY166" fmla="*/ 1994290 h 2237474"/>
              <a:gd name="connsiteX167" fmla="*/ 2295469 w 12192000"/>
              <a:gd name="connsiteY167" fmla="*/ 1996659 h 2237474"/>
              <a:gd name="connsiteX168" fmla="*/ 2287219 w 12192000"/>
              <a:gd name="connsiteY168" fmla="*/ 1998750 h 2237474"/>
              <a:gd name="connsiteX169" fmla="*/ 2286948 w 12192000"/>
              <a:gd name="connsiteY169" fmla="*/ 1998596 h 2237474"/>
              <a:gd name="connsiteX170" fmla="*/ 2243069 w 12192000"/>
              <a:gd name="connsiteY170" fmla="*/ 2015111 h 2237474"/>
              <a:gd name="connsiteX171" fmla="*/ 2186609 w 12192000"/>
              <a:gd name="connsiteY171" fmla="*/ 2008263 h 2237474"/>
              <a:gd name="connsiteX172" fmla="*/ 2164831 w 12192000"/>
              <a:gd name="connsiteY172" fmla="*/ 2010143 h 2237474"/>
              <a:gd name="connsiteX173" fmla="*/ 2152836 w 12192000"/>
              <a:gd name="connsiteY173" fmla="*/ 2010048 h 2237474"/>
              <a:gd name="connsiteX174" fmla="*/ 2117102 w 12192000"/>
              <a:gd name="connsiteY174" fmla="*/ 2023004 h 2237474"/>
              <a:gd name="connsiteX175" fmla="*/ 2111935 w 12192000"/>
              <a:gd name="connsiteY175" fmla="*/ 2023163 h 2237474"/>
              <a:gd name="connsiteX176" fmla="*/ 2089991 w 12192000"/>
              <a:gd name="connsiteY176" fmla="*/ 2034193 h 2237474"/>
              <a:gd name="connsiteX177" fmla="*/ 2058061 w 12192000"/>
              <a:gd name="connsiteY177" fmla="*/ 2047942 h 2237474"/>
              <a:gd name="connsiteX178" fmla="*/ 2055737 w 12192000"/>
              <a:gd name="connsiteY178" fmla="*/ 2047704 h 2237474"/>
              <a:gd name="connsiteX179" fmla="*/ 2042244 w 12192000"/>
              <a:gd name="connsiteY179" fmla="*/ 2055560 h 2237474"/>
              <a:gd name="connsiteX180" fmla="*/ 1976224 w 12192000"/>
              <a:gd name="connsiteY180" fmla="*/ 2074257 h 2237474"/>
              <a:gd name="connsiteX181" fmla="*/ 1877728 w 12192000"/>
              <a:gd name="connsiteY181" fmla="*/ 2101004 h 2237474"/>
              <a:gd name="connsiteX182" fmla="*/ 1759056 w 12192000"/>
              <a:gd name="connsiteY182" fmla="*/ 2125608 h 2237474"/>
              <a:gd name="connsiteX183" fmla="*/ 1637948 w 12192000"/>
              <a:gd name="connsiteY183" fmla="*/ 2172597 h 2237474"/>
              <a:gd name="connsiteX184" fmla="*/ 1434549 w 12192000"/>
              <a:gd name="connsiteY184" fmla="*/ 2234522 h 2237474"/>
              <a:gd name="connsiteX185" fmla="*/ 1398481 w 12192000"/>
              <a:gd name="connsiteY185" fmla="*/ 2237074 h 2237474"/>
              <a:gd name="connsiteX186" fmla="*/ 1398407 w 12192000"/>
              <a:gd name="connsiteY186" fmla="*/ 2237095 h 2237474"/>
              <a:gd name="connsiteX187" fmla="*/ 1370962 w 12192000"/>
              <a:gd name="connsiteY187" fmla="*/ 2237474 h 2237474"/>
              <a:gd name="connsiteX188" fmla="*/ 1356367 w 12192000"/>
              <a:gd name="connsiteY188" fmla="*/ 2235089 h 2237474"/>
              <a:gd name="connsiteX189" fmla="*/ 1324828 w 12192000"/>
              <a:gd name="connsiteY189" fmla="*/ 2231968 h 2237474"/>
              <a:gd name="connsiteX190" fmla="*/ 1297744 w 12192000"/>
              <a:gd name="connsiteY190" fmla="*/ 2235849 h 2237474"/>
              <a:gd name="connsiteX191" fmla="*/ 1286236 w 12192000"/>
              <a:gd name="connsiteY191" fmla="*/ 2233135 h 2237474"/>
              <a:gd name="connsiteX192" fmla="*/ 1283504 w 12192000"/>
              <a:gd name="connsiteY192" fmla="*/ 2233797 h 2237474"/>
              <a:gd name="connsiteX193" fmla="*/ 1279765 w 12192000"/>
              <a:gd name="connsiteY193" fmla="*/ 2229639 h 2237474"/>
              <a:gd name="connsiteX194" fmla="*/ 1195347 w 12192000"/>
              <a:gd name="connsiteY194" fmla="*/ 2212354 h 2237474"/>
              <a:gd name="connsiteX195" fmla="*/ 970251 w 12192000"/>
              <a:gd name="connsiteY195" fmla="*/ 2221029 h 2237474"/>
              <a:gd name="connsiteX196" fmla="*/ 812914 w 12192000"/>
              <a:gd name="connsiteY196" fmla="*/ 2202752 h 2237474"/>
              <a:gd name="connsiteX197" fmla="*/ 800195 w 12192000"/>
              <a:gd name="connsiteY197" fmla="*/ 2209407 h 2237474"/>
              <a:gd name="connsiteX198" fmla="*/ 784978 w 12192000"/>
              <a:gd name="connsiteY198" fmla="*/ 2212360 h 2237474"/>
              <a:gd name="connsiteX199" fmla="*/ 681987 w 12192000"/>
              <a:gd name="connsiteY199" fmla="*/ 2216757 h 2237474"/>
              <a:gd name="connsiteX200" fmla="*/ 669923 w 12192000"/>
              <a:gd name="connsiteY200" fmla="*/ 2211682 h 2237474"/>
              <a:gd name="connsiteX201" fmla="*/ 648680 w 12192000"/>
              <a:gd name="connsiteY201" fmla="*/ 2206229 h 2237474"/>
              <a:gd name="connsiteX202" fmla="*/ 597225 w 12192000"/>
              <a:gd name="connsiteY202" fmla="*/ 2180999 h 2237474"/>
              <a:gd name="connsiteX203" fmla="*/ 558449 w 12192000"/>
              <a:gd name="connsiteY203" fmla="*/ 2182346 h 2237474"/>
              <a:gd name="connsiteX204" fmla="*/ 550517 w 12192000"/>
              <a:gd name="connsiteY204" fmla="*/ 2182060 h 2237474"/>
              <a:gd name="connsiteX205" fmla="*/ 550309 w 12192000"/>
              <a:gd name="connsiteY205" fmla="*/ 2181825 h 2237474"/>
              <a:gd name="connsiteX206" fmla="*/ 541836 w 12192000"/>
              <a:gd name="connsiteY206" fmla="*/ 2181063 h 2237474"/>
              <a:gd name="connsiteX207" fmla="*/ 536057 w 12192000"/>
              <a:gd name="connsiteY207" fmla="*/ 2181537 h 2237474"/>
              <a:gd name="connsiteX208" fmla="*/ 520671 w 12192000"/>
              <a:gd name="connsiteY208" fmla="*/ 2180980 h 2237474"/>
              <a:gd name="connsiteX209" fmla="*/ 515024 w 12192000"/>
              <a:gd name="connsiteY209" fmla="*/ 2179258 h 2237474"/>
              <a:gd name="connsiteX210" fmla="*/ 512278 w 12192000"/>
              <a:gd name="connsiteY210" fmla="*/ 2176369 h 2237474"/>
              <a:gd name="connsiteX211" fmla="*/ 480419 w 12192000"/>
              <a:gd name="connsiteY211" fmla="*/ 2167807 h 2237474"/>
              <a:gd name="connsiteX212" fmla="*/ 413835 w 12192000"/>
              <a:gd name="connsiteY212" fmla="*/ 2156783 h 2237474"/>
              <a:gd name="connsiteX213" fmla="*/ 376513 w 12192000"/>
              <a:gd name="connsiteY213" fmla="*/ 2154014 h 2237474"/>
              <a:gd name="connsiteX214" fmla="*/ 273386 w 12192000"/>
              <a:gd name="connsiteY214" fmla="*/ 2142551 h 2237474"/>
              <a:gd name="connsiteX215" fmla="*/ 169207 w 12192000"/>
              <a:gd name="connsiteY215" fmla="*/ 2128100 h 2237474"/>
              <a:gd name="connsiteX216" fmla="*/ 93149 w 12192000"/>
              <a:gd name="connsiteY216" fmla="*/ 2105324 h 2237474"/>
              <a:gd name="connsiteX217" fmla="*/ 88109 w 12192000"/>
              <a:gd name="connsiteY217" fmla="*/ 2106704 h 2237474"/>
              <a:gd name="connsiteX218" fmla="*/ 80022 w 12192000"/>
              <a:gd name="connsiteY218" fmla="*/ 2107254 h 2237474"/>
              <a:gd name="connsiteX219" fmla="*/ 79717 w 12192000"/>
              <a:gd name="connsiteY219" fmla="*/ 2107046 h 2237474"/>
              <a:gd name="connsiteX220" fmla="*/ 72352 w 12192000"/>
              <a:gd name="connsiteY220" fmla="*/ 2107991 h 2237474"/>
              <a:gd name="connsiteX221" fmla="*/ 37645 w 12192000"/>
              <a:gd name="connsiteY221" fmla="*/ 2115401 h 2237474"/>
              <a:gd name="connsiteX222" fmla="*/ 4572 w 12192000"/>
              <a:gd name="connsiteY222" fmla="*/ 2111091 h 2237474"/>
              <a:gd name="connsiteX223" fmla="*/ 0 w 12192000"/>
              <a:gd name="connsiteY223" fmla="*/ 2110468 h 2237474"/>
              <a:gd name="connsiteX224" fmla="*/ 0 w 12192000"/>
              <a:gd name="connsiteY22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183121 w 12192000"/>
              <a:gd name="connsiteY77" fmla="*/ 1595162 h 2237474"/>
              <a:gd name="connsiteX78" fmla="*/ 7164601 w 12192000"/>
              <a:gd name="connsiteY78" fmla="*/ 1606490 h 2237474"/>
              <a:gd name="connsiteX79" fmla="*/ 7114651 w 12192000"/>
              <a:gd name="connsiteY79" fmla="*/ 1620959 h 2237474"/>
              <a:gd name="connsiteX80" fmla="*/ 7092727 w 12192000"/>
              <a:gd name="connsiteY80" fmla="*/ 1623628 h 2237474"/>
              <a:gd name="connsiteX81" fmla="*/ 7031309 w 12192000"/>
              <a:gd name="connsiteY81" fmla="*/ 1619451 h 2237474"/>
              <a:gd name="connsiteX82" fmla="*/ 6999084 w 12192000"/>
              <a:gd name="connsiteY82" fmla="*/ 1634317 h 2237474"/>
              <a:gd name="connsiteX83" fmla="*/ 6992107 w 12192000"/>
              <a:gd name="connsiteY83" fmla="*/ 1636860 h 2237474"/>
              <a:gd name="connsiteX84" fmla="*/ 6991765 w 12192000"/>
              <a:gd name="connsiteY84" fmla="*/ 1636725 h 2237474"/>
              <a:gd name="connsiteX85" fmla="*/ 6900177 w 12192000"/>
              <a:gd name="connsiteY85" fmla="*/ 1636016 h 2237474"/>
              <a:gd name="connsiteX86" fmla="*/ 6795372 w 12192000"/>
              <a:gd name="connsiteY86" fmla="*/ 1644845 h 2237474"/>
              <a:gd name="connsiteX87" fmla="*/ 6692251 w 12192000"/>
              <a:gd name="connsiteY87" fmla="*/ 1656357 h 2237474"/>
              <a:gd name="connsiteX88" fmla="*/ 6655235 w 12192000"/>
              <a:gd name="connsiteY88" fmla="*/ 1661869 h 2237474"/>
              <a:gd name="connsiteX89" fmla="*/ 6587857 w 12192000"/>
              <a:gd name="connsiteY89" fmla="*/ 1665769 h 2237474"/>
              <a:gd name="connsiteX90" fmla="*/ 6554894 w 12192000"/>
              <a:gd name="connsiteY90" fmla="*/ 1664428 h 2237474"/>
              <a:gd name="connsiteX91" fmla="*/ 6516595 w 12192000"/>
              <a:gd name="connsiteY91" fmla="*/ 1667475 h 2237474"/>
              <a:gd name="connsiteX92" fmla="*/ 6508541 w 12192000"/>
              <a:gd name="connsiteY92" fmla="*/ 1668757 h 2237474"/>
              <a:gd name="connsiteX93" fmla="*/ 6471012 w 12192000"/>
              <a:gd name="connsiteY93" fmla="*/ 1678604 h 2237474"/>
              <a:gd name="connsiteX94" fmla="*/ 6415265 w 12192000"/>
              <a:gd name="connsiteY94" fmla="*/ 1665317 h 2237474"/>
              <a:gd name="connsiteX95" fmla="*/ 6364035 w 12192000"/>
              <a:gd name="connsiteY95" fmla="*/ 1667683 h 2237474"/>
              <a:gd name="connsiteX96" fmla="*/ 6280959 w 12192000"/>
              <a:gd name="connsiteY96" fmla="*/ 1689329 h 2237474"/>
              <a:gd name="connsiteX97" fmla="*/ 6243319 w 12192000"/>
              <a:gd name="connsiteY97" fmla="*/ 1695560 h 2237474"/>
              <a:gd name="connsiteX98" fmla="*/ 6098321 w 12192000"/>
              <a:gd name="connsiteY98" fmla="*/ 1721646 h 2237474"/>
              <a:gd name="connsiteX99" fmla="*/ 5880652 w 12192000"/>
              <a:gd name="connsiteY99" fmla="*/ 1779643 h 2237474"/>
              <a:gd name="connsiteX100" fmla="*/ 5785959 w 12192000"/>
              <a:gd name="connsiteY100" fmla="*/ 1775307 h 2237474"/>
              <a:gd name="connsiteX101" fmla="*/ 5643534 w 12192000"/>
              <a:gd name="connsiteY101" fmla="*/ 1802919 h 2237474"/>
              <a:gd name="connsiteX102" fmla="*/ 5518799 w 12192000"/>
              <a:gd name="connsiteY102" fmla="*/ 1818312 h 2237474"/>
              <a:gd name="connsiteX103" fmla="*/ 5505014 w 12192000"/>
              <a:gd name="connsiteY103" fmla="*/ 1819259 h 2237474"/>
              <a:gd name="connsiteX104" fmla="*/ 5453307 w 12192000"/>
              <a:gd name="connsiteY104" fmla="*/ 1815450 h 2237474"/>
              <a:gd name="connsiteX105" fmla="*/ 5364192 w 12192000"/>
              <a:gd name="connsiteY105" fmla="*/ 1826074 h 2237474"/>
              <a:gd name="connsiteX106" fmla="*/ 5350380 w 12192000"/>
              <a:gd name="connsiteY106" fmla="*/ 1830891 h 2237474"/>
              <a:gd name="connsiteX107" fmla="*/ 5259633 w 12192000"/>
              <a:gd name="connsiteY107" fmla="*/ 1837160 h 2237474"/>
              <a:gd name="connsiteX108" fmla="*/ 5197513 w 12192000"/>
              <a:gd name="connsiteY108" fmla="*/ 1844718 h 2237474"/>
              <a:gd name="connsiteX109" fmla="*/ 5184170 w 12192000"/>
              <a:gd name="connsiteY109" fmla="*/ 1849402 h 2237474"/>
              <a:gd name="connsiteX110" fmla="*/ 5168852 w 12192000"/>
              <a:gd name="connsiteY110" fmla="*/ 1844846 h 2237474"/>
              <a:gd name="connsiteX111" fmla="*/ 5114927 w 12192000"/>
              <a:gd name="connsiteY111" fmla="*/ 1847827 h 2237474"/>
              <a:gd name="connsiteX112" fmla="*/ 5108970 w 12192000"/>
              <a:gd name="connsiteY112" fmla="*/ 1847935 h 2237474"/>
              <a:gd name="connsiteX113" fmla="*/ 5067961 w 12192000"/>
              <a:gd name="connsiteY113" fmla="*/ 1845917 h 2237474"/>
              <a:gd name="connsiteX114" fmla="*/ 5007075 w 12192000"/>
              <a:gd name="connsiteY114" fmla="*/ 1838626 h 2237474"/>
              <a:gd name="connsiteX115" fmla="*/ 4944087 w 12192000"/>
              <a:gd name="connsiteY115" fmla="*/ 1823332 h 2237474"/>
              <a:gd name="connsiteX116" fmla="*/ 4907662 w 12192000"/>
              <a:gd name="connsiteY116" fmla="*/ 1816900 h 2237474"/>
              <a:gd name="connsiteX117" fmla="*/ 4882386 w 12192000"/>
              <a:gd name="connsiteY117" fmla="*/ 1809844 h 2237474"/>
              <a:gd name="connsiteX118" fmla="*/ 4811440 w 12192000"/>
              <a:gd name="connsiteY118" fmla="*/ 1804655 h 2237474"/>
              <a:gd name="connsiteX119" fmla="*/ 4691075 w 12192000"/>
              <a:gd name="connsiteY119" fmla="*/ 1801389 h 2237474"/>
              <a:gd name="connsiteX120" fmla="*/ 4611738 w 12192000"/>
              <a:gd name="connsiteY120" fmla="*/ 1776964 h 2237474"/>
              <a:gd name="connsiteX121" fmla="*/ 4560070 w 12192000"/>
              <a:gd name="connsiteY121" fmla="*/ 1785640 h 2237474"/>
              <a:gd name="connsiteX122" fmla="*/ 4536503 w 12192000"/>
              <a:gd name="connsiteY122" fmla="*/ 1785334 h 2237474"/>
              <a:gd name="connsiteX123" fmla="*/ 4513724 w 12192000"/>
              <a:gd name="connsiteY123" fmla="*/ 1791996 h 2237474"/>
              <a:gd name="connsiteX124" fmla="*/ 4459810 w 12192000"/>
              <a:gd name="connsiteY124" fmla="*/ 1797886 h 2237474"/>
              <a:gd name="connsiteX125" fmla="*/ 4379064 w 12192000"/>
              <a:gd name="connsiteY125" fmla="*/ 1817177 h 2237474"/>
              <a:gd name="connsiteX126" fmla="*/ 4319209 w 12192000"/>
              <a:gd name="connsiteY126" fmla="*/ 1834833 h 2237474"/>
              <a:gd name="connsiteX127" fmla="*/ 4290981 w 12192000"/>
              <a:gd name="connsiteY127" fmla="*/ 1839677 h 2237474"/>
              <a:gd name="connsiteX128" fmla="*/ 4285792 w 12192000"/>
              <a:gd name="connsiteY128" fmla="*/ 1836231 h 2237474"/>
              <a:gd name="connsiteX129" fmla="*/ 4238372 w 12192000"/>
              <a:gd name="connsiteY129" fmla="*/ 1851480 h 2237474"/>
              <a:gd name="connsiteX130" fmla="*/ 4232517 w 12192000"/>
              <a:gd name="connsiteY130" fmla="*/ 1852567 h 2237474"/>
              <a:gd name="connsiteX131" fmla="*/ 4191732 w 12192000"/>
              <a:gd name="connsiteY131" fmla="*/ 1857328 h 2237474"/>
              <a:gd name="connsiteX132" fmla="*/ 4065532 w 12192000"/>
              <a:gd name="connsiteY132" fmla="*/ 1855477 h 2237474"/>
              <a:gd name="connsiteX133" fmla="*/ 4028460 w 12192000"/>
              <a:gd name="connsiteY133" fmla="*/ 1855137 h 2237474"/>
              <a:gd name="connsiteX134" fmla="*/ 4002267 w 12192000"/>
              <a:gd name="connsiteY134" fmla="*/ 1852352 h 2237474"/>
              <a:gd name="connsiteX135" fmla="*/ 3931396 w 12192000"/>
              <a:gd name="connsiteY135" fmla="*/ 1858915 h 2237474"/>
              <a:gd name="connsiteX136" fmla="*/ 3812162 w 12192000"/>
              <a:gd name="connsiteY136" fmla="*/ 1875501 h 2237474"/>
              <a:gd name="connsiteX137" fmla="*/ 3729530 w 12192000"/>
              <a:gd name="connsiteY137" fmla="*/ 1864513 h 2237474"/>
              <a:gd name="connsiteX138" fmla="*/ 3680177 w 12192000"/>
              <a:gd name="connsiteY138" fmla="*/ 1881552 h 2237474"/>
              <a:gd name="connsiteX139" fmla="*/ 3567259 w 12192000"/>
              <a:gd name="connsiteY139" fmla="*/ 1893482 h 2237474"/>
              <a:gd name="connsiteX140" fmla="*/ 3405770 w 12192000"/>
              <a:gd name="connsiteY140" fmla="*/ 1904591 h 2237474"/>
              <a:gd name="connsiteX141" fmla="*/ 3280097 w 12192000"/>
              <a:gd name="connsiteY141" fmla="*/ 1919610 h 2237474"/>
              <a:gd name="connsiteX142" fmla="*/ 3123424 w 12192000"/>
              <a:gd name="connsiteY142" fmla="*/ 1952930 h 2237474"/>
              <a:gd name="connsiteX143" fmla="*/ 3009910 w 12192000"/>
              <a:gd name="connsiteY143" fmla="*/ 1957866 h 2237474"/>
              <a:gd name="connsiteX144" fmla="*/ 2995934 w 12192000"/>
              <a:gd name="connsiteY144" fmla="*/ 1967085 h 2237474"/>
              <a:gd name="connsiteX145" fmla="*/ 2980071 w 12192000"/>
              <a:gd name="connsiteY145" fmla="*/ 1972988 h 2237474"/>
              <a:gd name="connsiteX146" fmla="*/ 2978094 w 12192000"/>
              <a:gd name="connsiteY146" fmla="*/ 1972369 h 2237474"/>
              <a:gd name="connsiteX147" fmla="*/ 2942858 w 12192000"/>
              <a:gd name="connsiteY147" fmla="*/ 1981367 h 2237474"/>
              <a:gd name="connsiteX148" fmla="*/ 2875436 w 12192000"/>
              <a:gd name="connsiteY148" fmla="*/ 1996977 h 2237474"/>
              <a:gd name="connsiteX149" fmla="*/ 2874892 w 12192000"/>
              <a:gd name="connsiteY149" fmla="*/ 1996085 h 2237474"/>
              <a:gd name="connsiteX150" fmla="*/ 2864145 w 12192000"/>
              <a:gd name="connsiteY150" fmla="*/ 1994061 h 2237474"/>
              <a:gd name="connsiteX151" fmla="*/ 2843662 w 12192000"/>
              <a:gd name="connsiteY151" fmla="*/ 1992498 h 2237474"/>
              <a:gd name="connsiteX152" fmla="*/ 2796128 w 12192000"/>
              <a:gd name="connsiteY152" fmla="*/ 1976403 h 2237474"/>
              <a:gd name="connsiteX153" fmla="*/ 2756784 w 12192000"/>
              <a:gd name="connsiteY153" fmla="*/ 1985116 h 2237474"/>
              <a:gd name="connsiteX154" fmla="*/ 2748833 w 12192000"/>
              <a:gd name="connsiteY154" fmla="*/ 1986323 h 2237474"/>
              <a:gd name="connsiteX155" fmla="*/ 2748661 w 12192000"/>
              <a:gd name="connsiteY155" fmla="*/ 1986122 h 2237474"/>
              <a:gd name="connsiteX156" fmla="*/ 2740251 w 12192000"/>
              <a:gd name="connsiteY156" fmla="*/ 1986946 h 2237474"/>
              <a:gd name="connsiteX157" fmla="*/ 2718916 w 12192000"/>
              <a:gd name="connsiteY157" fmla="*/ 1990867 h 2237474"/>
              <a:gd name="connsiteX158" fmla="*/ 2713522 w 12192000"/>
              <a:gd name="connsiteY158" fmla="*/ 1990173 h 2237474"/>
              <a:gd name="connsiteX159" fmla="*/ 2680597 w 12192000"/>
              <a:gd name="connsiteY159" fmla="*/ 1984996 h 2237474"/>
              <a:gd name="connsiteX160" fmla="*/ 2578178 w 12192000"/>
              <a:gd name="connsiteY160" fmla="*/ 1990531 h 2237474"/>
              <a:gd name="connsiteX161" fmla="*/ 2476147 w 12192000"/>
              <a:gd name="connsiteY161" fmla="*/ 1998305 h 2237474"/>
              <a:gd name="connsiteX162" fmla="*/ 2373568 w 12192000"/>
              <a:gd name="connsiteY162" fmla="*/ 2003219 h 2237474"/>
              <a:gd name="connsiteX163" fmla="*/ 2321399 w 12192000"/>
              <a:gd name="connsiteY163" fmla="*/ 1989467 h 2237474"/>
              <a:gd name="connsiteX164" fmla="*/ 2315525 w 12192000"/>
              <a:gd name="connsiteY164" fmla="*/ 1989708 h 2237474"/>
              <a:gd name="connsiteX165" fmla="*/ 2300792 w 12192000"/>
              <a:gd name="connsiteY165" fmla="*/ 1994290 h 2237474"/>
              <a:gd name="connsiteX166" fmla="*/ 2295469 w 12192000"/>
              <a:gd name="connsiteY166" fmla="*/ 1996659 h 2237474"/>
              <a:gd name="connsiteX167" fmla="*/ 2287219 w 12192000"/>
              <a:gd name="connsiteY167" fmla="*/ 1998750 h 2237474"/>
              <a:gd name="connsiteX168" fmla="*/ 2286948 w 12192000"/>
              <a:gd name="connsiteY168" fmla="*/ 1998596 h 2237474"/>
              <a:gd name="connsiteX169" fmla="*/ 2243069 w 12192000"/>
              <a:gd name="connsiteY169" fmla="*/ 2015111 h 2237474"/>
              <a:gd name="connsiteX170" fmla="*/ 2186609 w 12192000"/>
              <a:gd name="connsiteY170" fmla="*/ 2008263 h 2237474"/>
              <a:gd name="connsiteX171" fmla="*/ 2164831 w 12192000"/>
              <a:gd name="connsiteY171" fmla="*/ 2010143 h 2237474"/>
              <a:gd name="connsiteX172" fmla="*/ 2152836 w 12192000"/>
              <a:gd name="connsiteY172" fmla="*/ 2010048 h 2237474"/>
              <a:gd name="connsiteX173" fmla="*/ 2117102 w 12192000"/>
              <a:gd name="connsiteY173" fmla="*/ 2023004 h 2237474"/>
              <a:gd name="connsiteX174" fmla="*/ 2111935 w 12192000"/>
              <a:gd name="connsiteY174" fmla="*/ 2023163 h 2237474"/>
              <a:gd name="connsiteX175" fmla="*/ 2089991 w 12192000"/>
              <a:gd name="connsiteY175" fmla="*/ 2034193 h 2237474"/>
              <a:gd name="connsiteX176" fmla="*/ 2058061 w 12192000"/>
              <a:gd name="connsiteY176" fmla="*/ 2047942 h 2237474"/>
              <a:gd name="connsiteX177" fmla="*/ 2055737 w 12192000"/>
              <a:gd name="connsiteY177" fmla="*/ 2047704 h 2237474"/>
              <a:gd name="connsiteX178" fmla="*/ 2042244 w 12192000"/>
              <a:gd name="connsiteY178" fmla="*/ 2055560 h 2237474"/>
              <a:gd name="connsiteX179" fmla="*/ 1976224 w 12192000"/>
              <a:gd name="connsiteY179" fmla="*/ 2074257 h 2237474"/>
              <a:gd name="connsiteX180" fmla="*/ 1877728 w 12192000"/>
              <a:gd name="connsiteY180" fmla="*/ 2101004 h 2237474"/>
              <a:gd name="connsiteX181" fmla="*/ 1759056 w 12192000"/>
              <a:gd name="connsiteY181" fmla="*/ 2125608 h 2237474"/>
              <a:gd name="connsiteX182" fmla="*/ 1637948 w 12192000"/>
              <a:gd name="connsiteY182" fmla="*/ 2172597 h 2237474"/>
              <a:gd name="connsiteX183" fmla="*/ 1434549 w 12192000"/>
              <a:gd name="connsiteY183" fmla="*/ 2234522 h 2237474"/>
              <a:gd name="connsiteX184" fmla="*/ 1398481 w 12192000"/>
              <a:gd name="connsiteY184" fmla="*/ 2237074 h 2237474"/>
              <a:gd name="connsiteX185" fmla="*/ 1398407 w 12192000"/>
              <a:gd name="connsiteY185" fmla="*/ 2237095 h 2237474"/>
              <a:gd name="connsiteX186" fmla="*/ 1370962 w 12192000"/>
              <a:gd name="connsiteY186" fmla="*/ 2237474 h 2237474"/>
              <a:gd name="connsiteX187" fmla="*/ 1356367 w 12192000"/>
              <a:gd name="connsiteY187" fmla="*/ 2235089 h 2237474"/>
              <a:gd name="connsiteX188" fmla="*/ 1324828 w 12192000"/>
              <a:gd name="connsiteY188" fmla="*/ 2231968 h 2237474"/>
              <a:gd name="connsiteX189" fmla="*/ 1297744 w 12192000"/>
              <a:gd name="connsiteY189" fmla="*/ 2235849 h 2237474"/>
              <a:gd name="connsiteX190" fmla="*/ 1286236 w 12192000"/>
              <a:gd name="connsiteY190" fmla="*/ 2233135 h 2237474"/>
              <a:gd name="connsiteX191" fmla="*/ 1283504 w 12192000"/>
              <a:gd name="connsiteY191" fmla="*/ 2233797 h 2237474"/>
              <a:gd name="connsiteX192" fmla="*/ 1279765 w 12192000"/>
              <a:gd name="connsiteY192" fmla="*/ 2229639 h 2237474"/>
              <a:gd name="connsiteX193" fmla="*/ 1195347 w 12192000"/>
              <a:gd name="connsiteY193" fmla="*/ 2212354 h 2237474"/>
              <a:gd name="connsiteX194" fmla="*/ 970251 w 12192000"/>
              <a:gd name="connsiteY194" fmla="*/ 2221029 h 2237474"/>
              <a:gd name="connsiteX195" fmla="*/ 812914 w 12192000"/>
              <a:gd name="connsiteY195" fmla="*/ 2202752 h 2237474"/>
              <a:gd name="connsiteX196" fmla="*/ 800195 w 12192000"/>
              <a:gd name="connsiteY196" fmla="*/ 2209407 h 2237474"/>
              <a:gd name="connsiteX197" fmla="*/ 784978 w 12192000"/>
              <a:gd name="connsiteY197" fmla="*/ 2212360 h 2237474"/>
              <a:gd name="connsiteX198" fmla="*/ 681987 w 12192000"/>
              <a:gd name="connsiteY198" fmla="*/ 2216757 h 2237474"/>
              <a:gd name="connsiteX199" fmla="*/ 669923 w 12192000"/>
              <a:gd name="connsiteY199" fmla="*/ 2211682 h 2237474"/>
              <a:gd name="connsiteX200" fmla="*/ 648680 w 12192000"/>
              <a:gd name="connsiteY200" fmla="*/ 2206229 h 2237474"/>
              <a:gd name="connsiteX201" fmla="*/ 597225 w 12192000"/>
              <a:gd name="connsiteY201" fmla="*/ 2180999 h 2237474"/>
              <a:gd name="connsiteX202" fmla="*/ 558449 w 12192000"/>
              <a:gd name="connsiteY202" fmla="*/ 2182346 h 2237474"/>
              <a:gd name="connsiteX203" fmla="*/ 550517 w 12192000"/>
              <a:gd name="connsiteY203" fmla="*/ 2182060 h 2237474"/>
              <a:gd name="connsiteX204" fmla="*/ 550309 w 12192000"/>
              <a:gd name="connsiteY204" fmla="*/ 2181825 h 2237474"/>
              <a:gd name="connsiteX205" fmla="*/ 541836 w 12192000"/>
              <a:gd name="connsiteY205" fmla="*/ 2181063 h 2237474"/>
              <a:gd name="connsiteX206" fmla="*/ 536057 w 12192000"/>
              <a:gd name="connsiteY206" fmla="*/ 2181537 h 2237474"/>
              <a:gd name="connsiteX207" fmla="*/ 520671 w 12192000"/>
              <a:gd name="connsiteY207" fmla="*/ 2180980 h 2237474"/>
              <a:gd name="connsiteX208" fmla="*/ 515024 w 12192000"/>
              <a:gd name="connsiteY208" fmla="*/ 2179258 h 2237474"/>
              <a:gd name="connsiteX209" fmla="*/ 512278 w 12192000"/>
              <a:gd name="connsiteY209" fmla="*/ 2176369 h 2237474"/>
              <a:gd name="connsiteX210" fmla="*/ 480419 w 12192000"/>
              <a:gd name="connsiteY210" fmla="*/ 2167807 h 2237474"/>
              <a:gd name="connsiteX211" fmla="*/ 413835 w 12192000"/>
              <a:gd name="connsiteY211" fmla="*/ 2156783 h 2237474"/>
              <a:gd name="connsiteX212" fmla="*/ 376513 w 12192000"/>
              <a:gd name="connsiteY212" fmla="*/ 2154014 h 2237474"/>
              <a:gd name="connsiteX213" fmla="*/ 273386 w 12192000"/>
              <a:gd name="connsiteY213" fmla="*/ 2142551 h 2237474"/>
              <a:gd name="connsiteX214" fmla="*/ 169207 w 12192000"/>
              <a:gd name="connsiteY214" fmla="*/ 2128100 h 2237474"/>
              <a:gd name="connsiteX215" fmla="*/ 93149 w 12192000"/>
              <a:gd name="connsiteY215" fmla="*/ 2105324 h 2237474"/>
              <a:gd name="connsiteX216" fmla="*/ 88109 w 12192000"/>
              <a:gd name="connsiteY216" fmla="*/ 2106704 h 2237474"/>
              <a:gd name="connsiteX217" fmla="*/ 80022 w 12192000"/>
              <a:gd name="connsiteY217" fmla="*/ 2107254 h 2237474"/>
              <a:gd name="connsiteX218" fmla="*/ 79717 w 12192000"/>
              <a:gd name="connsiteY218" fmla="*/ 2107046 h 2237474"/>
              <a:gd name="connsiteX219" fmla="*/ 72352 w 12192000"/>
              <a:gd name="connsiteY219" fmla="*/ 2107991 h 2237474"/>
              <a:gd name="connsiteX220" fmla="*/ 37645 w 12192000"/>
              <a:gd name="connsiteY220" fmla="*/ 2115401 h 2237474"/>
              <a:gd name="connsiteX221" fmla="*/ 4572 w 12192000"/>
              <a:gd name="connsiteY221" fmla="*/ 2111091 h 2237474"/>
              <a:gd name="connsiteX222" fmla="*/ 0 w 12192000"/>
              <a:gd name="connsiteY222" fmla="*/ 2110468 h 2237474"/>
              <a:gd name="connsiteX223" fmla="*/ 0 w 12192000"/>
              <a:gd name="connsiteY22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183121 w 12192000"/>
              <a:gd name="connsiteY77" fmla="*/ 1595162 h 2237474"/>
              <a:gd name="connsiteX78" fmla="*/ 7164601 w 12192000"/>
              <a:gd name="connsiteY78" fmla="*/ 1606490 h 2237474"/>
              <a:gd name="connsiteX79" fmla="*/ 7114651 w 12192000"/>
              <a:gd name="connsiteY79" fmla="*/ 1620959 h 2237474"/>
              <a:gd name="connsiteX80" fmla="*/ 7092727 w 12192000"/>
              <a:gd name="connsiteY80" fmla="*/ 1623628 h 2237474"/>
              <a:gd name="connsiteX81" fmla="*/ 7031309 w 12192000"/>
              <a:gd name="connsiteY81" fmla="*/ 1619451 h 2237474"/>
              <a:gd name="connsiteX82" fmla="*/ 6999084 w 12192000"/>
              <a:gd name="connsiteY82" fmla="*/ 1634317 h 2237474"/>
              <a:gd name="connsiteX83" fmla="*/ 6992107 w 12192000"/>
              <a:gd name="connsiteY83" fmla="*/ 1636860 h 2237474"/>
              <a:gd name="connsiteX84" fmla="*/ 6991765 w 12192000"/>
              <a:gd name="connsiteY84" fmla="*/ 1636725 h 2237474"/>
              <a:gd name="connsiteX85" fmla="*/ 6900177 w 12192000"/>
              <a:gd name="connsiteY85" fmla="*/ 1636016 h 2237474"/>
              <a:gd name="connsiteX86" fmla="*/ 6795372 w 12192000"/>
              <a:gd name="connsiteY86" fmla="*/ 1644845 h 2237474"/>
              <a:gd name="connsiteX87" fmla="*/ 6692251 w 12192000"/>
              <a:gd name="connsiteY87" fmla="*/ 1656357 h 2237474"/>
              <a:gd name="connsiteX88" fmla="*/ 6655235 w 12192000"/>
              <a:gd name="connsiteY88" fmla="*/ 1661869 h 2237474"/>
              <a:gd name="connsiteX89" fmla="*/ 6587857 w 12192000"/>
              <a:gd name="connsiteY89" fmla="*/ 1665769 h 2237474"/>
              <a:gd name="connsiteX90" fmla="*/ 6554894 w 12192000"/>
              <a:gd name="connsiteY90" fmla="*/ 1664428 h 2237474"/>
              <a:gd name="connsiteX91" fmla="*/ 6516595 w 12192000"/>
              <a:gd name="connsiteY91" fmla="*/ 1667475 h 2237474"/>
              <a:gd name="connsiteX92" fmla="*/ 6508541 w 12192000"/>
              <a:gd name="connsiteY92" fmla="*/ 1668757 h 2237474"/>
              <a:gd name="connsiteX93" fmla="*/ 6471012 w 12192000"/>
              <a:gd name="connsiteY93" fmla="*/ 1678604 h 2237474"/>
              <a:gd name="connsiteX94" fmla="*/ 6415265 w 12192000"/>
              <a:gd name="connsiteY94" fmla="*/ 1665317 h 2237474"/>
              <a:gd name="connsiteX95" fmla="*/ 6364035 w 12192000"/>
              <a:gd name="connsiteY95" fmla="*/ 1667683 h 2237474"/>
              <a:gd name="connsiteX96" fmla="*/ 6280959 w 12192000"/>
              <a:gd name="connsiteY96" fmla="*/ 1689329 h 2237474"/>
              <a:gd name="connsiteX97" fmla="*/ 6243319 w 12192000"/>
              <a:gd name="connsiteY97" fmla="*/ 1695560 h 2237474"/>
              <a:gd name="connsiteX98" fmla="*/ 6098321 w 12192000"/>
              <a:gd name="connsiteY98" fmla="*/ 1721646 h 2237474"/>
              <a:gd name="connsiteX99" fmla="*/ 5880652 w 12192000"/>
              <a:gd name="connsiteY99" fmla="*/ 1779643 h 2237474"/>
              <a:gd name="connsiteX100" fmla="*/ 5785959 w 12192000"/>
              <a:gd name="connsiteY100" fmla="*/ 1775307 h 2237474"/>
              <a:gd name="connsiteX101" fmla="*/ 5643534 w 12192000"/>
              <a:gd name="connsiteY101" fmla="*/ 1802919 h 2237474"/>
              <a:gd name="connsiteX102" fmla="*/ 5518799 w 12192000"/>
              <a:gd name="connsiteY102" fmla="*/ 1818312 h 2237474"/>
              <a:gd name="connsiteX103" fmla="*/ 5505014 w 12192000"/>
              <a:gd name="connsiteY103" fmla="*/ 1819259 h 2237474"/>
              <a:gd name="connsiteX104" fmla="*/ 5453307 w 12192000"/>
              <a:gd name="connsiteY104" fmla="*/ 1815450 h 2237474"/>
              <a:gd name="connsiteX105" fmla="*/ 5364192 w 12192000"/>
              <a:gd name="connsiteY105" fmla="*/ 1826074 h 2237474"/>
              <a:gd name="connsiteX106" fmla="*/ 5350380 w 12192000"/>
              <a:gd name="connsiteY106" fmla="*/ 1830891 h 2237474"/>
              <a:gd name="connsiteX107" fmla="*/ 5259633 w 12192000"/>
              <a:gd name="connsiteY107" fmla="*/ 1837160 h 2237474"/>
              <a:gd name="connsiteX108" fmla="*/ 5197513 w 12192000"/>
              <a:gd name="connsiteY108" fmla="*/ 1844718 h 2237474"/>
              <a:gd name="connsiteX109" fmla="*/ 5168852 w 12192000"/>
              <a:gd name="connsiteY109" fmla="*/ 1844846 h 2237474"/>
              <a:gd name="connsiteX110" fmla="*/ 5114927 w 12192000"/>
              <a:gd name="connsiteY110" fmla="*/ 1847827 h 2237474"/>
              <a:gd name="connsiteX111" fmla="*/ 5108970 w 12192000"/>
              <a:gd name="connsiteY111" fmla="*/ 1847935 h 2237474"/>
              <a:gd name="connsiteX112" fmla="*/ 5067961 w 12192000"/>
              <a:gd name="connsiteY112" fmla="*/ 1845917 h 2237474"/>
              <a:gd name="connsiteX113" fmla="*/ 5007075 w 12192000"/>
              <a:gd name="connsiteY113" fmla="*/ 1838626 h 2237474"/>
              <a:gd name="connsiteX114" fmla="*/ 4944087 w 12192000"/>
              <a:gd name="connsiteY114" fmla="*/ 1823332 h 2237474"/>
              <a:gd name="connsiteX115" fmla="*/ 4907662 w 12192000"/>
              <a:gd name="connsiteY115" fmla="*/ 1816900 h 2237474"/>
              <a:gd name="connsiteX116" fmla="*/ 4882386 w 12192000"/>
              <a:gd name="connsiteY116" fmla="*/ 1809844 h 2237474"/>
              <a:gd name="connsiteX117" fmla="*/ 4811440 w 12192000"/>
              <a:gd name="connsiteY117" fmla="*/ 1804655 h 2237474"/>
              <a:gd name="connsiteX118" fmla="*/ 4691075 w 12192000"/>
              <a:gd name="connsiteY118" fmla="*/ 1801389 h 2237474"/>
              <a:gd name="connsiteX119" fmla="*/ 4611738 w 12192000"/>
              <a:gd name="connsiteY119" fmla="*/ 1776964 h 2237474"/>
              <a:gd name="connsiteX120" fmla="*/ 4560070 w 12192000"/>
              <a:gd name="connsiteY120" fmla="*/ 1785640 h 2237474"/>
              <a:gd name="connsiteX121" fmla="*/ 4536503 w 12192000"/>
              <a:gd name="connsiteY121" fmla="*/ 1785334 h 2237474"/>
              <a:gd name="connsiteX122" fmla="*/ 4513724 w 12192000"/>
              <a:gd name="connsiteY122" fmla="*/ 1791996 h 2237474"/>
              <a:gd name="connsiteX123" fmla="*/ 4459810 w 12192000"/>
              <a:gd name="connsiteY123" fmla="*/ 1797886 h 2237474"/>
              <a:gd name="connsiteX124" fmla="*/ 4379064 w 12192000"/>
              <a:gd name="connsiteY124" fmla="*/ 1817177 h 2237474"/>
              <a:gd name="connsiteX125" fmla="*/ 4319209 w 12192000"/>
              <a:gd name="connsiteY125" fmla="*/ 1834833 h 2237474"/>
              <a:gd name="connsiteX126" fmla="*/ 4290981 w 12192000"/>
              <a:gd name="connsiteY126" fmla="*/ 1839677 h 2237474"/>
              <a:gd name="connsiteX127" fmla="*/ 4285792 w 12192000"/>
              <a:gd name="connsiteY127" fmla="*/ 1836231 h 2237474"/>
              <a:gd name="connsiteX128" fmla="*/ 4238372 w 12192000"/>
              <a:gd name="connsiteY128" fmla="*/ 1851480 h 2237474"/>
              <a:gd name="connsiteX129" fmla="*/ 4232517 w 12192000"/>
              <a:gd name="connsiteY129" fmla="*/ 1852567 h 2237474"/>
              <a:gd name="connsiteX130" fmla="*/ 4191732 w 12192000"/>
              <a:gd name="connsiteY130" fmla="*/ 1857328 h 2237474"/>
              <a:gd name="connsiteX131" fmla="*/ 4065532 w 12192000"/>
              <a:gd name="connsiteY131" fmla="*/ 1855477 h 2237474"/>
              <a:gd name="connsiteX132" fmla="*/ 4028460 w 12192000"/>
              <a:gd name="connsiteY132" fmla="*/ 1855137 h 2237474"/>
              <a:gd name="connsiteX133" fmla="*/ 4002267 w 12192000"/>
              <a:gd name="connsiteY133" fmla="*/ 1852352 h 2237474"/>
              <a:gd name="connsiteX134" fmla="*/ 3931396 w 12192000"/>
              <a:gd name="connsiteY134" fmla="*/ 1858915 h 2237474"/>
              <a:gd name="connsiteX135" fmla="*/ 3812162 w 12192000"/>
              <a:gd name="connsiteY135" fmla="*/ 1875501 h 2237474"/>
              <a:gd name="connsiteX136" fmla="*/ 3729530 w 12192000"/>
              <a:gd name="connsiteY136" fmla="*/ 1864513 h 2237474"/>
              <a:gd name="connsiteX137" fmla="*/ 3680177 w 12192000"/>
              <a:gd name="connsiteY137" fmla="*/ 1881552 h 2237474"/>
              <a:gd name="connsiteX138" fmla="*/ 3567259 w 12192000"/>
              <a:gd name="connsiteY138" fmla="*/ 1893482 h 2237474"/>
              <a:gd name="connsiteX139" fmla="*/ 3405770 w 12192000"/>
              <a:gd name="connsiteY139" fmla="*/ 1904591 h 2237474"/>
              <a:gd name="connsiteX140" fmla="*/ 3280097 w 12192000"/>
              <a:gd name="connsiteY140" fmla="*/ 1919610 h 2237474"/>
              <a:gd name="connsiteX141" fmla="*/ 3123424 w 12192000"/>
              <a:gd name="connsiteY141" fmla="*/ 1952930 h 2237474"/>
              <a:gd name="connsiteX142" fmla="*/ 3009910 w 12192000"/>
              <a:gd name="connsiteY142" fmla="*/ 1957866 h 2237474"/>
              <a:gd name="connsiteX143" fmla="*/ 2995934 w 12192000"/>
              <a:gd name="connsiteY143" fmla="*/ 1967085 h 2237474"/>
              <a:gd name="connsiteX144" fmla="*/ 2980071 w 12192000"/>
              <a:gd name="connsiteY144" fmla="*/ 1972988 h 2237474"/>
              <a:gd name="connsiteX145" fmla="*/ 2978094 w 12192000"/>
              <a:gd name="connsiteY145" fmla="*/ 1972369 h 2237474"/>
              <a:gd name="connsiteX146" fmla="*/ 2942858 w 12192000"/>
              <a:gd name="connsiteY146" fmla="*/ 1981367 h 2237474"/>
              <a:gd name="connsiteX147" fmla="*/ 2875436 w 12192000"/>
              <a:gd name="connsiteY147" fmla="*/ 1996977 h 2237474"/>
              <a:gd name="connsiteX148" fmla="*/ 2874892 w 12192000"/>
              <a:gd name="connsiteY148" fmla="*/ 1996085 h 2237474"/>
              <a:gd name="connsiteX149" fmla="*/ 2864145 w 12192000"/>
              <a:gd name="connsiteY149" fmla="*/ 1994061 h 2237474"/>
              <a:gd name="connsiteX150" fmla="*/ 2843662 w 12192000"/>
              <a:gd name="connsiteY150" fmla="*/ 1992498 h 2237474"/>
              <a:gd name="connsiteX151" fmla="*/ 2796128 w 12192000"/>
              <a:gd name="connsiteY151" fmla="*/ 1976403 h 2237474"/>
              <a:gd name="connsiteX152" fmla="*/ 2756784 w 12192000"/>
              <a:gd name="connsiteY152" fmla="*/ 1985116 h 2237474"/>
              <a:gd name="connsiteX153" fmla="*/ 2748833 w 12192000"/>
              <a:gd name="connsiteY153" fmla="*/ 1986323 h 2237474"/>
              <a:gd name="connsiteX154" fmla="*/ 2748661 w 12192000"/>
              <a:gd name="connsiteY154" fmla="*/ 1986122 h 2237474"/>
              <a:gd name="connsiteX155" fmla="*/ 2740251 w 12192000"/>
              <a:gd name="connsiteY155" fmla="*/ 1986946 h 2237474"/>
              <a:gd name="connsiteX156" fmla="*/ 2718916 w 12192000"/>
              <a:gd name="connsiteY156" fmla="*/ 1990867 h 2237474"/>
              <a:gd name="connsiteX157" fmla="*/ 2713522 w 12192000"/>
              <a:gd name="connsiteY157" fmla="*/ 1990173 h 2237474"/>
              <a:gd name="connsiteX158" fmla="*/ 2680597 w 12192000"/>
              <a:gd name="connsiteY158" fmla="*/ 1984996 h 2237474"/>
              <a:gd name="connsiteX159" fmla="*/ 2578178 w 12192000"/>
              <a:gd name="connsiteY159" fmla="*/ 1990531 h 2237474"/>
              <a:gd name="connsiteX160" fmla="*/ 2476147 w 12192000"/>
              <a:gd name="connsiteY160" fmla="*/ 1998305 h 2237474"/>
              <a:gd name="connsiteX161" fmla="*/ 2373568 w 12192000"/>
              <a:gd name="connsiteY161" fmla="*/ 2003219 h 2237474"/>
              <a:gd name="connsiteX162" fmla="*/ 2321399 w 12192000"/>
              <a:gd name="connsiteY162" fmla="*/ 1989467 h 2237474"/>
              <a:gd name="connsiteX163" fmla="*/ 2315525 w 12192000"/>
              <a:gd name="connsiteY163" fmla="*/ 1989708 h 2237474"/>
              <a:gd name="connsiteX164" fmla="*/ 2300792 w 12192000"/>
              <a:gd name="connsiteY164" fmla="*/ 1994290 h 2237474"/>
              <a:gd name="connsiteX165" fmla="*/ 2295469 w 12192000"/>
              <a:gd name="connsiteY165" fmla="*/ 1996659 h 2237474"/>
              <a:gd name="connsiteX166" fmla="*/ 2287219 w 12192000"/>
              <a:gd name="connsiteY166" fmla="*/ 1998750 h 2237474"/>
              <a:gd name="connsiteX167" fmla="*/ 2286948 w 12192000"/>
              <a:gd name="connsiteY167" fmla="*/ 1998596 h 2237474"/>
              <a:gd name="connsiteX168" fmla="*/ 2243069 w 12192000"/>
              <a:gd name="connsiteY168" fmla="*/ 2015111 h 2237474"/>
              <a:gd name="connsiteX169" fmla="*/ 2186609 w 12192000"/>
              <a:gd name="connsiteY169" fmla="*/ 2008263 h 2237474"/>
              <a:gd name="connsiteX170" fmla="*/ 2164831 w 12192000"/>
              <a:gd name="connsiteY170" fmla="*/ 2010143 h 2237474"/>
              <a:gd name="connsiteX171" fmla="*/ 2152836 w 12192000"/>
              <a:gd name="connsiteY171" fmla="*/ 2010048 h 2237474"/>
              <a:gd name="connsiteX172" fmla="*/ 2117102 w 12192000"/>
              <a:gd name="connsiteY172" fmla="*/ 2023004 h 2237474"/>
              <a:gd name="connsiteX173" fmla="*/ 2111935 w 12192000"/>
              <a:gd name="connsiteY173" fmla="*/ 2023163 h 2237474"/>
              <a:gd name="connsiteX174" fmla="*/ 2089991 w 12192000"/>
              <a:gd name="connsiteY174" fmla="*/ 2034193 h 2237474"/>
              <a:gd name="connsiteX175" fmla="*/ 2058061 w 12192000"/>
              <a:gd name="connsiteY175" fmla="*/ 2047942 h 2237474"/>
              <a:gd name="connsiteX176" fmla="*/ 2055737 w 12192000"/>
              <a:gd name="connsiteY176" fmla="*/ 2047704 h 2237474"/>
              <a:gd name="connsiteX177" fmla="*/ 2042244 w 12192000"/>
              <a:gd name="connsiteY177" fmla="*/ 2055560 h 2237474"/>
              <a:gd name="connsiteX178" fmla="*/ 1976224 w 12192000"/>
              <a:gd name="connsiteY178" fmla="*/ 2074257 h 2237474"/>
              <a:gd name="connsiteX179" fmla="*/ 1877728 w 12192000"/>
              <a:gd name="connsiteY179" fmla="*/ 2101004 h 2237474"/>
              <a:gd name="connsiteX180" fmla="*/ 1759056 w 12192000"/>
              <a:gd name="connsiteY180" fmla="*/ 2125608 h 2237474"/>
              <a:gd name="connsiteX181" fmla="*/ 1637948 w 12192000"/>
              <a:gd name="connsiteY181" fmla="*/ 2172597 h 2237474"/>
              <a:gd name="connsiteX182" fmla="*/ 1434549 w 12192000"/>
              <a:gd name="connsiteY182" fmla="*/ 2234522 h 2237474"/>
              <a:gd name="connsiteX183" fmla="*/ 1398481 w 12192000"/>
              <a:gd name="connsiteY183" fmla="*/ 2237074 h 2237474"/>
              <a:gd name="connsiteX184" fmla="*/ 1398407 w 12192000"/>
              <a:gd name="connsiteY184" fmla="*/ 2237095 h 2237474"/>
              <a:gd name="connsiteX185" fmla="*/ 1370962 w 12192000"/>
              <a:gd name="connsiteY185" fmla="*/ 2237474 h 2237474"/>
              <a:gd name="connsiteX186" fmla="*/ 1356367 w 12192000"/>
              <a:gd name="connsiteY186" fmla="*/ 2235089 h 2237474"/>
              <a:gd name="connsiteX187" fmla="*/ 1324828 w 12192000"/>
              <a:gd name="connsiteY187" fmla="*/ 2231968 h 2237474"/>
              <a:gd name="connsiteX188" fmla="*/ 1297744 w 12192000"/>
              <a:gd name="connsiteY188" fmla="*/ 2235849 h 2237474"/>
              <a:gd name="connsiteX189" fmla="*/ 1286236 w 12192000"/>
              <a:gd name="connsiteY189" fmla="*/ 2233135 h 2237474"/>
              <a:gd name="connsiteX190" fmla="*/ 1283504 w 12192000"/>
              <a:gd name="connsiteY190" fmla="*/ 2233797 h 2237474"/>
              <a:gd name="connsiteX191" fmla="*/ 1279765 w 12192000"/>
              <a:gd name="connsiteY191" fmla="*/ 2229639 h 2237474"/>
              <a:gd name="connsiteX192" fmla="*/ 1195347 w 12192000"/>
              <a:gd name="connsiteY192" fmla="*/ 2212354 h 2237474"/>
              <a:gd name="connsiteX193" fmla="*/ 970251 w 12192000"/>
              <a:gd name="connsiteY193" fmla="*/ 2221029 h 2237474"/>
              <a:gd name="connsiteX194" fmla="*/ 812914 w 12192000"/>
              <a:gd name="connsiteY194" fmla="*/ 2202752 h 2237474"/>
              <a:gd name="connsiteX195" fmla="*/ 800195 w 12192000"/>
              <a:gd name="connsiteY195" fmla="*/ 2209407 h 2237474"/>
              <a:gd name="connsiteX196" fmla="*/ 784978 w 12192000"/>
              <a:gd name="connsiteY196" fmla="*/ 2212360 h 2237474"/>
              <a:gd name="connsiteX197" fmla="*/ 681987 w 12192000"/>
              <a:gd name="connsiteY197" fmla="*/ 2216757 h 2237474"/>
              <a:gd name="connsiteX198" fmla="*/ 669923 w 12192000"/>
              <a:gd name="connsiteY198" fmla="*/ 2211682 h 2237474"/>
              <a:gd name="connsiteX199" fmla="*/ 648680 w 12192000"/>
              <a:gd name="connsiteY199" fmla="*/ 2206229 h 2237474"/>
              <a:gd name="connsiteX200" fmla="*/ 597225 w 12192000"/>
              <a:gd name="connsiteY200" fmla="*/ 2180999 h 2237474"/>
              <a:gd name="connsiteX201" fmla="*/ 558449 w 12192000"/>
              <a:gd name="connsiteY201" fmla="*/ 2182346 h 2237474"/>
              <a:gd name="connsiteX202" fmla="*/ 550517 w 12192000"/>
              <a:gd name="connsiteY202" fmla="*/ 2182060 h 2237474"/>
              <a:gd name="connsiteX203" fmla="*/ 550309 w 12192000"/>
              <a:gd name="connsiteY203" fmla="*/ 2181825 h 2237474"/>
              <a:gd name="connsiteX204" fmla="*/ 541836 w 12192000"/>
              <a:gd name="connsiteY204" fmla="*/ 2181063 h 2237474"/>
              <a:gd name="connsiteX205" fmla="*/ 536057 w 12192000"/>
              <a:gd name="connsiteY205" fmla="*/ 2181537 h 2237474"/>
              <a:gd name="connsiteX206" fmla="*/ 520671 w 12192000"/>
              <a:gd name="connsiteY206" fmla="*/ 2180980 h 2237474"/>
              <a:gd name="connsiteX207" fmla="*/ 515024 w 12192000"/>
              <a:gd name="connsiteY207" fmla="*/ 2179258 h 2237474"/>
              <a:gd name="connsiteX208" fmla="*/ 512278 w 12192000"/>
              <a:gd name="connsiteY208" fmla="*/ 2176369 h 2237474"/>
              <a:gd name="connsiteX209" fmla="*/ 480419 w 12192000"/>
              <a:gd name="connsiteY209" fmla="*/ 2167807 h 2237474"/>
              <a:gd name="connsiteX210" fmla="*/ 413835 w 12192000"/>
              <a:gd name="connsiteY210" fmla="*/ 2156783 h 2237474"/>
              <a:gd name="connsiteX211" fmla="*/ 376513 w 12192000"/>
              <a:gd name="connsiteY211" fmla="*/ 2154014 h 2237474"/>
              <a:gd name="connsiteX212" fmla="*/ 273386 w 12192000"/>
              <a:gd name="connsiteY212" fmla="*/ 2142551 h 2237474"/>
              <a:gd name="connsiteX213" fmla="*/ 169207 w 12192000"/>
              <a:gd name="connsiteY213" fmla="*/ 2128100 h 2237474"/>
              <a:gd name="connsiteX214" fmla="*/ 93149 w 12192000"/>
              <a:gd name="connsiteY214" fmla="*/ 2105324 h 2237474"/>
              <a:gd name="connsiteX215" fmla="*/ 88109 w 12192000"/>
              <a:gd name="connsiteY215" fmla="*/ 2106704 h 2237474"/>
              <a:gd name="connsiteX216" fmla="*/ 80022 w 12192000"/>
              <a:gd name="connsiteY216" fmla="*/ 2107254 h 2237474"/>
              <a:gd name="connsiteX217" fmla="*/ 79717 w 12192000"/>
              <a:gd name="connsiteY217" fmla="*/ 2107046 h 2237474"/>
              <a:gd name="connsiteX218" fmla="*/ 72352 w 12192000"/>
              <a:gd name="connsiteY218" fmla="*/ 2107991 h 2237474"/>
              <a:gd name="connsiteX219" fmla="*/ 37645 w 12192000"/>
              <a:gd name="connsiteY219" fmla="*/ 2115401 h 2237474"/>
              <a:gd name="connsiteX220" fmla="*/ 4572 w 12192000"/>
              <a:gd name="connsiteY220" fmla="*/ 2111091 h 2237474"/>
              <a:gd name="connsiteX221" fmla="*/ 0 w 12192000"/>
              <a:gd name="connsiteY221" fmla="*/ 2110468 h 2237474"/>
              <a:gd name="connsiteX222" fmla="*/ 0 w 12192000"/>
              <a:gd name="connsiteY22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75879 w 12192000"/>
              <a:gd name="connsiteY67" fmla="*/ 1345646 h 2237474"/>
              <a:gd name="connsiteX68" fmla="*/ 7840612 w 12192000"/>
              <a:gd name="connsiteY68" fmla="*/ 1369373 h 2237474"/>
              <a:gd name="connsiteX69" fmla="*/ 7786819 w 12192000"/>
              <a:gd name="connsiteY69" fmla="*/ 1378970 h 2237474"/>
              <a:gd name="connsiteX70" fmla="*/ 7548172 w 12192000"/>
              <a:gd name="connsiteY70" fmla="*/ 1417460 h 2237474"/>
              <a:gd name="connsiteX71" fmla="*/ 7483437 w 12192000"/>
              <a:gd name="connsiteY71" fmla="*/ 1478152 h 2237474"/>
              <a:gd name="connsiteX72" fmla="*/ 7377870 w 12192000"/>
              <a:gd name="connsiteY72" fmla="*/ 1523319 h 2237474"/>
              <a:gd name="connsiteX73" fmla="*/ 7230737 w 12192000"/>
              <a:gd name="connsiteY73" fmla="*/ 1562633 h 2237474"/>
              <a:gd name="connsiteX74" fmla="*/ 7224458 w 12192000"/>
              <a:gd name="connsiteY74" fmla="*/ 1573008 h 2237474"/>
              <a:gd name="connsiteX75" fmla="*/ 7213486 w 12192000"/>
              <a:gd name="connsiteY75" fmla="*/ 1580987 h 2237474"/>
              <a:gd name="connsiteX76" fmla="*/ 7183121 w 12192000"/>
              <a:gd name="connsiteY76" fmla="*/ 1595162 h 2237474"/>
              <a:gd name="connsiteX77" fmla="*/ 7164601 w 12192000"/>
              <a:gd name="connsiteY77" fmla="*/ 1606490 h 2237474"/>
              <a:gd name="connsiteX78" fmla="*/ 7114651 w 12192000"/>
              <a:gd name="connsiteY78" fmla="*/ 1620959 h 2237474"/>
              <a:gd name="connsiteX79" fmla="*/ 7092727 w 12192000"/>
              <a:gd name="connsiteY79" fmla="*/ 1623628 h 2237474"/>
              <a:gd name="connsiteX80" fmla="*/ 7031309 w 12192000"/>
              <a:gd name="connsiteY80" fmla="*/ 1619451 h 2237474"/>
              <a:gd name="connsiteX81" fmla="*/ 6999084 w 12192000"/>
              <a:gd name="connsiteY81" fmla="*/ 1634317 h 2237474"/>
              <a:gd name="connsiteX82" fmla="*/ 6992107 w 12192000"/>
              <a:gd name="connsiteY82" fmla="*/ 1636860 h 2237474"/>
              <a:gd name="connsiteX83" fmla="*/ 6991765 w 12192000"/>
              <a:gd name="connsiteY83" fmla="*/ 1636725 h 2237474"/>
              <a:gd name="connsiteX84" fmla="*/ 6900177 w 12192000"/>
              <a:gd name="connsiteY84" fmla="*/ 1636016 h 2237474"/>
              <a:gd name="connsiteX85" fmla="*/ 6795372 w 12192000"/>
              <a:gd name="connsiteY85" fmla="*/ 1644845 h 2237474"/>
              <a:gd name="connsiteX86" fmla="*/ 6692251 w 12192000"/>
              <a:gd name="connsiteY86" fmla="*/ 1656357 h 2237474"/>
              <a:gd name="connsiteX87" fmla="*/ 6655235 w 12192000"/>
              <a:gd name="connsiteY87" fmla="*/ 1661869 h 2237474"/>
              <a:gd name="connsiteX88" fmla="*/ 6587857 w 12192000"/>
              <a:gd name="connsiteY88" fmla="*/ 1665769 h 2237474"/>
              <a:gd name="connsiteX89" fmla="*/ 6554894 w 12192000"/>
              <a:gd name="connsiteY89" fmla="*/ 1664428 h 2237474"/>
              <a:gd name="connsiteX90" fmla="*/ 6516595 w 12192000"/>
              <a:gd name="connsiteY90" fmla="*/ 1667475 h 2237474"/>
              <a:gd name="connsiteX91" fmla="*/ 6508541 w 12192000"/>
              <a:gd name="connsiteY91" fmla="*/ 1668757 h 2237474"/>
              <a:gd name="connsiteX92" fmla="*/ 6471012 w 12192000"/>
              <a:gd name="connsiteY92" fmla="*/ 1678604 h 2237474"/>
              <a:gd name="connsiteX93" fmla="*/ 6415265 w 12192000"/>
              <a:gd name="connsiteY93" fmla="*/ 1665317 h 2237474"/>
              <a:gd name="connsiteX94" fmla="*/ 6364035 w 12192000"/>
              <a:gd name="connsiteY94" fmla="*/ 1667683 h 2237474"/>
              <a:gd name="connsiteX95" fmla="*/ 6280959 w 12192000"/>
              <a:gd name="connsiteY95" fmla="*/ 1689329 h 2237474"/>
              <a:gd name="connsiteX96" fmla="*/ 6243319 w 12192000"/>
              <a:gd name="connsiteY96" fmla="*/ 1695560 h 2237474"/>
              <a:gd name="connsiteX97" fmla="*/ 6098321 w 12192000"/>
              <a:gd name="connsiteY97" fmla="*/ 1721646 h 2237474"/>
              <a:gd name="connsiteX98" fmla="*/ 5880652 w 12192000"/>
              <a:gd name="connsiteY98" fmla="*/ 1779643 h 2237474"/>
              <a:gd name="connsiteX99" fmla="*/ 5785959 w 12192000"/>
              <a:gd name="connsiteY99" fmla="*/ 1775307 h 2237474"/>
              <a:gd name="connsiteX100" fmla="*/ 5643534 w 12192000"/>
              <a:gd name="connsiteY100" fmla="*/ 1802919 h 2237474"/>
              <a:gd name="connsiteX101" fmla="*/ 5518799 w 12192000"/>
              <a:gd name="connsiteY101" fmla="*/ 1818312 h 2237474"/>
              <a:gd name="connsiteX102" fmla="*/ 5505014 w 12192000"/>
              <a:gd name="connsiteY102" fmla="*/ 1819259 h 2237474"/>
              <a:gd name="connsiteX103" fmla="*/ 5453307 w 12192000"/>
              <a:gd name="connsiteY103" fmla="*/ 1815450 h 2237474"/>
              <a:gd name="connsiteX104" fmla="*/ 5364192 w 12192000"/>
              <a:gd name="connsiteY104" fmla="*/ 1826074 h 2237474"/>
              <a:gd name="connsiteX105" fmla="*/ 5350380 w 12192000"/>
              <a:gd name="connsiteY105" fmla="*/ 1830891 h 2237474"/>
              <a:gd name="connsiteX106" fmla="*/ 5259633 w 12192000"/>
              <a:gd name="connsiteY106" fmla="*/ 1837160 h 2237474"/>
              <a:gd name="connsiteX107" fmla="*/ 5197513 w 12192000"/>
              <a:gd name="connsiteY107" fmla="*/ 1844718 h 2237474"/>
              <a:gd name="connsiteX108" fmla="*/ 5168852 w 12192000"/>
              <a:gd name="connsiteY108" fmla="*/ 1844846 h 2237474"/>
              <a:gd name="connsiteX109" fmla="*/ 5114927 w 12192000"/>
              <a:gd name="connsiteY109" fmla="*/ 1847827 h 2237474"/>
              <a:gd name="connsiteX110" fmla="*/ 5108970 w 12192000"/>
              <a:gd name="connsiteY110" fmla="*/ 1847935 h 2237474"/>
              <a:gd name="connsiteX111" fmla="*/ 5067961 w 12192000"/>
              <a:gd name="connsiteY111" fmla="*/ 1845917 h 2237474"/>
              <a:gd name="connsiteX112" fmla="*/ 5007075 w 12192000"/>
              <a:gd name="connsiteY112" fmla="*/ 1838626 h 2237474"/>
              <a:gd name="connsiteX113" fmla="*/ 4944087 w 12192000"/>
              <a:gd name="connsiteY113" fmla="*/ 1823332 h 2237474"/>
              <a:gd name="connsiteX114" fmla="*/ 4907662 w 12192000"/>
              <a:gd name="connsiteY114" fmla="*/ 1816900 h 2237474"/>
              <a:gd name="connsiteX115" fmla="*/ 4882386 w 12192000"/>
              <a:gd name="connsiteY115" fmla="*/ 1809844 h 2237474"/>
              <a:gd name="connsiteX116" fmla="*/ 4811440 w 12192000"/>
              <a:gd name="connsiteY116" fmla="*/ 1804655 h 2237474"/>
              <a:gd name="connsiteX117" fmla="*/ 4691075 w 12192000"/>
              <a:gd name="connsiteY117" fmla="*/ 1801389 h 2237474"/>
              <a:gd name="connsiteX118" fmla="*/ 4611738 w 12192000"/>
              <a:gd name="connsiteY118" fmla="*/ 1776964 h 2237474"/>
              <a:gd name="connsiteX119" fmla="*/ 4560070 w 12192000"/>
              <a:gd name="connsiteY119" fmla="*/ 1785640 h 2237474"/>
              <a:gd name="connsiteX120" fmla="*/ 4536503 w 12192000"/>
              <a:gd name="connsiteY120" fmla="*/ 1785334 h 2237474"/>
              <a:gd name="connsiteX121" fmla="*/ 4513724 w 12192000"/>
              <a:gd name="connsiteY121" fmla="*/ 1791996 h 2237474"/>
              <a:gd name="connsiteX122" fmla="*/ 4459810 w 12192000"/>
              <a:gd name="connsiteY122" fmla="*/ 1797886 h 2237474"/>
              <a:gd name="connsiteX123" fmla="*/ 4379064 w 12192000"/>
              <a:gd name="connsiteY123" fmla="*/ 1817177 h 2237474"/>
              <a:gd name="connsiteX124" fmla="*/ 4319209 w 12192000"/>
              <a:gd name="connsiteY124" fmla="*/ 1834833 h 2237474"/>
              <a:gd name="connsiteX125" fmla="*/ 4290981 w 12192000"/>
              <a:gd name="connsiteY125" fmla="*/ 1839677 h 2237474"/>
              <a:gd name="connsiteX126" fmla="*/ 4285792 w 12192000"/>
              <a:gd name="connsiteY126" fmla="*/ 1836231 h 2237474"/>
              <a:gd name="connsiteX127" fmla="*/ 4238372 w 12192000"/>
              <a:gd name="connsiteY127" fmla="*/ 1851480 h 2237474"/>
              <a:gd name="connsiteX128" fmla="*/ 4232517 w 12192000"/>
              <a:gd name="connsiteY128" fmla="*/ 1852567 h 2237474"/>
              <a:gd name="connsiteX129" fmla="*/ 4191732 w 12192000"/>
              <a:gd name="connsiteY129" fmla="*/ 1857328 h 2237474"/>
              <a:gd name="connsiteX130" fmla="*/ 4065532 w 12192000"/>
              <a:gd name="connsiteY130" fmla="*/ 1855477 h 2237474"/>
              <a:gd name="connsiteX131" fmla="*/ 4028460 w 12192000"/>
              <a:gd name="connsiteY131" fmla="*/ 1855137 h 2237474"/>
              <a:gd name="connsiteX132" fmla="*/ 4002267 w 12192000"/>
              <a:gd name="connsiteY132" fmla="*/ 1852352 h 2237474"/>
              <a:gd name="connsiteX133" fmla="*/ 3931396 w 12192000"/>
              <a:gd name="connsiteY133" fmla="*/ 1858915 h 2237474"/>
              <a:gd name="connsiteX134" fmla="*/ 3812162 w 12192000"/>
              <a:gd name="connsiteY134" fmla="*/ 1875501 h 2237474"/>
              <a:gd name="connsiteX135" fmla="*/ 3729530 w 12192000"/>
              <a:gd name="connsiteY135" fmla="*/ 1864513 h 2237474"/>
              <a:gd name="connsiteX136" fmla="*/ 3680177 w 12192000"/>
              <a:gd name="connsiteY136" fmla="*/ 1881552 h 2237474"/>
              <a:gd name="connsiteX137" fmla="*/ 3567259 w 12192000"/>
              <a:gd name="connsiteY137" fmla="*/ 1893482 h 2237474"/>
              <a:gd name="connsiteX138" fmla="*/ 3405770 w 12192000"/>
              <a:gd name="connsiteY138" fmla="*/ 1904591 h 2237474"/>
              <a:gd name="connsiteX139" fmla="*/ 3280097 w 12192000"/>
              <a:gd name="connsiteY139" fmla="*/ 1919610 h 2237474"/>
              <a:gd name="connsiteX140" fmla="*/ 3123424 w 12192000"/>
              <a:gd name="connsiteY140" fmla="*/ 1952930 h 2237474"/>
              <a:gd name="connsiteX141" fmla="*/ 3009910 w 12192000"/>
              <a:gd name="connsiteY141" fmla="*/ 1957866 h 2237474"/>
              <a:gd name="connsiteX142" fmla="*/ 2995934 w 12192000"/>
              <a:gd name="connsiteY142" fmla="*/ 1967085 h 2237474"/>
              <a:gd name="connsiteX143" fmla="*/ 2980071 w 12192000"/>
              <a:gd name="connsiteY143" fmla="*/ 1972988 h 2237474"/>
              <a:gd name="connsiteX144" fmla="*/ 2978094 w 12192000"/>
              <a:gd name="connsiteY144" fmla="*/ 1972369 h 2237474"/>
              <a:gd name="connsiteX145" fmla="*/ 2942858 w 12192000"/>
              <a:gd name="connsiteY145" fmla="*/ 1981367 h 2237474"/>
              <a:gd name="connsiteX146" fmla="*/ 2875436 w 12192000"/>
              <a:gd name="connsiteY146" fmla="*/ 1996977 h 2237474"/>
              <a:gd name="connsiteX147" fmla="*/ 2874892 w 12192000"/>
              <a:gd name="connsiteY147" fmla="*/ 1996085 h 2237474"/>
              <a:gd name="connsiteX148" fmla="*/ 2864145 w 12192000"/>
              <a:gd name="connsiteY148" fmla="*/ 1994061 h 2237474"/>
              <a:gd name="connsiteX149" fmla="*/ 2843662 w 12192000"/>
              <a:gd name="connsiteY149" fmla="*/ 1992498 h 2237474"/>
              <a:gd name="connsiteX150" fmla="*/ 2796128 w 12192000"/>
              <a:gd name="connsiteY150" fmla="*/ 1976403 h 2237474"/>
              <a:gd name="connsiteX151" fmla="*/ 2756784 w 12192000"/>
              <a:gd name="connsiteY151" fmla="*/ 1985116 h 2237474"/>
              <a:gd name="connsiteX152" fmla="*/ 2748833 w 12192000"/>
              <a:gd name="connsiteY152" fmla="*/ 1986323 h 2237474"/>
              <a:gd name="connsiteX153" fmla="*/ 2748661 w 12192000"/>
              <a:gd name="connsiteY153" fmla="*/ 1986122 h 2237474"/>
              <a:gd name="connsiteX154" fmla="*/ 2740251 w 12192000"/>
              <a:gd name="connsiteY154" fmla="*/ 1986946 h 2237474"/>
              <a:gd name="connsiteX155" fmla="*/ 2718916 w 12192000"/>
              <a:gd name="connsiteY155" fmla="*/ 1990867 h 2237474"/>
              <a:gd name="connsiteX156" fmla="*/ 2713522 w 12192000"/>
              <a:gd name="connsiteY156" fmla="*/ 1990173 h 2237474"/>
              <a:gd name="connsiteX157" fmla="*/ 2680597 w 12192000"/>
              <a:gd name="connsiteY157" fmla="*/ 1984996 h 2237474"/>
              <a:gd name="connsiteX158" fmla="*/ 2578178 w 12192000"/>
              <a:gd name="connsiteY158" fmla="*/ 1990531 h 2237474"/>
              <a:gd name="connsiteX159" fmla="*/ 2476147 w 12192000"/>
              <a:gd name="connsiteY159" fmla="*/ 1998305 h 2237474"/>
              <a:gd name="connsiteX160" fmla="*/ 2373568 w 12192000"/>
              <a:gd name="connsiteY160" fmla="*/ 2003219 h 2237474"/>
              <a:gd name="connsiteX161" fmla="*/ 2321399 w 12192000"/>
              <a:gd name="connsiteY161" fmla="*/ 1989467 h 2237474"/>
              <a:gd name="connsiteX162" fmla="*/ 2315525 w 12192000"/>
              <a:gd name="connsiteY162" fmla="*/ 1989708 h 2237474"/>
              <a:gd name="connsiteX163" fmla="*/ 2300792 w 12192000"/>
              <a:gd name="connsiteY163" fmla="*/ 1994290 h 2237474"/>
              <a:gd name="connsiteX164" fmla="*/ 2295469 w 12192000"/>
              <a:gd name="connsiteY164" fmla="*/ 1996659 h 2237474"/>
              <a:gd name="connsiteX165" fmla="*/ 2287219 w 12192000"/>
              <a:gd name="connsiteY165" fmla="*/ 1998750 h 2237474"/>
              <a:gd name="connsiteX166" fmla="*/ 2286948 w 12192000"/>
              <a:gd name="connsiteY166" fmla="*/ 1998596 h 2237474"/>
              <a:gd name="connsiteX167" fmla="*/ 2243069 w 12192000"/>
              <a:gd name="connsiteY167" fmla="*/ 2015111 h 2237474"/>
              <a:gd name="connsiteX168" fmla="*/ 2186609 w 12192000"/>
              <a:gd name="connsiteY168" fmla="*/ 2008263 h 2237474"/>
              <a:gd name="connsiteX169" fmla="*/ 2164831 w 12192000"/>
              <a:gd name="connsiteY169" fmla="*/ 2010143 h 2237474"/>
              <a:gd name="connsiteX170" fmla="*/ 2152836 w 12192000"/>
              <a:gd name="connsiteY170" fmla="*/ 2010048 h 2237474"/>
              <a:gd name="connsiteX171" fmla="*/ 2117102 w 12192000"/>
              <a:gd name="connsiteY171" fmla="*/ 2023004 h 2237474"/>
              <a:gd name="connsiteX172" fmla="*/ 2111935 w 12192000"/>
              <a:gd name="connsiteY172" fmla="*/ 2023163 h 2237474"/>
              <a:gd name="connsiteX173" fmla="*/ 2089991 w 12192000"/>
              <a:gd name="connsiteY173" fmla="*/ 2034193 h 2237474"/>
              <a:gd name="connsiteX174" fmla="*/ 2058061 w 12192000"/>
              <a:gd name="connsiteY174" fmla="*/ 2047942 h 2237474"/>
              <a:gd name="connsiteX175" fmla="*/ 2055737 w 12192000"/>
              <a:gd name="connsiteY175" fmla="*/ 2047704 h 2237474"/>
              <a:gd name="connsiteX176" fmla="*/ 2042244 w 12192000"/>
              <a:gd name="connsiteY176" fmla="*/ 2055560 h 2237474"/>
              <a:gd name="connsiteX177" fmla="*/ 1976224 w 12192000"/>
              <a:gd name="connsiteY177" fmla="*/ 2074257 h 2237474"/>
              <a:gd name="connsiteX178" fmla="*/ 1877728 w 12192000"/>
              <a:gd name="connsiteY178" fmla="*/ 2101004 h 2237474"/>
              <a:gd name="connsiteX179" fmla="*/ 1759056 w 12192000"/>
              <a:gd name="connsiteY179" fmla="*/ 2125608 h 2237474"/>
              <a:gd name="connsiteX180" fmla="*/ 1637948 w 12192000"/>
              <a:gd name="connsiteY180" fmla="*/ 2172597 h 2237474"/>
              <a:gd name="connsiteX181" fmla="*/ 1434549 w 12192000"/>
              <a:gd name="connsiteY181" fmla="*/ 2234522 h 2237474"/>
              <a:gd name="connsiteX182" fmla="*/ 1398481 w 12192000"/>
              <a:gd name="connsiteY182" fmla="*/ 2237074 h 2237474"/>
              <a:gd name="connsiteX183" fmla="*/ 1398407 w 12192000"/>
              <a:gd name="connsiteY183" fmla="*/ 2237095 h 2237474"/>
              <a:gd name="connsiteX184" fmla="*/ 1370962 w 12192000"/>
              <a:gd name="connsiteY184" fmla="*/ 2237474 h 2237474"/>
              <a:gd name="connsiteX185" fmla="*/ 1356367 w 12192000"/>
              <a:gd name="connsiteY185" fmla="*/ 2235089 h 2237474"/>
              <a:gd name="connsiteX186" fmla="*/ 1324828 w 12192000"/>
              <a:gd name="connsiteY186" fmla="*/ 2231968 h 2237474"/>
              <a:gd name="connsiteX187" fmla="*/ 1297744 w 12192000"/>
              <a:gd name="connsiteY187" fmla="*/ 2235849 h 2237474"/>
              <a:gd name="connsiteX188" fmla="*/ 1286236 w 12192000"/>
              <a:gd name="connsiteY188" fmla="*/ 2233135 h 2237474"/>
              <a:gd name="connsiteX189" fmla="*/ 1283504 w 12192000"/>
              <a:gd name="connsiteY189" fmla="*/ 2233797 h 2237474"/>
              <a:gd name="connsiteX190" fmla="*/ 1279765 w 12192000"/>
              <a:gd name="connsiteY190" fmla="*/ 2229639 h 2237474"/>
              <a:gd name="connsiteX191" fmla="*/ 1195347 w 12192000"/>
              <a:gd name="connsiteY191" fmla="*/ 2212354 h 2237474"/>
              <a:gd name="connsiteX192" fmla="*/ 970251 w 12192000"/>
              <a:gd name="connsiteY192" fmla="*/ 2221029 h 2237474"/>
              <a:gd name="connsiteX193" fmla="*/ 812914 w 12192000"/>
              <a:gd name="connsiteY193" fmla="*/ 2202752 h 2237474"/>
              <a:gd name="connsiteX194" fmla="*/ 800195 w 12192000"/>
              <a:gd name="connsiteY194" fmla="*/ 2209407 h 2237474"/>
              <a:gd name="connsiteX195" fmla="*/ 784978 w 12192000"/>
              <a:gd name="connsiteY195" fmla="*/ 2212360 h 2237474"/>
              <a:gd name="connsiteX196" fmla="*/ 681987 w 12192000"/>
              <a:gd name="connsiteY196" fmla="*/ 2216757 h 2237474"/>
              <a:gd name="connsiteX197" fmla="*/ 669923 w 12192000"/>
              <a:gd name="connsiteY197" fmla="*/ 2211682 h 2237474"/>
              <a:gd name="connsiteX198" fmla="*/ 648680 w 12192000"/>
              <a:gd name="connsiteY198" fmla="*/ 2206229 h 2237474"/>
              <a:gd name="connsiteX199" fmla="*/ 597225 w 12192000"/>
              <a:gd name="connsiteY199" fmla="*/ 2180999 h 2237474"/>
              <a:gd name="connsiteX200" fmla="*/ 558449 w 12192000"/>
              <a:gd name="connsiteY200" fmla="*/ 2182346 h 2237474"/>
              <a:gd name="connsiteX201" fmla="*/ 550517 w 12192000"/>
              <a:gd name="connsiteY201" fmla="*/ 2182060 h 2237474"/>
              <a:gd name="connsiteX202" fmla="*/ 550309 w 12192000"/>
              <a:gd name="connsiteY202" fmla="*/ 2181825 h 2237474"/>
              <a:gd name="connsiteX203" fmla="*/ 541836 w 12192000"/>
              <a:gd name="connsiteY203" fmla="*/ 2181063 h 2237474"/>
              <a:gd name="connsiteX204" fmla="*/ 536057 w 12192000"/>
              <a:gd name="connsiteY204" fmla="*/ 2181537 h 2237474"/>
              <a:gd name="connsiteX205" fmla="*/ 520671 w 12192000"/>
              <a:gd name="connsiteY205" fmla="*/ 2180980 h 2237474"/>
              <a:gd name="connsiteX206" fmla="*/ 515024 w 12192000"/>
              <a:gd name="connsiteY206" fmla="*/ 2179258 h 2237474"/>
              <a:gd name="connsiteX207" fmla="*/ 512278 w 12192000"/>
              <a:gd name="connsiteY207" fmla="*/ 2176369 h 2237474"/>
              <a:gd name="connsiteX208" fmla="*/ 480419 w 12192000"/>
              <a:gd name="connsiteY208" fmla="*/ 2167807 h 2237474"/>
              <a:gd name="connsiteX209" fmla="*/ 413835 w 12192000"/>
              <a:gd name="connsiteY209" fmla="*/ 2156783 h 2237474"/>
              <a:gd name="connsiteX210" fmla="*/ 376513 w 12192000"/>
              <a:gd name="connsiteY210" fmla="*/ 2154014 h 2237474"/>
              <a:gd name="connsiteX211" fmla="*/ 273386 w 12192000"/>
              <a:gd name="connsiteY211" fmla="*/ 2142551 h 2237474"/>
              <a:gd name="connsiteX212" fmla="*/ 169207 w 12192000"/>
              <a:gd name="connsiteY212" fmla="*/ 2128100 h 2237474"/>
              <a:gd name="connsiteX213" fmla="*/ 93149 w 12192000"/>
              <a:gd name="connsiteY213" fmla="*/ 2105324 h 2237474"/>
              <a:gd name="connsiteX214" fmla="*/ 88109 w 12192000"/>
              <a:gd name="connsiteY214" fmla="*/ 2106704 h 2237474"/>
              <a:gd name="connsiteX215" fmla="*/ 80022 w 12192000"/>
              <a:gd name="connsiteY215" fmla="*/ 2107254 h 2237474"/>
              <a:gd name="connsiteX216" fmla="*/ 79717 w 12192000"/>
              <a:gd name="connsiteY216" fmla="*/ 2107046 h 2237474"/>
              <a:gd name="connsiteX217" fmla="*/ 72352 w 12192000"/>
              <a:gd name="connsiteY217" fmla="*/ 2107991 h 2237474"/>
              <a:gd name="connsiteX218" fmla="*/ 37645 w 12192000"/>
              <a:gd name="connsiteY218" fmla="*/ 2115401 h 2237474"/>
              <a:gd name="connsiteX219" fmla="*/ 4572 w 12192000"/>
              <a:gd name="connsiteY219" fmla="*/ 2111091 h 2237474"/>
              <a:gd name="connsiteX220" fmla="*/ 0 w 12192000"/>
              <a:gd name="connsiteY220" fmla="*/ 2110468 h 2237474"/>
              <a:gd name="connsiteX221" fmla="*/ 0 w 12192000"/>
              <a:gd name="connsiteY22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278619 w 12192000"/>
              <a:gd name="connsiteY39" fmla="*/ 1011878 h 2237474"/>
              <a:gd name="connsiteX40" fmla="*/ 9268019 w 12192000"/>
              <a:gd name="connsiteY40" fmla="*/ 1007442 h 2237474"/>
              <a:gd name="connsiteX41" fmla="*/ 9234662 w 12192000"/>
              <a:gd name="connsiteY41" fmla="*/ 1023056 h 2237474"/>
              <a:gd name="connsiteX42" fmla="*/ 9181033 w 12192000"/>
              <a:gd name="connsiteY42" fmla="*/ 1037921 h 2237474"/>
              <a:gd name="connsiteX43" fmla="*/ 9155969 w 12192000"/>
              <a:gd name="connsiteY43" fmla="*/ 1046804 h 2237474"/>
              <a:gd name="connsiteX44" fmla="*/ 9133985 w 12192000"/>
              <a:gd name="connsiteY44" fmla="*/ 1046450 h 2237474"/>
              <a:gd name="connsiteX45" fmla="*/ 9012987 w 12192000"/>
              <a:gd name="connsiteY45" fmla="*/ 1061986 h 2237474"/>
              <a:gd name="connsiteX46" fmla="*/ 8968445 w 12192000"/>
              <a:gd name="connsiteY46" fmla="*/ 1052169 h 2237474"/>
              <a:gd name="connsiteX47" fmla="*/ 8958984 w 12192000"/>
              <a:gd name="connsiteY47" fmla="*/ 1057212 h 2237474"/>
              <a:gd name="connsiteX48" fmla="*/ 8886001 w 12192000"/>
              <a:gd name="connsiteY48" fmla="*/ 1067468 h 2237474"/>
              <a:gd name="connsiteX49" fmla="*/ 8838610 w 12192000"/>
              <a:gd name="connsiteY49" fmla="*/ 1075091 h 2237474"/>
              <a:gd name="connsiteX50" fmla="*/ 8750383 w 12192000"/>
              <a:gd name="connsiteY50" fmla="*/ 1097387 h 2237474"/>
              <a:gd name="connsiteX51" fmla="*/ 8697365 w 12192000"/>
              <a:gd name="connsiteY51" fmla="*/ 1105869 h 2237474"/>
              <a:gd name="connsiteX52" fmla="*/ 8665605 w 12192000"/>
              <a:gd name="connsiteY52" fmla="*/ 1110791 h 2237474"/>
              <a:gd name="connsiteX53" fmla="*/ 8584946 w 12192000"/>
              <a:gd name="connsiteY53" fmla="*/ 1135226 h 2237474"/>
              <a:gd name="connsiteX54" fmla="*/ 8460755 w 12192000"/>
              <a:gd name="connsiteY54" fmla="*/ 1203427 h 2237474"/>
              <a:gd name="connsiteX55" fmla="*/ 8419755 w 12192000"/>
              <a:gd name="connsiteY55" fmla="*/ 1216260 h 2237474"/>
              <a:gd name="connsiteX56" fmla="*/ 8411626 w 12192000"/>
              <a:gd name="connsiteY56" fmla="*/ 1214397 h 2237474"/>
              <a:gd name="connsiteX57" fmla="*/ 8363469 w 12192000"/>
              <a:gd name="connsiteY57" fmla="*/ 1246658 h 2237474"/>
              <a:gd name="connsiteX58" fmla="*/ 8275497 w 12192000"/>
              <a:gd name="connsiteY58" fmla="*/ 1264396 h 2237474"/>
              <a:gd name="connsiteX59" fmla="*/ 8206287 w 12192000"/>
              <a:gd name="connsiteY59" fmla="*/ 1273060 h 2237474"/>
              <a:gd name="connsiteX60" fmla="*/ 8168705 w 12192000"/>
              <a:gd name="connsiteY60" fmla="*/ 1279956 h 2237474"/>
              <a:gd name="connsiteX61" fmla="*/ 8139997 w 12192000"/>
              <a:gd name="connsiteY61" fmla="*/ 1282713 h 2237474"/>
              <a:gd name="connsiteX62" fmla="*/ 8074238 w 12192000"/>
              <a:gd name="connsiteY62" fmla="*/ 1301895 h 2237474"/>
              <a:gd name="connsiteX63" fmla="*/ 7968292 w 12192000"/>
              <a:gd name="connsiteY63" fmla="*/ 1338779 h 2237474"/>
              <a:gd name="connsiteX64" fmla="*/ 7945122 w 12192000"/>
              <a:gd name="connsiteY64" fmla="*/ 1345477 h 2237474"/>
              <a:gd name="connsiteX65" fmla="*/ 7902328 w 12192000"/>
              <a:gd name="connsiteY65" fmla="*/ 1345865 h 2237474"/>
              <a:gd name="connsiteX66" fmla="*/ 7875879 w 12192000"/>
              <a:gd name="connsiteY66" fmla="*/ 1345646 h 2237474"/>
              <a:gd name="connsiteX67" fmla="*/ 7840612 w 12192000"/>
              <a:gd name="connsiteY67" fmla="*/ 1369373 h 2237474"/>
              <a:gd name="connsiteX68" fmla="*/ 7786819 w 12192000"/>
              <a:gd name="connsiteY68" fmla="*/ 1378970 h 2237474"/>
              <a:gd name="connsiteX69" fmla="*/ 7548172 w 12192000"/>
              <a:gd name="connsiteY69" fmla="*/ 1417460 h 2237474"/>
              <a:gd name="connsiteX70" fmla="*/ 7483437 w 12192000"/>
              <a:gd name="connsiteY70" fmla="*/ 1478152 h 2237474"/>
              <a:gd name="connsiteX71" fmla="*/ 7377870 w 12192000"/>
              <a:gd name="connsiteY71" fmla="*/ 1523319 h 2237474"/>
              <a:gd name="connsiteX72" fmla="*/ 7230737 w 12192000"/>
              <a:gd name="connsiteY72" fmla="*/ 1562633 h 2237474"/>
              <a:gd name="connsiteX73" fmla="*/ 7224458 w 12192000"/>
              <a:gd name="connsiteY73" fmla="*/ 1573008 h 2237474"/>
              <a:gd name="connsiteX74" fmla="*/ 7213486 w 12192000"/>
              <a:gd name="connsiteY74" fmla="*/ 1580987 h 2237474"/>
              <a:gd name="connsiteX75" fmla="*/ 7183121 w 12192000"/>
              <a:gd name="connsiteY75" fmla="*/ 1595162 h 2237474"/>
              <a:gd name="connsiteX76" fmla="*/ 7164601 w 12192000"/>
              <a:gd name="connsiteY76" fmla="*/ 1606490 h 2237474"/>
              <a:gd name="connsiteX77" fmla="*/ 7114651 w 12192000"/>
              <a:gd name="connsiteY77" fmla="*/ 1620959 h 2237474"/>
              <a:gd name="connsiteX78" fmla="*/ 7092727 w 12192000"/>
              <a:gd name="connsiteY78" fmla="*/ 1623628 h 2237474"/>
              <a:gd name="connsiteX79" fmla="*/ 7031309 w 12192000"/>
              <a:gd name="connsiteY79" fmla="*/ 1619451 h 2237474"/>
              <a:gd name="connsiteX80" fmla="*/ 6999084 w 12192000"/>
              <a:gd name="connsiteY80" fmla="*/ 1634317 h 2237474"/>
              <a:gd name="connsiteX81" fmla="*/ 6992107 w 12192000"/>
              <a:gd name="connsiteY81" fmla="*/ 1636860 h 2237474"/>
              <a:gd name="connsiteX82" fmla="*/ 6991765 w 12192000"/>
              <a:gd name="connsiteY82" fmla="*/ 1636725 h 2237474"/>
              <a:gd name="connsiteX83" fmla="*/ 6900177 w 12192000"/>
              <a:gd name="connsiteY83" fmla="*/ 1636016 h 2237474"/>
              <a:gd name="connsiteX84" fmla="*/ 6795372 w 12192000"/>
              <a:gd name="connsiteY84" fmla="*/ 1644845 h 2237474"/>
              <a:gd name="connsiteX85" fmla="*/ 6692251 w 12192000"/>
              <a:gd name="connsiteY85" fmla="*/ 1656357 h 2237474"/>
              <a:gd name="connsiteX86" fmla="*/ 6655235 w 12192000"/>
              <a:gd name="connsiteY86" fmla="*/ 1661869 h 2237474"/>
              <a:gd name="connsiteX87" fmla="*/ 6587857 w 12192000"/>
              <a:gd name="connsiteY87" fmla="*/ 1665769 h 2237474"/>
              <a:gd name="connsiteX88" fmla="*/ 6554894 w 12192000"/>
              <a:gd name="connsiteY88" fmla="*/ 1664428 h 2237474"/>
              <a:gd name="connsiteX89" fmla="*/ 6516595 w 12192000"/>
              <a:gd name="connsiteY89" fmla="*/ 1667475 h 2237474"/>
              <a:gd name="connsiteX90" fmla="*/ 6508541 w 12192000"/>
              <a:gd name="connsiteY90" fmla="*/ 1668757 h 2237474"/>
              <a:gd name="connsiteX91" fmla="*/ 6471012 w 12192000"/>
              <a:gd name="connsiteY91" fmla="*/ 1678604 h 2237474"/>
              <a:gd name="connsiteX92" fmla="*/ 6415265 w 12192000"/>
              <a:gd name="connsiteY92" fmla="*/ 1665317 h 2237474"/>
              <a:gd name="connsiteX93" fmla="*/ 6364035 w 12192000"/>
              <a:gd name="connsiteY93" fmla="*/ 1667683 h 2237474"/>
              <a:gd name="connsiteX94" fmla="*/ 6280959 w 12192000"/>
              <a:gd name="connsiteY94" fmla="*/ 1689329 h 2237474"/>
              <a:gd name="connsiteX95" fmla="*/ 6243319 w 12192000"/>
              <a:gd name="connsiteY95" fmla="*/ 1695560 h 2237474"/>
              <a:gd name="connsiteX96" fmla="*/ 6098321 w 12192000"/>
              <a:gd name="connsiteY96" fmla="*/ 1721646 h 2237474"/>
              <a:gd name="connsiteX97" fmla="*/ 5880652 w 12192000"/>
              <a:gd name="connsiteY97" fmla="*/ 1779643 h 2237474"/>
              <a:gd name="connsiteX98" fmla="*/ 5785959 w 12192000"/>
              <a:gd name="connsiteY98" fmla="*/ 1775307 h 2237474"/>
              <a:gd name="connsiteX99" fmla="*/ 5643534 w 12192000"/>
              <a:gd name="connsiteY99" fmla="*/ 1802919 h 2237474"/>
              <a:gd name="connsiteX100" fmla="*/ 5518799 w 12192000"/>
              <a:gd name="connsiteY100" fmla="*/ 1818312 h 2237474"/>
              <a:gd name="connsiteX101" fmla="*/ 5505014 w 12192000"/>
              <a:gd name="connsiteY101" fmla="*/ 1819259 h 2237474"/>
              <a:gd name="connsiteX102" fmla="*/ 5453307 w 12192000"/>
              <a:gd name="connsiteY102" fmla="*/ 1815450 h 2237474"/>
              <a:gd name="connsiteX103" fmla="*/ 5364192 w 12192000"/>
              <a:gd name="connsiteY103" fmla="*/ 1826074 h 2237474"/>
              <a:gd name="connsiteX104" fmla="*/ 5350380 w 12192000"/>
              <a:gd name="connsiteY104" fmla="*/ 1830891 h 2237474"/>
              <a:gd name="connsiteX105" fmla="*/ 5259633 w 12192000"/>
              <a:gd name="connsiteY105" fmla="*/ 1837160 h 2237474"/>
              <a:gd name="connsiteX106" fmla="*/ 5197513 w 12192000"/>
              <a:gd name="connsiteY106" fmla="*/ 1844718 h 2237474"/>
              <a:gd name="connsiteX107" fmla="*/ 5168852 w 12192000"/>
              <a:gd name="connsiteY107" fmla="*/ 1844846 h 2237474"/>
              <a:gd name="connsiteX108" fmla="*/ 5114927 w 12192000"/>
              <a:gd name="connsiteY108" fmla="*/ 1847827 h 2237474"/>
              <a:gd name="connsiteX109" fmla="*/ 5108970 w 12192000"/>
              <a:gd name="connsiteY109" fmla="*/ 1847935 h 2237474"/>
              <a:gd name="connsiteX110" fmla="*/ 5067961 w 12192000"/>
              <a:gd name="connsiteY110" fmla="*/ 1845917 h 2237474"/>
              <a:gd name="connsiteX111" fmla="*/ 5007075 w 12192000"/>
              <a:gd name="connsiteY111" fmla="*/ 1838626 h 2237474"/>
              <a:gd name="connsiteX112" fmla="*/ 4944087 w 12192000"/>
              <a:gd name="connsiteY112" fmla="*/ 1823332 h 2237474"/>
              <a:gd name="connsiteX113" fmla="*/ 4907662 w 12192000"/>
              <a:gd name="connsiteY113" fmla="*/ 1816900 h 2237474"/>
              <a:gd name="connsiteX114" fmla="*/ 4882386 w 12192000"/>
              <a:gd name="connsiteY114" fmla="*/ 1809844 h 2237474"/>
              <a:gd name="connsiteX115" fmla="*/ 4811440 w 12192000"/>
              <a:gd name="connsiteY115" fmla="*/ 1804655 h 2237474"/>
              <a:gd name="connsiteX116" fmla="*/ 4691075 w 12192000"/>
              <a:gd name="connsiteY116" fmla="*/ 1801389 h 2237474"/>
              <a:gd name="connsiteX117" fmla="*/ 4611738 w 12192000"/>
              <a:gd name="connsiteY117" fmla="*/ 1776964 h 2237474"/>
              <a:gd name="connsiteX118" fmla="*/ 4560070 w 12192000"/>
              <a:gd name="connsiteY118" fmla="*/ 1785640 h 2237474"/>
              <a:gd name="connsiteX119" fmla="*/ 4536503 w 12192000"/>
              <a:gd name="connsiteY119" fmla="*/ 1785334 h 2237474"/>
              <a:gd name="connsiteX120" fmla="*/ 4513724 w 12192000"/>
              <a:gd name="connsiteY120" fmla="*/ 1791996 h 2237474"/>
              <a:gd name="connsiteX121" fmla="*/ 4459810 w 12192000"/>
              <a:gd name="connsiteY121" fmla="*/ 1797886 h 2237474"/>
              <a:gd name="connsiteX122" fmla="*/ 4379064 w 12192000"/>
              <a:gd name="connsiteY122" fmla="*/ 1817177 h 2237474"/>
              <a:gd name="connsiteX123" fmla="*/ 4319209 w 12192000"/>
              <a:gd name="connsiteY123" fmla="*/ 1834833 h 2237474"/>
              <a:gd name="connsiteX124" fmla="*/ 4290981 w 12192000"/>
              <a:gd name="connsiteY124" fmla="*/ 1839677 h 2237474"/>
              <a:gd name="connsiteX125" fmla="*/ 4285792 w 12192000"/>
              <a:gd name="connsiteY125" fmla="*/ 1836231 h 2237474"/>
              <a:gd name="connsiteX126" fmla="*/ 4238372 w 12192000"/>
              <a:gd name="connsiteY126" fmla="*/ 1851480 h 2237474"/>
              <a:gd name="connsiteX127" fmla="*/ 4232517 w 12192000"/>
              <a:gd name="connsiteY127" fmla="*/ 1852567 h 2237474"/>
              <a:gd name="connsiteX128" fmla="*/ 4191732 w 12192000"/>
              <a:gd name="connsiteY128" fmla="*/ 1857328 h 2237474"/>
              <a:gd name="connsiteX129" fmla="*/ 4065532 w 12192000"/>
              <a:gd name="connsiteY129" fmla="*/ 1855477 h 2237474"/>
              <a:gd name="connsiteX130" fmla="*/ 4028460 w 12192000"/>
              <a:gd name="connsiteY130" fmla="*/ 1855137 h 2237474"/>
              <a:gd name="connsiteX131" fmla="*/ 4002267 w 12192000"/>
              <a:gd name="connsiteY131" fmla="*/ 1852352 h 2237474"/>
              <a:gd name="connsiteX132" fmla="*/ 3931396 w 12192000"/>
              <a:gd name="connsiteY132" fmla="*/ 1858915 h 2237474"/>
              <a:gd name="connsiteX133" fmla="*/ 3812162 w 12192000"/>
              <a:gd name="connsiteY133" fmla="*/ 1875501 h 2237474"/>
              <a:gd name="connsiteX134" fmla="*/ 3729530 w 12192000"/>
              <a:gd name="connsiteY134" fmla="*/ 1864513 h 2237474"/>
              <a:gd name="connsiteX135" fmla="*/ 3680177 w 12192000"/>
              <a:gd name="connsiteY135" fmla="*/ 1881552 h 2237474"/>
              <a:gd name="connsiteX136" fmla="*/ 3567259 w 12192000"/>
              <a:gd name="connsiteY136" fmla="*/ 1893482 h 2237474"/>
              <a:gd name="connsiteX137" fmla="*/ 3405770 w 12192000"/>
              <a:gd name="connsiteY137" fmla="*/ 1904591 h 2237474"/>
              <a:gd name="connsiteX138" fmla="*/ 3280097 w 12192000"/>
              <a:gd name="connsiteY138" fmla="*/ 1919610 h 2237474"/>
              <a:gd name="connsiteX139" fmla="*/ 3123424 w 12192000"/>
              <a:gd name="connsiteY139" fmla="*/ 1952930 h 2237474"/>
              <a:gd name="connsiteX140" fmla="*/ 3009910 w 12192000"/>
              <a:gd name="connsiteY140" fmla="*/ 1957866 h 2237474"/>
              <a:gd name="connsiteX141" fmla="*/ 2995934 w 12192000"/>
              <a:gd name="connsiteY141" fmla="*/ 1967085 h 2237474"/>
              <a:gd name="connsiteX142" fmla="*/ 2980071 w 12192000"/>
              <a:gd name="connsiteY142" fmla="*/ 1972988 h 2237474"/>
              <a:gd name="connsiteX143" fmla="*/ 2978094 w 12192000"/>
              <a:gd name="connsiteY143" fmla="*/ 1972369 h 2237474"/>
              <a:gd name="connsiteX144" fmla="*/ 2942858 w 12192000"/>
              <a:gd name="connsiteY144" fmla="*/ 1981367 h 2237474"/>
              <a:gd name="connsiteX145" fmla="*/ 2875436 w 12192000"/>
              <a:gd name="connsiteY145" fmla="*/ 1996977 h 2237474"/>
              <a:gd name="connsiteX146" fmla="*/ 2874892 w 12192000"/>
              <a:gd name="connsiteY146" fmla="*/ 1996085 h 2237474"/>
              <a:gd name="connsiteX147" fmla="*/ 2864145 w 12192000"/>
              <a:gd name="connsiteY147" fmla="*/ 1994061 h 2237474"/>
              <a:gd name="connsiteX148" fmla="*/ 2843662 w 12192000"/>
              <a:gd name="connsiteY148" fmla="*/ 1992498 h 2237474"/>
              <a:gd name="connsiteX149" fmla="*/ 2796128 w 12192000"/>
              <a:gd name="connsiteY149" fmla="*/ 1976403 h 2237474"/>
              <a:gd name="connsiteX150" fmla="*/ 2756784 w 12192000"/>
              <a:gd name="connsiteY150" fmla="*/ 1985116 h 2237474"/>
              <a:gd name="connsiteX151" fmla="*/ 2748833 w 12192000"/>
              <a:gd name="connsiteY151" fmla="*/ 1986323 h 2237474"/>
              <a:gd name="connsiteX152" fmla="*/ 2748661 w 12192000"/>
              <a:gd name="connsiteY152" fmla="*/ 1986122 h 2237474"/>
              <a:gd name="connsiteX153" fmla="*/ 2740251 w 12192000"/>
              <a:gd name="connsiteY153" fmla="*/ 1986946 h 2237474"/>
              <a:gd name="connsiteX154" fmla="*/ 2718916 w 12192000"/>
              <a:gd name="connsiteY154" fmla="*/ 1990867 h 2237474"/>
              <a:gd name="connsiteX155" fmla="*/ 2713522 w 12192000"/>
              <a:gd name="connsiteY155" fmla="*/ 1990173 h 2237474"/>
              <a:gd name="connsiteX156" fmla="*/ 2680597 w 12192000"/>
              <a:gd name="connsiteY156" fmla="*/ 1984996 h 2237474"/>
              <a:gd name="connsiteX157" fmla="*/ 2578178 w 12192000"/>
              <a:gd name="connsiteY157" fmla="*/ 1990531 h 2237474"/>
              <a:gd name="connsiteX158" fmla="*/ 2476147 w 12192000"/>
              <a:gd name="connsiteY158" fmla="*/ 1998305 h 2237474"/>
              <a:gd name="connsiteX159" fmla="*/ 2373568 w 12192000"/>
              <a:gd name="connsiteY159" fmla="*/ 2003219 h 2237474"/>
              <a:gd name="connsiteX160" fmla="*/ 2321399 w 12192000"/>
              <a:gd name="connsiteY160" fmla="*/ 1989467 h 2237474"/>
              <a:gd name="connsiteX161" fmla="*/ 2315525 w 12192000"/>
              <a:gd name="connsiteY161" fmla="*/ 1989708 h 2237474"/>
              <a:gd name="connsiteX162" fmla="*/ 2300792 w 12192000"/>
              <a:gd name="connsiteY162" fmla="*/ 1994290 h 2237474"/>
              <a:gd name="connsiteX163" fmla="*/ 2295469 w 12192000"/>
              <a:gd name="connsiteY163" fmla="*/ 1996659 h 2237474"/>
              <a:gd name="connsiteX164" fmla="*/ 2287219 w 12192000"/>
              <a:gd name="connsiteY164" fmla="*/ 1998750 h 2237474"/>
              <a:gd name="connsiteX165" fmla="*/ 2286948 w 12192000"/>
              <a:gd name="connsiteY165" fmla="*/ 1998596 h 2237474"/>
              <a:gd name="connsiteX166" fmla="*/ 2243069 w 12192000"/>
              <a:gd name="connsiteY166" fmla="*/ 2015111 h 2237474"/>
              <a:gd name="connsiteX167" fmla="*/ 2186609 w 12192000"/>
              <a:gd name="connsiteY167" fmla="*/ 2008263 h 2237474"/>
              <a:gd name="connsiteX168" fmla="*/ 2164831 w 12192000"/>
              <a:gd name="connsiteY168" fmla="*/ 2010143 h 2237474"/>
              <a:gd name="connsiteX169" fmla="*/ 2152836 w 12192000"/>
              <a:gd name="connsiteY169" fmla="*/ 2010048 h 2237474"/>
              <a:gd name="connsiteX170" fmla="*/ 2117102 w 12192000"/>
              <a:gd name="connsiteY170" fmla="*/ 2023004 h 2237474"/>
              <a:gd name="connsiteX171" fmla="*/ 2111935 w 12192000"/>
              <a:gd name="connsiteY171" fmla="*/ 2023163 h 2237474"/>
              <a:gd name="connsiteX172" fmla="*/ 2089991 w 12192000"/>
              <a:gd name="connsiteY172" fmla="*/ 2034193 h 2237474"/>
              <a:gd name="connsiteX173" fmla="*/ 2058061 w 12192000"/>
              <a:gd name="connsiteY173" fmla="*/ 2047942 h 2237474"/>
              <a:gd name="connsiteX174" fmla="*/ 2055737 w 12192000"/>
              <a:gd name="connsiteY174" fmla="*/ 2047704 h 2237474"/>
              <a:gd name="connsiteX175" fmla="*/ 2042244 w 12192000"/>
              <a:gd name="connsiteY175" fmla="*/ 2055560 h 2237474"/>
              <a:gd name="connsiteX176" fmla="*/ 1976224 w 12192000"/>
              <a:gd name="connsiteY176" fmla="*/ 2074257 h 2237474"/>
              <a:gd name="connsiteX177" fmla="*/ 1877728 w 12192000"/>
              <a:gd name="connsiteY177" fmla="*/ 2101004 h 2237474"/>
              <a:gd name="connsiteX178" fmla="*/ 1759056 w 12192000"/>
              <a:gd name="connsiteY178" fmla="*/ 2125608 h 2237474"/>
              <a:gd name="connsiteX179" fmla="*/ 1637948 w 12192000"/>
              <a:gd name="connsiteY179" fmla="*/ 2172597 h 2237474"/>
              <a:gd name="connsiteX180" fmla="*/ 1434549 w 12192000"/>
              <a:gd name="connsiteY180" fmla="*/ 2234522 h 2237474"/>
              <a:gd name="connsiteX181" fmla="*/ 1398481 w 12192000"/>
              <a:gd name="connsiteY181" fmla="*/ 2237074 h 2237474"/>
              <a:gd name="connsiteX182" fmla="*/ 1398407 w 12192000"/>
              <a:gd name="connsiteY182" fmla="*/ 2237095 h 2237474"/>
              <a:gd name="connsiteX183" fmla="*/ 1370962 w 12192000"/>
              <a:gd name="connsiteY183" fmla="*/ 2237474 h 2237474"/>
              <a:gd name="connsiteX184" fmla="*/ 1356367 w 12192000"/>
              <a:gd name="connsiteY184" fmla="*/ 2235089 h 2237474"/>
              <a:gd name="connsiteX185" fmla="*/ 1324828 w 12192000"/>
              <a:gd name="connsiteY185" fmla="*/ 2231968 h 2237474"/>
              <a:gd name="connsiteX186" fmla="*/ 1297744 w 12192000"/>
              <a:gd name="connsiteY186" fmla="*/ 2235849 h 2237474"/>
              <a:gd name="connsiteX187" fmla="*/ 1286236 w 12192000"/>
              <a:gd name="connsiteY187" fmla="*/ 2233135 h 2237474"/>
              <a:gd name="connsiteX188" fmla="*/ 1283504 w 12192000"/>
              <a:gd name="connsiteY188" fmla="*/ 2233797 h 2237474"/>
              <a:gd name="connsiteX189" fmla="*/ 1279765 w 12192000"/>
              <a:gd name="connsiteY189" fmla="*/ 2229639 h 2237474"/>
              <a:gd name="connsiteX190" fmla="*/ 1195347 w 12192000"/>
              <a:gd name="connsiteY190" fmla="*/ 2212354 h 2237474"/>
              <a:gd name="connsiteX191" fmla="*/ 970251 w 12192000"/>
              <a:gd name="connsiteY191" fmla="*/ 2221029 h 2237474"/>
              <a:gd name="connsiteX192" fmla="*/ 812914 w 12192000"/>
              <a:gd name="connsiteY192" fmla="*/ 2202752 h 2237474"/>
              <a:gd name="connsiteX193" fmla="*/ 800195 w 12192000"/>
              <a:gd name="connsiteY193" fmla="*/ 2209407 h 2237474"/>
              <a:gd name="connsiteX194" fmla="*/ 784978 w 12192000"/>
              <a:gd name="connsiteY194" fmla="*/ 2212360 h 2237474"/>
              <a:gd name="connsiteX195" fmla="*/ 681987 w 12192000"/>
              <a:gd name="connsiteY195" fmla="*/ 2216757 h 2237474"/>
              <a:gd name="connsiteX196" fmla="*/ 669923 w 12192000"/>
              <a:gd name="connsiteY196" fmla="*/ 2211682 h 2237474"/>
              <a:gd name="connsiteX197" fmla="*/ 648680 w 12192000"/>
              <a:gd name="connsiteY197" fmla="*/ 2206229 h 2237474"/>
              <a:gd name="connsiteX198" fmla="*/ 597225 w 12192000"/>
              <a:gd name="connsiteY198" fmla="*/ 2180999 h 2237474"/>
              <a:gd name="connsiteX199" fmla="*/ 558449 w 12192000"/>
              <a:gd name="connsiteY199" fmla="*/ 2182346 h 2237474"/>
              <a:gd name="connsiteX200" fmla="*/ 550517 w 12192000"/>
              <a:gd name="connsiteY200" fmla="*/ 2182060 h 2237474"/>
              <a:gd name="connsiteX201" fmla="*/ 550309 w 12192000"/>
              <a:gd name="connsiteY201" fmla="*/ 2181825 h 2237474"/>
              <a:gd name="connsiteX202" fmla="*/ 541836 w 12192000"/>
              <a:gd name="connsiteY202" fmla="*/ 2181063 h 2237474"/>
              <a:gd name="connsiteX203" fmla="*/ 536057 w 12192000"/>
              <a:gd name="connsiteY203" fmla="*/ 2181537 h 2237474"/>
              <a:gd name="connsiteX204" fmla="*/ 520671 w 12192000"/>
              <a:gd name="connsiteY204" fmla="*/ 2180980 h 2237474"/>
              <a:gd name="connsiteX205" fmla="*/ 515024 w 12192000"/>
              <a:gd name="connsiteY205" fmla="*/ 2179258 h 2237474"/>
              <a:gd name="connsiteX206" fmla="*/ 512278 w 12192000"/>
              <a:gd name="connsiteY206" fmla="*/ 2176369 h 2237474"/>
              <a:gd name="connsiteX207" fmla="*/ 480419 w 12192000"/>
              <a:gd name="connsiteY207" fmla="*/ 2167807 h 2237474"/>
              <a:gd name="connsiteX208" fmla="*/ 413835 w 12192000"/>
              <a:gd name="connsiteY208" fmla="*/ 2156783 h 2237474"/>
              <a:gd name="connsiteX209" fmla="*/ 376513 w 12192000"/>
              <a:gd name="connsiteY209" fmla="*/ 2154014 h 2237474"/>
              <a:gd name="connsiteX210" fmla="*/ 273386 w 12192000"/>
              <a:gd name="connsiteY210" fmla="*/ 2142551 h 2237474"/>
              <a:gd name="connsiteX211" fmla="*/ 169207 w 12192000"/>
              <a:gd name="connsiteY211" fmla="*/ 2128100 h 2237474"/>
              <a:gd name="connsiteX212" fmla="*/ 93149 w 12192000"/>
              <a:gd name="connsiteY212" fmla="*/ 2105324 h 2237474"/>
              <a:gd name="connsiteX213" fmla="*/ 88109 w 12192000"/>
              <a:gd name="connsiteY213" fmla="*/ 2106704 h 2237474"/>
              <a:gd name="connsiteX214" fmla="*/ 80022 w 12192000"/>
              <a:gd name="connsiteY214" fmla="*/ 2107254 h 2237474"/>
              <a:gd name="connsiteX215" fmla="*/ 79717 w 12192000"/>
              <a:gd name="connsiteY215" fmla="*/ 2107046 h 2237474"/>
              <a:gd name="connsiteX216" fmla="*/ 72352 w 12192000"/>
              <a:gd name="connsiteY216" fmla="*/ 2107991 h 2237474"/>
              <a:gd name="connsiteX217" fmla="*/ 37645 w 12192000"/>
              <a:gd name="connsiteY217" fmla="*/ 2115401 h 2237474"/>
              <a:gd name="connsiteX218" fmla="*/ 4572 w 12192000"/>
              <a:gd name="connsiteY218" fmla="*/ 2111091 h 2237474"/>
              <a:gd name="connsiteX219" fmla="*/ 0 w 12192000"/>
              <a:gd name="connsiteY219" fmla="*/ 2110468 h 2237474"/>
              <a:gd name="connsiteX220" fmla="*/ 0 w 12192000"/>
              <a:gd name="connsiteY22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00499 w 12192000"/>
              <a:gd name="connsiteY34" fmla="*/ 954680 h 2237474"/>
              <a:gd name="connsiteX35" fmla="*/ 9428195 w 12192000"/>
              <a:gd name="connsiteY35" fmla="*/ 986225 h 2237474"/>
              <a:gd name="connsiteX36" fmla="*/ 9410017 w 12192000"/>
              <a:gd name="connsiteY36" fmla="*/ 993931 h 2237474"/>
              <a:gd name="connsiteX37" fmla="*/ 9392919 w 12192000"/>
              <a:gd name="connsiteY37" fmla="*/ 994656 h 2237474"/>
              <a:gd name="connsiteX38" fmla="*/ 9278619 w 12192000"/>
              <a:gd name="connsiteY38" fmla="*/ 1011878 h 2237474"/>
              <a:gd name="connsiteX39" fmla="*/ 9268019 w 12192000"/>
              <a:gd name="connsiteY39" fmla="*/ 1007442 h 2237474"/>
              <a:gd name="connsiteX40" fmla="*/ 9234662 w 12192000"/>
              <a:gd name="connsiteY40" fmla="*/ 1023056 h 2237474"/>
              <a:gd name="connsiteX41" fmla="*/ 9181033 w 12192000"/>
              <a:gd name="connsiteY41" fmla="*/ 1037921 h 2237474"/>
              <a:gd name="connsiteX42" fmla="*/ 9155969 w 12192000"/>
              <a:gd name="connsiteY42" fmla="*/ 1046804 h 2237474"/>
              <a:gd name="connsiteX43" fmla="*/ 9133985 w 12192000"/>
              <a:gd name="connsiteY43" fmla="*/ 1046450 h 2237474"/>
              <a:gd name="connsiteX44" fmla="*/ 9012987 w 12192000"/>
              <a:gd name="connsiteY44" fmla="*/ 1061986 h 2237474"/>
              <a:gd name="connsiteX45" fmla="*/ 8968445 w 12192000"/>
              <a:gd name="connsiteY45" fmla="*/ 1052169 h 2237474"/>
              <a:gd name="connsiteX46" fmla="*/ 8958984 w 12192000"/>
              <a:gd name="connsiteY46" fmla="*/ 1057212 h 2237474"/>
              <a:gd name="connsiteX47" fmla="*/ 8886001 w 12192000"/>
              <a:gd name="connsiteY47" fmla="*/ 1067468 h 2237474"/>
              <a:gd name="connsiteX48" fmla="*/ 8838610 w 12192000"/>
              <a:gd name="connsiteY48" fmla="*/ 1075091 h 2237474"/>
              <a:gd name="connsiteX49" fmla="*/ 8750383 w 12192000"/>
              <a:gd name="connsiteY49" fmla="*/ 1097387 h 2237474"/>
              <a:gd name="connsiteX50" fmla="*/ 8697365 w 12192000"/>
              <a:gd name="connsiteY50" fmla="*/ 1105869 h 2237474"/>
              <a:gd name="connsiteX51" fmla="*/ 8665605 w 12192000"/>
              <a:gd name="connsiteY51" fmla="*/ 1110791 h 2237474"/>
              <a:gd name="connsiteX52" fmla="*/ 8584946 w 12192000"/>
              <a:gd name="connsiteY52" fmla="*/ 1135226 h 2237474"/>
              <a:gd name="connsiteX53" fmla="*/ 8460755 w 12192000"/>
              <a:gd name="connsiteY53" fmla="*/ 1203427 h 2237474"/>
              <a:gd name="connsiteX54" fmla="*/ 8419755 w 12192000"/>
              <a:gd name="connsiteY54" fmla="*/ 1216260 h 2237474"/>
              <a:gd name="connsiteX55" fmla="*/ 8411626 w 12192000"/>
              <a:gd name="connsiteY55" fmla="*/ 1214397 h 2237474"/>
              <a:gd name="connsiteX56" fmla="*/ 8363469 w 12192000"/>
              <a:gd name="connsiteY56" fmla="*/ 1246658 h 2237474"/>
              <a:gd name="connsiteX57" fmla="*/ 8275497 w 12192000"/>
              <a:gd name="connsiteY57" fmla="*/ 1264396 h 2237474"/>
              <a:gd name="connsiteX58" fmla="*/ 8206287 w 12192000"/>
              <a:gd name="connsiteY58" fmla="*/ 1273060 h 2237474"/>
              <a:gd name="connsiteX59" fmla="*/ 8168705 w 12192000"/>
              <a:gd name="connsiteY59" fmla="*/ 1279956 h 2237474"/>
              <a:gd name="connsiteX60" fmla="*/ 8139997 w 12192000"/>
              <a:gd name="connsiteY60" fmla="*/ 1282713 h 2237474"/>
              <a:gd name="connsiteX61" fmla="*/ 8074238 w 12192000"/>
              <a:gd name="connsiteY61" fmla="*/ 1301895 h 2237474"/>
              <a:gd name="connsiteX62" fmla="*/ 7968292 w 12192000"/>
              <a:gd name="connsiteY62" fmla="*/ 1338779 h 2237474"/>
              <a:gd name="connsiteX63" fmla="*/ 7945122 w 12192000"/>
              <a:gd name="connsiteY63" fmla="*/ 1345477 h 2237474"/>
              <a:gd name="connsiteX64" fmla="*/ 7902328 w 12192000"/>
              <a:gd name="connsiteY64" fmla="*/ 1345865 h 2237474"/>
              <a:gd name="connsiteX65" fmla="*/ 7875879 w 12192000"/>
              <a:gd name="connsiteY65" fmla="*/ 1345646 h 2237474"/>
              <a:gd name="connsiteX66" fmla="*/ 7840612 w 12192000"/>
              <a:gd name="connsiteY66" fmla="*/ 1369373 h 2237474"/>
              <a:gd name="connsiteX67" fmla="*/ 7786819 w 12192000"/>
              <a:gd name="connsiteY67" fmla="*/ 1378970 h 2237474"/>
              <a:gd name="connsiteX68" fmla="*/ 7548172 w 12192000"/>
              <a:gd name="connsiteY68" fmla="*/ 1417460 h 2237474"/>
              <a:gd name="connsiteX69" fmla="*/ 7483437 w 12192000"/>
              <a:gd name="connsiteY69" fmla="*/ 1478152 h 2237474"/>
              <a:gd name="connsiteX70" fmla="*/ 7377870 w 12192000"/>
              <a:gd name="connsiteY70" fmla="*/ 1523319 h 2237474"/>
              <a:gd name="connsiteX71" fmla="*/ 7230737 w 12192000"/>
              <a:gd name="connsiteY71" fmla="*/ 1562633 h 2237474"/>
              <a:gd name="connsiteX72" fmla="*/ 7224458 w 12192000"/>
              <a:gd name="connsiteY72" fmla="*/ 1573008 h 2237474"/>
              <a:gd name="connsiteX73" fmla="*/ 7213486 w 12192000"/>
              <a:gd name="connsiteY73" fmla="*/ 1580987 h 2237474"/>
              <a:gd name="connsiteX74" fmla="*/ 7183121 w 12192000"/>
              <a:gd name="connsiteY74" fmla="*/ 1595162 h 2237474"/>
              <a:gd name="connsiteX75" fmla="*/ 7164601 w 12192000"/>
              <a:gd name="connsiteY75" fmla="*/ 1606490 h 2237474"/>
              <a:gd name="connsiteX76" fmla="*/ 7114651 w 12192000"/>
              <a:gd name="connsiteY76" fmla="*/ 1620959 h 2237474"/>
              <a:gd name="connsiteX77" fmla="*/ 7092727 w 12192000"/>
              <a:gd name="connsiteY77" fmla="*/ 1623628 h 2237474"/>
              <a:gd name="connsiteX78" fmla="*/ 7031309 w 12192000"/>
              <a:gd name="connsiteY78" fmla="*/ 1619451 h 2237474"/>
              <a:gd name="connsiteX79" fmla="*/ 6999084 w 12192000"/>
              <a:gd name="connsiteY79" fmla="*/ 1634317 h 2237474"/>
              <a:gd name="connsiteX80" fmla="*/ 6992107 w 12192000"/>
              <a:gd name="connsiteY80" fmla="*/ 1636860 h 2237474"/>
              <a:gd name="connsiteX81" fmla="*/ 6991765 w 12192000"/>
              <a:gd name="connsiteY81" fmla="*/ 1636725 h 2237474"/>
              <a:gd name="connsiteX82" fmla="*/ 6900177 w 12192000"/>
              <a:gd name="connsiteY82" fmla="*/ 1636016 h 2237474"/>
              <a:gd name="connsiteX83" fmla="*/ 6795372 w 12192000"/>
              <a:gd name="connsiteY83" fmla="*/ 1644845 h 2237474"/>
              <a:gd name="connsiteX84" fmla="*/ 6692251 w 12192000"/>
              <a:gd name="connsiteY84" fmla="*/ 1656357 h 2237474"/>
              <a:gd name="connsiteX85" fmla="*/ 6655235 w 12192000"/>
              <a:gd name="connsiteY85" fmla="*/ 1661869 h 2237474"/>
              <a:gd name="connsiteX86" fmla="*/ 6587857 w 12192000"/>
              <a:gd name="connsiteY86" fmla="*/ 1665769 h 2237474"/>
              <a:gd name="connsiteX87" fmla="*/ 6554894 w 12192000"/>
              <a:gd name="connsiteY87" fmla="*/ 1664428 h 2237474"/>
              <a:gd name="connsiteX88" fmla="*/ 6516595 w 12192000"/>
              <a:gd name="connsiteY88" fmla="*/ 1667475 h 2237474"/>
              <a:gd name="connsiteX89" fmla="*/ 6508541 w 12192000"/>
              <a:gd name="connsiteY89" fmla="*/ 1668757 h 2237474"/>
              <a:gd name="connsiteX90" fmla="*/ 6471012 w 12192000"/>
              <a:gd name="connsiteY90" fmla="*/ 1678604 h 2237474"/>
              <a:gd name="connsiteX91" fmla="*/ 6415265 w 12192000"/>
              <a:gd name="connsiteY91" fmla="*/ 1665317 h 2237474"/>
              <a:gd name="connsiteX92" fmla="*/ 6364035 w 12192000"/>
              <a:gd name="connsiteY92" fmla="*/ 1667683 h 2237474"/>
              <a:gd name="connsiteX93" fmla="*/ 6280959 w 12192000"/>
              <a:gd name="connsiteY93" fmla="*/ 1689329 h 2237474"/>
              <a:gd name="connsiteX94" fmla="*/ 6243319 w 12192000"/>
              <a:gd name="connsiteY94" fmla="*/ 1695560 h 2237474"/>
              <a:gd name="connsiteX95" fmla="*/ 6098321 w 12192000"/>
              <a:gd name="connsiteY95" fmla="*/ 1721646 h 2237474"/>
              <a:gd name="connsiteX96" fmla="*/ 5880652 w 12192000"/>
              <a:gd name="connsiteY96" fmla="*/ 1779643 h 2237474"/>
              <a:gd name="connsiteX97" fmla="*/ 5785959 w 12192000"/>
              <a:gd name="connsiteY97" fmla="*/ 1775307 h 2237474"/>
              <a:gd name="connsiteX98" fmla="*/ 5643534 w 12192000"/>
              <a:gd name="connsiteY98" fmla="*/ 1802919 h 2237474"/>
              <a:gd name="connsiteX99" fmla="*/ 5518799 w 12192000"/>
              <a:gd name="connsiteY99" fmla="*/ 1818312 h 2237474"/>
              <a:gd name="connsiteX100" fmla="*/ 5505014 w 12192000"/>
              <a:gd name="connsiteY100" fmla="*/ 1819259 h 2237474"/>
              <a:gd name="connsiteX101" fmla="*/ 5453307 w 12192000"/>
              <a:gd name="connsiteY101" fmla="*/ 1815450 h 2237474"/>
              <a:gd name="connsiteX102" fmla="*/ 5364192 w 12192000"/>
              <a:gd name="connsiteY102" fmla="*/ 1826074 h 2237474"/>
              <a:gd name="connsiteX103" fmla="*/ 5350380 w 12192000"/>
              <a:gd name="connsiteY103" fmla="*/ 1830891 h 2237474"/>
              <a:gd name="connsiteX104" fmla="*/ 5259633 w 12192000"/>
              <a:gd name="connsiteY104" fmla="*/ 1837160 h 2237474"/>
              <a:gd name="connsiteX105" fmla="*/ 5197513 w 12192000"/>
              <a:gd name="connsiteY105" fmla="*/ 1844718 h 2237474"/>
              <a:gd name="connsiteX106" fmla="*/ 5168852 w 12192000"/>
              <a:gd name="connsiteY106" fmla="*/ 1844846 h 2237474"/>
              <a:gd name="connsiteX107" fmla="*/ 5114927 w 12192000"/>
              <a:gd name="connsiteY107" fmla="*/ 1847827 h 2237474"/>
              <a:gd name="connsiteX108" fmla="*/ 5108970 w 12192000"/>
              <a:gd name="connsiteY108" fmla="*/ 1847935 h 2237474"/>
              <a:gd name="connsiteX109" fmla="*/ 5067961 w 12192000"/>
              <a:gd name="connsiteY109" fmla="*/ 1845917 h 2237474"/>
              <a:gd name="connsiteX110" fmla="*/ 5007075 w 12192000"/>
              <a:gd name="connsiteY110" fmla="*/ 1838626 h 2237474"/>
              <a:gd name="connsiteX111" fmla="*/ 4944087 w 12192000"/>
              <a:gd name="connsiteY111" fmla="*/ 1823332 h 2237474"/>
              <a:gd name="connsiteX112" fmla="*/ 4907662 w 12192000"/>
              <a:gd name="connsiteY112" fmla="*/ 1816900 h 2237474"/>
              <a:gd name="connsiteX113" fmla="*/ 4882386 w 12192000"/>
              <a:gd name="connsiteY113" fmla="*/ 1809844 h 2237474"/>
              <a:gd name="connsiteX114" fmla="*/ 4811440 w 12192000"/>
              <a:gd name="connsiteY114" fmla="*/ 1804655 h 2237474"/>
              <a:gd name="connsiteX115" fmla="*/ 4691075 w 12192000"/>
              <a:gd name="connsiteY115" fmla="*/ 1801389 h 2237474"/>
              <a:gd name="connsiteX116" fmla="*/ 4611738 w 12192000"/>
              <a:gd name="connsiteY116" fmla="*/ 1776964 h 2237474"/>
              <a:gd name="connsiteX117" fmla="*/ 4560070 w 12192000"/>
              <a:gd name="connsiteY117" fmla="*/ 1785640 h 2237474"/>
              <a:gd name="connsiteX118" fmla="*/ 4536503 w 12192000"/>
              <a:gd name="connsiteY118" fmla="*/ 1785334 h 2237474"/>
              <a:gd name="connsiteX119" fmla="*/ 4513724 w 12192000"/>
              <a:gd name="connsiteY119" fmla="*/ 1791996 h 2237474"/>
              <a:gd name="connsiteX120" fmla="*/ 4459810 w 12192000"/>
              <a:gd name="connsiteY120" fmla="*/ 1797886 h 2237474"/>
              <a:gd name="connsiteX121" fmla="*/ 4379064 w 12192000"/>
              <a:gd name="connsiteY121" fmla="*/ 1817177 h 2237474"/>
              <a:gd name="connsiteX122" fmla="*/ 4319209 w 12192000"/>
              <a:gd name="connsiteY122" fmla="*/ 1834833 h 2237474"/>
              <a:gd name="connsiteX123" fmla="*/ 4290981 w 12192000"/>
              <a:gd name="connsiteY123" fmla="*/ 1839677 h 2237474"/>
              <a:gd name="connsiteX124" fmla="*/ 4285792 w 12192000"/>
              <a:gd name="connsiteY124" fmla="*/ 1836231 h 2237474"/>
              <a:gd name="connsiteX125" fmla="*/ 4238372 w 12192000"/>
              <a:gd name="connsiteY125" fmla="*/ 1851480 h 2237474"/>
              <a:gd name="connsiteX126" fmla="*/ 4232517 w 12192000"/>
              <a:gd name="connsiteY126" fmla="*/ 1852567 h 2237474"/>
              <a:gd name="connsiteX127" fmla="*/ 4191732 w 12192000"/>
              <a:gd name="connsiteY127" fmla="*/ 1857328 h 2237474"/>
              <a:gd name="connsiteX128" fmla="*/ 4065532 w 12192000"/>
              <a:gd name="connsiteY128" fmla="*/ 1855477 h 2237474"/>
              <a:gd name="connsiteX129" fmla="*/ 4028460 w 12192000"/>
              <a:gd name="connsiteY129" fmla="*/ 1855137 h 2237474"/>
              <a:gd name="connsiteX130" fmla="*/ 4002267 w 12192000"/>
              <a:gd name="connsiteY130" fmla="*/ 1852352 h 2237474"/>
              <a:gd name="connsiteX131" fmla="*/ 3931396 w 12192000"/>
              <a:gd name="connsiteY131" fmla="*/ 1858915 h 2237474"/>
              <a:gd name="connsiteX132" fmla="*/ 3812162 w 12192000"/>
              <a:gd name="connsiteY132" fmla="*/ 1875501 h 2237474"/>
              <a:gd name="connsiteX133" fmla="*/ 3729530 w 12192000"/>
              <a:gd name="connsiteY133" fmla="*/ 1864513 h 2237474"/>
              <a:gd name="connsiteX134" fmla="*/ 3680177 w 12192000"/>
              <a:gd name="connsiteY134" fmla="*/ 1881552 h 2237474"/>
              <a:gd name="connsiteX135" fmla="*/ 3567259 w 12192000"/>
              <a:gd name="connsiteY135" fmla="*/ 1893482 h 2237474"/>
              <a:gd name="connsiteX136" fmla="*/ 3405770 w 12192000"/>
              <a:gd name="connsiteY136" fmla="*/ 1904591 h 2237474"/>
              <a:gd name="connsiteX137" fmla="*/ 3280097 w 12192000"/>
              <a:gd name="connsiteY137" fmla="*/ 1919610 h 2237474"/>
              <a:gd name="connsiteX138" fmla="*/ 3123424 w 12192000"/>
              <a:gd name="connsiteY138" fmla="*/ 1952930 h 2237474"/>
              <a:gd name="connsiteX139" fmla="*/ 3009910 w 12192000"/>
              <a:gd name="connsiteY139" fmla="*/ 1957866 h 2237474"/>
              <a:gd name="connsiteX140" fmla="*/ 2995934 w 12192000"/>
              <a:gd name="connsiteY140" fmla="*/ 1967085 h 2237474"/>
              <a:gd name="connsiteX141" fmla="*/ 2980071 w 12192000"/>
              <a:gd name="connsiteY141" fmla="*/ 1972988 h 2237474"/>
              <a:gd name="connsiteX142" fmla="*/ 2978094 w 12192000"/>
              <a:gd name="connsiteY142" fmla="*/ 1972369 h 2237474"/>
              <a:gd name="connsiteX143" fmla="*/ 2942858 w 12192000"/>
              <a:gd name="connsiteY143" fmla="*/ 1981367 h 2237474"/>
              <a:gd name="connsiteX144" fmla="*/ 2875436 w 12192000"/>
              <a:gd name="connsiteY144" fmla="*/ 1996977 h 2237474"/>
              <a:gd name="connsiteX145" fmla="*/ 2874892 w 12192000"/>
              <a:gd name="connsiteY145" fmla="*/ 1996085 h 2237474"/>
              <a:gd name="connsiteX146" fmla="*/ 2864145 w 12192000"/>
              <a:gd name="connsiteY146" fmla="*/ 1994061 h 2237474"/>
              <a:gd name="connsiteX147" fmla="*/ 2843662 w 12192000"/>
              <a:gd name="connsiteY147" fmla="*/ 1992498 h 2237474"/>
              <a:gd name="connsiteX148" fmla="*/ 2796128 w 12192000"/>
              <a:gd name="connsiteY148" fmla="*/ 1976403 h 2237474"/>
              <a:gd name="connsiteX149" fmla="*/ 2756784 w 12192000"/>
              <a:gd name="connsiteY149" fmla="*/ 1985116 h 2237474"/>
              <a:gd name="connsiteX150" fmla="*/ 2748833 w 12192000"/>
              <a:gd name="connsiteY150" fmla="*/ 1986323 h 2237474"/>
              <a:gd name="connsiteX151" fmla="*/ 2748661 w 12192000"/>
              <a:gd name="connsiteY151" fmla="*/ 1986122 h 2237474"/>
              <a:gd name="connsiteX152" fmla="*/ 2740251 w 12192000"/>
              <a:gd name="connsiteY152" fmla="*/ 1986946 h 2237474"/>
              <a:gd name="connsiteX153" fmla="*/ 2718916 w 12192000"/>
              <a:gd name="connsiteY153" fmla="*/ 1990867 h 2237474"/>
              <a:gd name="connsiteX154" fmla="*/ 2713522 w 12192000"/>
              <a:gd name="connsiteY154" fmla="*/ 1990173 h 2237474"/>
              <a:gd name="connsiteX155" fmla="*/ 2680597 w 12192000"/>
              <a:gd name="connsiteY155" fmla="*/ 1984996 h 2237474"/>
              <a:gd name="connsiteX156" fmla="*/ 2578178 w 12192000"/>
              <a:gd name="connsiteY156" fmla="*/ 1990531 h 2237474"/>
              <a:gd name="connsiteX157" fmla="*/ 2476147 w 12192000"/>
              <a:gd name="connsiteY157" fmla="*/ 1998305 h 2237474"/>
              <a:gd name="connsiteX158" fmla="*/ 2373568 w 12192000"/>
              <a:gd name="connsiteY158" fmla="*/ 2003219 h 2237474"/>
              <a:gd name="connsiteX159" fmla="*/ 2321399 w 12192000"/>
              <a:gd name="connsiteY159" fmla="*/ 1989467 h 2237474"/>
              <a:gd name="connsiteX160" fmla="*/ 2315525 w 12192000"/>
              <a:gd name="connsiteY160" fmla="*/ 1989708 h 2237474"/>
              <a:gd name="connsiteX161" fmla="*/ 2300792 w 12192000"/>
              <a:gd name="connsiteY161" fmla="*/ 1994290 h 2237474"/>
              <a:gd name="connsiteX162" fmla="*/ 2295469 w 12192000"/>
              <a:gd name="connsiteY162" fmla="*/ 1996659 h 2237474"/>
              <a:gd name="connsiteX163" fmla="*/ 2287219 w 12192000"/>
              <a:gd name="connsiteY163" fmla="*/ 1998750 h 2237474"/>
              <a:gd name="connsiteX164" fmla="*/ 2286948 w 12192000"/>
              <a:gd name="connsiteY164" fmla="*/ 1998596 h 2237474"/>
              <a:gd name="connsiteX165" fmla="*/ 2243069 w 12192000"/>
              <a:gd name="connsiteY165" fmla="*/ 2015111 h 2237474"/>
              <a:gd name="connsiteX166" fmla="*/ 2186609 w 12192000"/>
              <a:gd name="connsiteY166" fmla="*/ 2008263 h 2237474"/>
              <a:gd name="connsiteX167" fmla="*/ 2164831 w 12192000"/>
              <a:gd name="connsiteY167" fmla="*/ 2010143 h 2237474"/>
              <a:gd name="connsiteX168" fmla="*/ 2152836 w 12192000"/>
              <a:gd name="connsiteY168" fmla="*/ 2010048 h 2237474"/>
              <a:gd name="connsiteX169" fmla="*/ 2117102 w 12192000"/>
              <a:gd name="connsiteY169" fmla="*/ 2023004 h 2237474"/>
              <a:gd name="connsiteX170" fmla="*/ 2111935 w 12192000"/>
              <a:gd name="connsiteY170" fmla="*/ 2023163 h 2237474"/>
              <a:gd name="connsiteX171" fmla="*/ 2089991 w 12192000"/>
              <a:gd name="connsiteY171" fmla="*/ 2034193 h 2237474"/>
              <a:gd name="connsiteX172" fmla="*/ 2058061 w 12192000"/>
              <a:gd name="connsiteY172" fmla="*/ 2047942 h 2237474"/>
              <a:gd name="connsiteX173" fmla="*/ 2055737 w 12192000"/>
              <a:gd name="connsiteY173" fmla="*/ 2047704 h 2237474"/>
              <a:gd name="connsiteX174" fmla="*/ 2042244 w 12192000"/>
              <a:gd name="connsiteY174" fmla="*/ 2055560 h 2237474"/>
              <a:gd name="connsiteX175" fmla="*/ 1976224 w 12192000"/>
              <a:gd name="connsiteY175" fmla="*/ 2074257 h 2237474"/>
              <a:gd name="connsiteX176" fmla="*/ 1877728 w 12192000"/>
              <a:gd name="connsiteY176" fmla="*/ 2101004 h 2237474"/>
              <a:gd name="connsiteX177" fmla="*/ 1759056 w 12192000"/>
              <a:gd name="connsiteY177" fmla="*/ 2125608 h 2237474"/>
              <a:gd name="connsiteX178" fmla="*/ 1637948 w 12192000"/>
              <a:gd name="connsiteY178" fmla="*/ 2172597 h 2237474"/>
              <a:gd name="connsiteX179" fmla="*/ 1434549 w 12192000"/>
              <a:gd name="connsiteY179" fmla="*/ 2234522 h 2237474"/>
              <a:gd name="connsiteX180" fmla="*/ 1398481 w 12192000"/>
              <a:gd name="connsiteY180" fmla="*/ 2237074 h 2237474"/>
              <a:gd name="connsiteX181" fmla="*/ 1398407 w 12192000"/>
              <a:gd name="connsiteY181" fmla="*/ 2237095 h 2237474"/>
              <a:gd name="connsiteX182" fmla="*/ 1370962 w 12192000"/>
              <a:gd name="connsiteY182" fmla="*/ 2237474 h 2237474"/>
              <a:gd name="connsiteX183" fmla="*/ 1356367 w 12192000"/>
              <a:gd name="connsiteY183" fmla="*/ 2235089 h 2237474"/>
              <a:gd name="connsiteX184" fmla="*/ 1324828 w 12192000"/>
              <a:gd name="connsiteY184" fmla="*/ 2231968 h 2237474"/>
              <a:gd name="connsiteX185" fmla="*/ 1297744 w 12192000"/>
              <a:gd name="connsiteY185" fmla="*/ 2235849 h 2237474"/>
              <a:gd name="connsiteX186" fmla="*/ 1286236 w 12192000"/>
              <a:gd name="connsiteY186" fmla="*/ 2233135 h 2237474"/>
              <a:gd name="connsiteX187" fmla="*/ 1283504 w 12192000"/>
              <a:gd name="connsiteY187" fmla="*/ 2233797 h 2237474"/>
              <a:gd name="connsiteX188" fmla="*/ 1279765 w 12192000"/>
              <a:gd name="connsiteY188" fmla="*/ 2229639 h 2237474"/>
              <a:gd name="connsiteX189" fmla="*/ 1195347 w 12192000"/>
              <a:gd name="connsiteY189" fmla="*/ 2212354 h 2237474"/>
              <a:gd name="connsiteX190" fmla="*/ 970251 w 12192000"/>
              <a:gd name="connsiteY190" fmla="*/ 2221029 h 2237474"/>
              <a:gd name="connsiteX191" fmla="*/ 812914 w 12192000"/>
              <a:gd name="connsiteY191" fmla="*/ 2202752 h 2237474"/>
              <a:gd name="connsiteX192" fmla="*/ 800195 w 12192000"/>
              <a:gd name="connsiteY192" fmla="*/ 2209407 h 2237474"/>
              <a:gd name="connsiteX193" fmla="*/ 784978 w 12192000"/>
              <a:gd name="connsiteY193" fmla="*/ 2212360 h 2237474"/>
              <a:gd name="connsiteX194" fmla="*/ 681987 w 12192000"/>
              <a:gd name="connsiteY194" fmla="*/ 2216757 h 2237474"/>
              <a:gd name="connsiteX195" fmla="*/ 669923 w 12192000"/>
              <a:gd name="connsiteY195" fmla="*/ 2211682 h 2237474"/>
              <a:gd name="connsiteX196" fmla="*/ 648680 w 12192000"/>
              <a:gd name="connsiteY196" fmla="*/ 2206229 h 2237474"/>
              <a:gd name="connsiteX197" fmla="*/ 597225 w 12192000"/>
              <a:gd name="connsiteY197" fmla="*/ 2180999 h 2237474"/>
              <a:gd name="connsiteX198" fmla="*/ 558449 w 12192000"/>
              <a:gd name="connsiteY198" fmla="*/ 2182346 h 2237474"/>
              <a:gd name="connsiteX199" fmla="*/ 550517 w 12192000"/>
              <a:gd name="connsiteY199" fmla="*/ 2182060 h 2237474"/>
              <a:gd name="connsiteX200" fmla="*/ 550309 w 12192000"/>
              <a:gd name="connsiteY200" fmla="*/ 2181825 h 2237474"/>
              <a:gd name="connsiteX201" fmla="*/ 541836 w 12192000"/>
              <a:gd name="connsiteY201" fmla="*/ 2181063 h 2237474"/>
              <a:gd name="connsiteX202" fmla="*/ 536057 w 12192000"/>
              <a:gd name="connsiteY202" fmla="*/ 2181537 h 2237474"/>
              <a:gd name="connsiteX203" fmla="*/ 520671 w 12192000"/>
              <a:gd name="connsiteY203" fmla="*/ 2180980 h 2237474"/>
              <a:gd name="connsiteX204" fmla="*/ 515024 w 12192000"/>
              <a:gd name="connsiteY204" fmla="*/ 2179258 h 2237474"/>
              <a:gd name="connsiteX205" fmla="*/ 512278 w 12192000"/>
              <a:gd name="connsiteY205" fmla="*/ 2176369 h 2237474"/>
              <a:gd name="connsiteX206" fmla="*/ 480419 w 12192000"/>
              <a:gd name="connsiteY206" fmla="*/ 2167807 h 2237474"/>
              <a:gd name="connsiteX207" fmla="*/ 413835 w 12192000"/>
              <a:gd name="connsiteY207" fmla="*/ 2156783 h 2237474"/>
              <a:gd name="connsiteX208" fmla="*/ 376513 w 12192000"/>
              <a:gd name="connsiteY208" fmla="*/ 2154014 h 2237474"/>
              <a:gd name="connsiteX209" fmla="*/ 273386 w 12192000"/>
              <a:gd name="connsiteY209" fmla="*/ 2142551 h 2237474"/>
              <a:gd name="connsiteX210" fmla="*/ 169207 w 12192000"/>
              <a:gd name="connsiteY210" fmla="*/ 2128100 h 2237474"/>
              <a:gd name="connsiteX211" fmla="*/ 93149 w 12192000"/>
              <a:gd name="connsiteY211" fmla="*/ 2105324 h 2237474"/>
              <a:gd name="connsiteX212" fmla="*/ 88109 w 12192000"/>
              <a:gd name="connsiteY212" fmla="*/ 2106704 h 2237474"/>
              <a:gd name="connsiteX213" fmla="*/ 80022 w 12192000"/>
              <a:gd name="connsiteY213" fmla="*/ 2107254 h 2237474"/>
              <a:gd name="connsiteX214" fmla="*/ 79717 w 12192000"/>
              <a:gd name="connsiteY214" fmla="*/ 2107046 h 2237474"/>
              <a:gd name="connsiteX215" fmla="*/ 72352 w 12192000"/>
              <a:gd name="connsiteY215" fmla="*/ 2107991 h 2237474"/>
              <a:gd name="connsiteX216" fmla="*/ 37645 w 12192000"/>
              <a:gd name="connsiteY216" fmla="*/ 2115401 h 2237474"/>
              <a:gd name="connsiteX217" fmla="*/ 4572 w 12192000"/>
              <a:gd name="connsiteY217" fmla="*/ 2111091 h 2237474"/>
              <a:gd name="connsiteX218" fmla="*/ 0 w 12192000"/>
              <a:gd name="connsiteY218" fmla="*/ 2110468 h 2237474"/>
              <a:gd name="connsiteX219" fmla="*/ 0 w 12192000"/>
              <a:gd name="connsiteY21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61459 w 12192000"/>
              <a:gd name="connsiteY27" fmla="*/ 862394 h 2237474"/>
              <a:gd name="connsiteX28" fmla="*/ 9705768 w 12192000"/>
              <a:gd name="connsiteY28" fmla="*/ 894610 h 2237474"/>
              <a:gd name="connsiteX29" fmla="*/ 9683005 w 12192000"/>
              <a:gd name="connsiteY29" fmla="*/ 894128 h 2237474"/>
              <a:gd name="connsiteX30" fmla="*/ 9594438 w 12192000"/>
              <a:gd name="connsiteY30" fmla="*/ 919051 h 2237474"/>
              <a:gd name="connsiteX31" fmla="*/ 9577033 w 12192000"/>
              <a:gd name="connsiteY31" fmla="*/ 922857 h 2237474"/>
              <a:gd name="connsiteX32" fmla="*/ 9544189 w 12192000"/>
              <a:gd name="connsiteY32" fmla="*/ 938966 h 2237474"/>
              <a:gd name="connsiteX33" fmla="*/ 9500499 w 12192000"/>
              <a:gd name="connsiteY33" fmla="*/ 954680 h 2237474"/>
              <a:gd name="connsiteX34" fmla="*/ 9428195 w 12192000"/>
              <a:gd name="connsiteY34" fmla="*/ 986225 h 2237474"/>
              <a:gd name="connsiteX35" fmla="*/ 9410017 w 12192000"/>
              <a:gd name="connsiteY35" fmla="*/ 993931 h 2237474"/>
              <a:gd name="connsiteX36" fmla="*/ 9392919 w 12192000"/>
              <a:gd name="connsiteY36" fmla="*/ 994656 h 2237474"/>
              <a:gd name="connsiteX37" fmla="*/ 9278619 w 12192000"/>
              <a:gd name="connsiteY37" fmla="*/ 1011878 h 2237474"/>
              <a:gd name="connsiteX38" fmla="*/ 9268019 w 12192000"/>
              <a:gd name="connsiteY38" fmla="*/ 1007442 h 2237474"/>
              <a:gd name="connsiteX39" fmla="*/ 9234662 w 12192000"/>
              <a:gd name="connsiteY39" fmla="*/ 1023056 h 2237474"/>
              <a:gd name="connsiteX40" fmla="*/ 9181033 w 12192000"/>
              <a:gd name="connsiteY40" fmla="*/ 1037921 h 2237474"/>
              <a:gd name="connsiteX41" fmla="*/ 9155969 w 12192000"/>
              <a:gd name="connsiteY41" fmla="*/ 1046804 h 2237474"/>
              <a:gd name="connsiteX42" fmla="*/ 9133985 w 12192000"/>
              <a:gd name="connsiteY42" fmla="*/ 1046450 h 2237474"/>
              <a:gd name="connsiteX43" fmla="*/ 9012987 w 12192000"/>
              <a:gd name="connsiteY43" fmla="*/ 1061986 h 2237474"/>
              <a:gd name="connsiteX44" fmla="*/ 8968445 w 12192000"/>
              <a:gd name="connsiteY44" fmla="*/ 1052169 h 2237474"/>
              <a:gd name="connsiteX45" fmla="*/ 8958984 w 12192000"/>
              <a:gd name="connsiteY45" fmla="*/ 1057212 h 2237474"/>
              <a:gd name="connsiteX46" fmla="*/ 8886001 w 12192000"/>
              <a:gd name="connsiteY46" fmla="*/ 1067468 h 2237474"/>
              <a:gd name="connsiteX47" fmla="*/ 8838610 w 12192000"/>
              <a:gd name="connsiteY47" fmla="*/ 1075091 h 2237474"/>
              <a:gd name="connsiteX48" fmla="*/ 8750383 w 12192000"/>
              <a:gd name="connsiteY48" fmla="*/ 1097387 h 2237474"/>
              <a:gd name="connsiteX49" fmla="*/ 8697365 w 12192000"/>
              <a:gd name="connsiteY49" fmla="*/ 1105869 h 2237474"/>
              <a:gd name="connsiteX50" fmla="*/ 8665605 w 12192000"/>
              <a:gd name="connsiteY50" fmla="*/ 1110791 h 2237474"/>
              <a:gd name="connsiteX51" fmla="*/ 8584946 w 12192000"/>
              <a:gd name="connsiteY51" fmla="*/ 1135226 h 2237474"/>
              <a:gd name="connsiteX52" fmla="*/ 8460755 w 12192000"/>
              <a:gd name="connsiteY52" fmla="*/ 1203427 h 2237474"/>
              <a:gd name="connsiteX53" fmla="*/ 8419755 w 12192000"/>
              <a:gd name="connsiteY53" fmla="*/ 1216260 h 2237474"/>
              <a:gd name="connsiteX54" fmla="*/ 8411626 w 12192000"/>
              <a:gd name="connsiteY54" fmla="*/ 1214397 h 2237474"/>
              <a:gd name="connsiteX55" fmla="*/ 8363469 w 12192000"/>
              <a:gd name="connsiteY55" fmla="*/ 1246658 h 2237474"/>
              <a:gd name="connsiteX56" fmla="*/ 8275497 w 12192000"/>
              <a:gd name="connsiteY56" fmla="*/ 1264396 h 2237474"/>
              <a:gd name="connsiteX57" fmla="*/ 8206287 w 12192000"/>
              <a:gd name="connsiteY57" fmla="*/ 1273060 h 2237474"/>
              <a:gd name="connsiteX58" fmla="*/ 8168705 w 12192000"/>
              <a:gd name="connsiteY58" fmla="*/ 1279956 h 2237474"/>
              <a:gd name="connsiteX59" fmla="*/ 8139997 w 12192000"/>
              <a:gd name="connsiteY59" fmla="*/ 1282713 h 2237474"/>
              <a:gd name="connsiteX60" fmla="*/ 8074238 w 12192000"/>
              <a:gd name="connsiteY60" fmla="*/ 1301895 h 2237474"/>
              <a:gd name="connsiteX61" fmla="*/ 7968292 w 12192000"/>
              <a:gd name="connsiteY61" fmla="*/ 1338779 h 2237474"/>
              <a:gd name="connsiteX62" fmla="*/ 7945122 w 12192000"/>
              <a:gd name="connsiteY62" fmla="*/ 1345477 h 2237474"/>
              <a:gd name="connsiteX63" fmla="*/ 7902328 w 12192000"/>
              <a:gd name="connsiteY63" fmla="*/ 1345865 h 2237474"/>
              <a:gd name="connsiteX64" fmla="*/ 7875879 w 12192000"/>
              <a:gd name="connsiteY64" fmla="*/ 1345646 h 2237474"/>
              <a:gd name="connsiteX65" fmla="*/ 7840612 w 12192000"/>
              <a:gd name="connsiteY65" fmla="*/ 1369373 h 2237474"/>
              <a:gd name="connsiteX66" fmla="*/ 7786819 w 12192000"/>
              <a:gd name="connsiteY66" fmla="*/ 1378970 h 2237474"/>
              <a:gd name="connsiteX67" fmla="*/ 7548172 w 12192000"/>
              <a:gd name="connsiteY67" fmla="*/ 1417460 h 2237474"/>
              <a:gd name="connsiteX68" fmla="*/ 7483437 w 12192000"/>
              <a:gd name="connsiteY68" fmla="*/ 1478152 h 2237474"/>
              <a:gd name="connsiteX69" fmla="*/ 7377870 w 12192000"/>
              <a:gd name="connsiteY69" fmla="*/ 1523319 h 2237474"/>
              <a:gd name="connsiteX70" fmla="*/ 7230737 w 12192000"/>
              <a:gd name="connsiteY70" fmla="*/ 1562633 h 2237474"/>
              <a:gd name="connsiteX71" fmla="*/ 7224458 w 12192000"/>
              <a:gd name="connsiteY71" fmla="*/ 1573008 h 2237474"/>
              <a:gd name="connsiteX72" fmla="*/ 7213486 w 12192000"/>
              <a:gd name="connsiteY72" fmla="*/ 1580987 h 2237474"/>
              <a:gd name="connsiteX73" fmla="*/ 7183121 w 12192000"/>
              <a:gd name="connsiteY73" fmla="*/ 1595162 h 2237474"/>
              <a:gd name="connsiteX74" fmla="*/ 7164601 w 12192000"/>
              <a:gd name="connsiteY74" fmla="*/ 1606490 h 2237474"/>
              <a:gd name="connsiteX75" fmla="*/ 7114651 w 12192000"/>
              <a:gd name="connsiteY75" fmla="*/ 1620959 h 2237474"/>
              <a:gd name="connsiteX76" fmla="*/ 7092727 w 12192000"/>
              <a:gd name="connsiteY76" fmla="*/ 1623628 h 2237474"/>
              <a:gd name="connsiteX77" fmla="*/ 7031309 w 12192000"/>
              <a:gd name="connsiteY77" fmla="*/ 1619451 h 2237474"/>
              <a:gd name="connsiteX78" fmla="*/ 6999084 w 12192000"/>
              <a:gd name="connsiteY78" fmla="*/ 1634317 h 2237474"/>
              <a:gd name="connsiteX79" fmla="*/ 6992107 w 12192000"/>
              <a:gd name="connsiteY79" fmla="*/ 1636860 h 2237474"/>
              <a:gd name="connsiteX80" fmla="*/ 6991765 w 12192000"/>
              <a:gd name="connsiteY80" fmla="*/ 1636725 h 2237474"/>
              <a:gd name="connsiteX81" fmla="*/ 6900177 w 12192000"/>
              <a:gd name="connsiteY81" fmla="*/ 1636016 h 2237474"/>
              <a:gd name="connsiteX82" fmla="*/ 6795372 w 12192000"/>
              <a:gd name="connsiteY82" fmla="*/ 1644845 h 2237474"/>
              <a:gd name="connsiteX83" fmla="*/ 6692251 w 12192000"/>
              <a:gd name="connsiteY83" fmla="*/ 1656357 h 2237474"/>
              <a:gd name="connsiteX84" fmla="*/ 6655235 w 12192000"/>
              <a:gd name="connsiteY84" fmla="*/ 1661869 h 2237474"/>
              <a:gd name="connsiteX85" fmla="*/ 6587857 w 12192000"/>
              <a:gd name="connsiteY85" fmla="*/ 1665769 h 2237474"/>
              <a:gd name="connsiteX86" fmla="*/ 6554894 w 12192000"/>
              <a:gd name="connsiteY86" fmla="*/ 1664428 h 2237474"/>
              <a:gd name="connsiteX87" fmla="*/ 6516595 w 12192000"/>
              <a:gd name="connsiteY87" fmla="*/ 1667475 h 2237474"/>
              <a:gd name="connsiteX88" fmla="*/ 6508541 w 12192000"/>
              <a:gd name="connsiteY88" fmla="*/ 1668757 h 2237474"/>
              <a:gd name="connsiteX89" fmla="*/ 6471012 w 12192000"/>
              <a:gd name="connsiteY89" fmla="*/ 1678604 h 2237474"/>
              <a:gd name="connsiteX90" fmla="*/ 6415265 w 12192000"/>
              <a:gd name="connsiteY90" fmla="*/ 1665317 h 2237474"/>
              <a:gd name="connsiteX91" fmla="*/ 6364035 w 12192000"/>
              <a:gd name="connsiteY91" fmla="*/ 1667683 h 2237474"/>
              <a:gd name="connsiteX92" fmla="*/ 6280959 w 12192000"/>
              <a:gd name="connsiteY92" fmla="*/ 1689329 h 2237474"/>
              <a:gd name="connsiteX93" fmla="*/ 6243319 w 12192000"/>
              <a:gd name="connsiteY93" fmla="*/ 1695560 h 2237474"/>
              <a:gd name="connsiteX94" fmla="*/ 6098321 w 12192000"/>
              <a:gd name="connsiteY94" fmla="*/ 1721646 h 2237474"/>
              <a:gd name="connsiteX95" fmla="*/ 5880652 w 12192000"/>
              <a:gd name="connsiteY95" fmla="*/ 1779643 h 2237474"/>
              <a:gd name="connsiteX96" fmla="*/ 5785959 w 12192000"/>
              <a:gd name="connsiteY96" fmla="*/ 1775307 h 2237474"/>
              <a:gd name="connsiteX97" fmla="*/ 5643534 w 12192000"/>
              <a:gd name="connsiteY97" fmla="*/ 1802919 h 2237474"/>
              <a:gd name="connsiteX98" fmla="*/ 5518799 w 12192000"/>
              <a:gd name="connsiteY98" fmla="*/ 1818312 h 2237474"/>
              <a:gd name="connsiteX99" fmla="*/ 5505014 w 12192000"/>
              <a:gd name="connsiteY99" fmla="*/ 1819259 h 2237474"/>
              <a:gd name="connsiteX100" fmla="*/ 5453307 w 12192000"/>
              <a:gd name="connsiteY100" fmla="*/ 1815450 h 2237474"/>
              <a:gd name="connsiteX101" fmla="*/ 5364192 w 12192000"/>
              <a:gd name="connsiteY101" fmla="*/ 1826074 h 2237474"/>
              <a:gd name="connsiteX102" fmla="*/ 5350380 w 12192000"/>
              <a:gd name="connsiteY102" fmla="*/ 1830891 h 2237474"/>
              <a:gd name="connsiteX103" fmla="*/ 5259633 w 12192000"/>
              <a:gd name="connsiteY103" fmla="*/ 1837160 h 2237474"/>
              <a:gd name="connsiteX104" fmla="*/ 5197513 w 12192000"/>
              <a:gd name="connsiteY104" fmla="*/ 1844718 h 2237474"/>
              <a:gd name="connsiteX105" fmla="*/ 5168852 w 12192000"/>
              <a:gd name="connsiteY105" fmla="*/ 1844846 h 2237474"/>
              <a:gd name="connsiteX106" fmla="*/ 5114927 w 12192000"/>
              <a:gd name="connsiteY106" fmla="*/ 1847827 h 2237474"/>
              <a:gd name="connsiteX107" fmla="*/ 5108970 w 12192000"/>
              <a:gd name="connsiteY107" fmla="*/ 1847935 h 2237474"/>
              <a:gd name="connsiteX108" fmla="*/ 5067961 w 12192000"/>
              <a:gd name="connsiteY108" fmla="*/ 1845917 h 2237474"/>
              <a:gd name="connsiteX109" fmla="*/ 5007075 w 12192000"/>
              <a:gd name="connsiteY109" fmla="*/ 1838626 h 2237474"/>
              <a:gd name="connsiteX110" fmla="*/ 4944087 w 12192000"/>
              <a:gd name="connsiteY110" fmla="*/ 1823332 h 2237474"/>
              <a:gd name="connsiteX111" fmla="*/ 4907662 w 12192000"/>
              <a:gd name="connsiteY111" fmla="*/ 1816900 h 2237474"/>
              <a:gd name="connsiteX112" fmla="*/ 4882386 w 12192000"/>
              <a:gd name="connsiteY112" fmla="*/ 1809844 h 2237474"/>
              <a:gd name="connsiteX113" fmla="*/ 4811440 w 12192000"/>
              <a:gd name="connsiteY113" fmla="*/ 1804655 h 2237474"/>
              <a:gd name="connsiteX114" fmla="*/ 4691075 w 12192000"/>
              <a:gd name="connsiteY114" fmla="*/ 1801389 h 2237474"/>
              <a:gd name="connsiteX115" fmla="*/ 4611738 w 12192000"/>
              <a:gd name="connsiteY115" fmla="*/ 1776964 h 2237474"/>
              <a:gd name="connsiteX116" fmla="*/ 4560070 w 12192000"/>
              <a:gd name="connsiteY116" fmla="*/ 1785640 h 2237474"/>
              <a:gd name="connsiteX117" fmla="*/ 4536503 w 12192000"/>
              <a:gd name="connsiteY117" fmla="*/ 1785334 h 2237474"/>
              <a:gd name="connsiteX118" fmla="*/ 4513724 w 12192000"/>
              <a:gd name="connsiteY118" fmla="*/ 1791996 h 2237474"/>
              <a:gd name="connsiteX119" fmla="*/ 4459810 w 12192000"/>
              <a:gd name="connsiteY119" fmla="*/ 1797886 h 2237474"/>
              <a:gd name="connsiteX120" fmla="*/ 4379064 w 12192000"/>
              <a:gd name="connsiteY120" fmla="*/ 1817177 h 2237474"/>
              <a:gd name="connsiteX121" fmla="*/ 4319209 w 12192000"/>
              <a:gd name="connsiteY121" fmla="*/ 1834833 h 2237474"/>
              <a:gd name="connsiteX122" fmla="*/ 4290981 w 12192000"/>
              <a:gd name="connsiteY122" fmla="*/ 1839677 h 2237474"/>
              <a:gd name="connsiteX123" fmla="*/ 4285792 w 12192000"/>
              <a:gd name="connsiteY123" fmla="*/ 1836231 h 2237474"/>
              <a:gd name="connsiteX124" fmla="*/ 4238372 w 12192000"/>
              <a:gd name="connsiteY124" fmla="*/ 1851480 h 2237474"/>
              <a:gd name="connsiteX125" fmla="*/ 4232517 w 12192000"/>
              <a:gd name="connsiteY125" fmla="*/ 1852567 h 2237474"/>
              <a:gd name="connsiteX126" fmla="*/ 4191732 w 12192000"/>
              <a:gd name="connsiteY126" fmla="*/ 1857328 h 2237474"/>
              <a:gd name="connsiteX127" fmla="*/ 4065532 w 12192000"/>
              <a:gd name="connsiteY127" fmla="*/ 1855477 h 2237474"/>
              <a:gd name="connsiteX128" fmla="*/ 4028460 w 12192000"/>
              <a:gd name="connsiteY128" fmla="*/ 1855137 h 2237474"/>
              <a:gd name="connsiteX129" fmla="*/ 4002267 w 12192000"/>
              <a:gd name="connsiteY129" fmla="*/ 1852352 h 2237474"/>
              <a:gd name="connsiteX130" fmla="*/ 3931396 w 12192000"/>
              <a:gd name="connsiteY130" fmla="*/ 1858915 h 2237474"/>
              <a:gd name="connsiteX131" fmla="*/ 3812162 w 12192000"/>
              <a:gd name="connsiteY131" fmla="*/ 1875501 h 2237474"/>
              <a:gd name="connsiteX132" fmla="*/ 3729530 w 12192000"/>
              <a:gd name="connsiteY132" fmla="*/ 1864513 h 2237474"/>
              <a:gd name="connsiteX133" fmla="*/ 3680177 w 12192000"/>
              <a:gd name="connsiteY133" fmla="*/ 1881552 h 2237474"/>
              <a:gd name="connsiteX134" fmla="*/ 3567259 w 12192000"/>
              <a:gd name="connsiteY134" fmla="*/ 1893482 h 2237474"/>
              <a:gd name="connsiteX135" fmla="*/ 3405770 w 12192000"/>
              <a:gd name="connsiteY135" fmla="*/ 1904591 h 2237474"/>
              <a:gd name="connsiteX136" fmla="*/ 3280097 w 12192000"/>
              <a:gd name="connsiteY136" fmla="*/ 1919610 h 2237474"/>
              <a:gd name="connsiteX137" fmla="*/ 3123424 w 12192000"/>
              <a:gd name="connsiteY137" fmla="*/ 1952930 h 2237474"/>
              <a:gd name="connsiteX138" fmla="*/ 3009910 w 12192000"/>
              <a:gd name="connsiteY138" fmla="*/ 1957866 h 2237474"/>
              <a:gd name="connsiteX139" fmla="*/ 2995934 w 12192000"/>
              <a:gd name="connsiteY139" fmla="*/ 1967085 h 2237474"/>
              <a:gd name="connsiteX140" fmla="*/ 2980071 w 12192000"/>
              <a:gd name="connsiteY140" fmla="*/ 1972988 h 2237474"/>
              <a:gd name="connsiteX141" fmla="*/ 2978094 w 12192000"/>
              <a:gd name="connsiteY141" fmla="*/ 1972369 h 2237474"/>
              <a:gd name="connsiteX142" fmla="*/ 2942858 w 12192000"/>
              <a:gd name="connsiteY142" fmla="*/ 1981367 h 2237474"/>
              <a:gd name="connsiteX143" fmla="*/ 2875436 w 12192000"/>
              <a:gd name="connsiteY143" fmla="*/ 1996977 h 2237474"/>
              <a:gd name="connsiteX144" fmla="*/ 2874892 w 12192000"/>
              <a:gd name="connsiteY144" fmla="*/ 1996085 h 2237474"/>
              <a:gd name="connsiteX145" fmla="*/ 2864145 w 12192000"/>
              <a:gd name="connsiteY145" fmla="*/ 1994061 h 2237474"/>
              <a:gd name="connsiteX146" fmla="*/ 2843662 w 12192000"/>
              <a:gd name="connsiteY146" fmla="*/ 1992498 h 2237474"/>
              <a:gd name="connsiteX147" fmla="*/ 2796128 w 12192000"/>
              <a:gd name="connsiteY147" fmla="*/ 1976403 h 2237474"/>
              <a:gd name="connsiteX148" fmla="*/ 2756784 w 12192000"/>
              <a:gd name="connsiteY148" fmla="*/ 1985116 h 2237474"/>
              <a:gd name="connsiteX149" fmla="*/ 2748833 w 12192000"/>
              <a:gd name="connsiteY149" fmla="*/ 1986323 h 2237474"/>
              <a:gd name="connsiteX150" fmla="*/ 2748661 w 12192000"/>
              <a:gd name="connsiteY150" fmla="*/ 1986122 h 2237474"/>
              <a:gd name="connsiteX151" fmla="*/ 2740251 w 12192000"/>
              <a:gd name="connsiteY151" fmla="*/ 1986946 h 2237474"/>
              <a:gd name="connsiteX152" fmla="*/ 2718916 w 12192000"/>
              <a:gd name="connsiteY152" fmla="*/ 1990867 h 2237474"/>
              <a:gd name="connsiteX153" fmla="*/ 2713522 w 12192000"/>
              <a:gd name="connsiteY153" fmla="*/ 1990173 h 2237474"/>
              <a:gd name="connsiteX154" fmla="*/ 2680597 w 12192000"/>
              <a:gd name="connsiteY154" fmla="*/ 1984996 h 2237474"/>
              <a:gd name="connsiteX155" fmla="*/ 2578178 w 12192000"/>
              <a:gd name="connsiteY155" fmla="*/ 1990531 h 2237474"/>
              <a:gd name="connsiteX156" fmla="*/ 2476147 w 12192000"/>
              <a:gd name="connsiteY156" fmla="*/ 1998305 h 2237474"/>
              <a:gd name="connsiteX157" fmla="*/ 2373568 w 12192000"/>
              <a:gd name="connsiteY157" fmla="*/ 2003219 h 2237474"/>
              <a:gd name="connsiteX158" fmla="*/ 2321399 w 12192000"/>
              <a:gd name="connsiteY158" fmla="*/ 1989467 h 2237474"/>
              <a:gd name="connsiteX159" fmla="*/ 2315525 w 12192000"/>
              <a:gd name="connsiteY159" fmla="*/ 1989708 h 2237474"/>
              <a:gd name="connsiteX160" fmla="*/ 2300792 w 12192000"/>
              <a:gd name="connsiteY160" fmla="*/ 1994290 h 2237474"/>
              <a:gd name="connsiteX161" fmla="*/ 2295469 w 12192000"/>
              <a:gd name="connsiteY161" fmla="*/ 1996659 h 2237474"/>
              <a:gd name="connsiteX162" fmla="*/ 2287219 w 12192000"/>
              <a:gd name="connsiteY162" fmla="*/ 1998750 h 2237474"/>
              <a:gd name="connsiteX163" fmla="*/ 2286948 w 12192000"/>
              <a:gd name="connsiteY163" fmla="*/ 1998596 h 2237474"/>
              <a:gd name="connsiteX164" fmla="*/ 2243069 w 12192000"/>
              <a:gd name="connsiteY164" fmla="*/ 2015111 h 2237474"/>
              <a:gd name="connsiteX165" fmla="*/ 2186609 w 12192000"/>
              <a:gd name="connsiteY165" fmla="*/ 2008263 h 2237474"/>
              <a:gd name="connsiteX166" fmla="*/ 2164831 w 12192000"/>
              <a:gd name="connsiteY166" fmla="*/ 2010143 h 2237474"/>
              <a:gd name="connsiteX167" fmla="*/ 2152836 w 12192000"/>
              <a:gd name="connsiteY167" fmla="*/ 2010048 h 2237474"/>
              <a:gd name="connsiteX168" fmla="*/ 2117102 w 12192000"/>
              <a:gd name="connsiteY168" fmla="*/ 2023004 h 2237474"/>
              <a:gd name="connsiteX169" fmla="*/ 2111935 w 12192000"/>
              <a:gd name="connsiteY169" fmla="*/ 2023163 h 2237474"/>
              <a:gd name="connsiteX170" fmla="*/ 2089991 w 12192000"/>
              <a:gd name="connsiteY170" fmla="*/ 2034193 h 2237474"/>
              <a:gd name="connsiteX171" fmla="*/ 2058061 w 12192000"/>
              <a:gd name="connsiteY171" fmla="*/ 2047942 h 2237474"/>
              <a:gd name="connsiteX172" fmla="*/ 2055737 w 12192000"/>
              <a:gd name="connsiteY172" fmla="*/ 2047704 h 2237474"/>
              <a:gd name="connsiteX173" fmla="*/ 2042244 w 12192000"/>
              <a:gd name="connsiteY173" fmla="*/ 2055560 h 2237474"/>
              <a:gd name="connsiteX174" fmla="*/ 1976224 w 12192000"/>
              <a:gd name="connsiteY174" fmla="*/ 2074257 h 2237474"/>
              <a:gd name="connsiteX175" fmla="*/ 1877728 w 12192000"/>
              <a:gd name="connsiteY175" fmla="*/ 2101004 h 2237474"/>
              <a:gd name="connsiteX176" fmla="*/ 1759056 w 12192000"/>
              <a:gd name="connsiteY176" fmla="*/ 2125608 h 2237474"/>
              <a:gd name="connsiteX177" fmla="*/ 1637948 w 12192000"/>
              <a:gd name="connsiteY177" fmla="*/ 2172597 h 2237474"/>
              <a:gd name="connsiteX178" fmla="*/ 1434549 w 12192000"/>
              <a:gd name="connsiteY178" fmla="*/ 2234522 h 2237474"/>
              <a:gd name="connsiteX179" fmla="*/ 1398481 w 12192000"/>
              <a:gd name="connsiteY179" fmla="*/ 2237074 h 2237474"/>
              <a:gd name="connsiteX180" fmla="*/ 1398407 w 12192000"/>
              <a:gd name="connsiteY180" fmla="*/ 2237095 h 2237474"/>
              <a:gd name="connsiteX181" fmla="*/ 1370962 w 12192000"/>
              <a:gd name="connsiteY181" fmla="*/ 2237474 h 2237474"/>
              <a:gd name="connsiteX182" fmla="*/ 1356367 w 12192000"/>
              <a:gd name="connsiteY182" fmla="*/ 2235089 h 2237474"/>
              <a:gd name="connsiteX183" fmla="*/ 1324828 w 12192000"/>
              <a:gd name="connsiteY183" fmla="*/ 2231968 h 2237474"/>
              <a:gd name="connsiteX184" fmla="*/ 1297744 w 12192000"/>
              <a:gd name="connsiteY184" fmla="*/ 2235849 h 2237474"/>
              <a:gd name="connsiteX185" fmla="*/ 1286236 w 12192000"/>
              <a:gd name="connsiteY185" fmla="*/ 2233135 h 2237474"/>
              <a:gd name="connsiteX186" fmla="*/ 1283504 w 12192000"/>
              <a:gd name="connsiteY186" fmla="*/ 2233797 h 2237474"/>
              <a:gd name="connsiteX187" fmla="*/ 1279765 w 12192000"/>
              <a:gd name="connsiteY187" fmla="*/ 2229639 h 2237474"/>
              <a:gd name="connsiteX188" fmla="*/ 1195347 w 12192000"/>
              <a:gd name="connsiteY188" fmla="*/ 2212354 h 2237474"/>
              <a:gd name="connsiteX189" fmla="*/ 970251 w 12192000"/>
              <a:gd name="connsiteY189" fmla="*/ 2221029 h 2237474"/>
              <a:gd name="connsiteX190" fmla="*/ 812914 w 12192000"/>
              <a:gd name="connsiteY190" fmla="*/ 2202752 h 2237474"/>
              <a:gd name="connsiteX191" fmla="*/ 800195 w 12192000"/>
              <a:gd name="connsiteY191" fmla="*/ 2209407 h 2237474"/>
              <a:gd name="connsiteX192" fmla="*/ 784978 w 12192000"/>
              <a:gd name="connsiteY192" fmla="*/ 2212360 h 2237474"/>
              <a:gd name="connsiteX193" fmla="*/ 681987 w 12192000"/>
              <a:gd name="connsiteY193" fmla="*/ 2216757 h 2237474"/>
              <a:gd name="connsiteX194" fmla="*/ 669923 w 12192000"/>
              <a:gd name="connsiteY194" fmla="*/ 2211682 h 2237474"/>
              <a:gd name="connsiteX195" fmla="*/ 648680 w 12192000"/>
              <a:gd name="connsiteY195" fmla="*/ 2206229 h 2237474"/>
              <a:gd name="connsiteX196" fmla="*/ 597225 w 12192000"/>
              <a:gd name="connsiteY196" fmla="*/ 2180999 h 2237474"/>
              <a:gd name="connsiteX197" fmla="*/ 558449 w 12192000"/>
              <a:gd name="connsiteY197" fmla="*/ 2182346 h 2237474"/>
              <a:gd name="connsiteX198" fmla="*/ 550517 w 12192000"/>
              <a:gd name="connsiteY198" fmla="*/ 2182060 h 2237474"/>
              <a:gd name="connsiteX199" fmla="*/ 550309 w 12192000"/>
              <a:gd name="connsiteY199" fmla="*/ 2181825 h 2237474"/>
              <a:gd name="connsiteX200" fmla="*/ 541836 w 12192000"/>
              <a:gd name="connsiteY200" fmla="*/ 2181063 h 2237474"/>
              <a:gd name="connsiteX201" fmla="*/ 536057 w 12192000"/>
              <a:gd name="connsiteY201" fmla="*/ 2181537 h 2237474"/>
              <a:gd name="connsiteX202" fmla="*/ 520671 w 12192000"/>
              <a:gd name="connsiteY202" fmla="*/ 2180980 h 2237474"/>
              <a:gd name="connsiteX203" fmla="*/ 515024 w 12192000"/>
              <a:gd name="connsiteY203" fmla="*/ 2179258 h 2237474"/>
              <a:gd name="connsiteX204" fmla="*/ 512278 w 12192000"/>
              <a:gd name="connsiteY204" fmla="*/ 2176369 h 2237474"/>
              <a:gd name="connsiteX205" fmla="*/ 480419 w 12192000"/>
              <a:gd name="connsiteY205" fmla="*/ 2167807 h 2237474"/>
              <a:gd name="connsiteX206" fmla="*/ 413835 w 12192000"/>
              <a:gd name="connsiteY206" fmla="*/ 2156783 h 2237474"/>
              <a:gd name="connsiteX207" fmla="*/ 376513 w 12192000"/>
              <a:gd name="connsiteY207" fmla="*/ 2154014 h 2237474"/>
              <a:gd name="connsiteX208" fmla="*/ 273386 w 12192000"/>
              <a:gd name="connsiteY208" fmla="*/ 2142551 h 2237474"/>
              <a:gd name="connsiteX209" fmla="*/ 169207 w 12192000"/>
              <a:gd name="connsiteY209" fmla="*/ 2128100 h 2237474"/>
              <a:gd name="connsiteX210" fmla="*/ 93149 w 12192000"/>
              <a:gd name="connsiteY210" fmla="*/ 2105324 h 2237474"/>
              <a:gd name="connsiteX211" fmla="*/ 88109 w 12192000"/>
              <a:gd name="connsiteY211" fmla="*/ 2106704 h 2237474"/>
              <a:gd name="connsiteX212" fmla="*/ 80022 w 12192000"/>
              <a:gd name="connsiteY212" fmla="*/ 2107254 h 2237474"/>
              <a:gd name="connsiteX213" fmla="*/ 79717 w 12192000"/>
              <a:gd name="connsiteY213" fmla="*/ 2107046 h 2237474"/>
              <a:gd name="connsiteX214" fmla="*/ 72352 w 12192000"/>
              <a:gd name="connsiteY214" fmla="*/ 2107991 h 2237474"/>
              <a:gd name="connsiteX215" fmla="*/ 37645 w 12192000"/>
              <a:gd name="connsiteY215" fmla="*/ 2115401 h 2237474"/>
              <a:gd name="connsiteX216" fmla="*/ 4572 w 12192000"/>
              <a:gd name="connsiteY216" fmla="*/ 2111091 h 2237474"/>
              <a:gd name="connsiteX217" fmla="*/ 0 w 12192000"/>
              <a:gd name="connsiteY217" fmla="*/ 2110468 h 2237474"/>
              <a:gd name="connsiteX218" fmla="*/ 0 w 12192000"/>
              <a:gd name="connsiteY21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78288 w 12192000"/>
              <a:gd name="connsiteY25" fmla="*/ 854362 h 2237474"/>
              <a:gd name="connsiteX26" fmla="*/ 9761459 w 12192000"/>
              <a:gd name="connsiteY26" fmla="*/ 862394 h 2237474"/>
              <a:gd name="connsiteX27" fmla="*/ 9705768 w 12192000"/>
              <a:gd name="connsiteY27" fmla="*/ 894610 h 2237474"/>
              <a:gd name="connsiteX28" fmla="*/ 9683005 w 12192000"/>
              <a:gd name="connsiteY28" fmla="*/ 894128 h 2237474"/>
              <a:gd name="connsiteX29" fmla="*/ 9594438 w 12192000"/>
              <a:gd name="connsiteY29" fmla="*/ 919051 h 2237474"/>
              <a:gd name="connsiteX30" fmla="*/ 9577033 w 12192000"/>
              <a:gd name="connsiteY30" fmla="*/ 922857 h 2237474"/>
              <a:gd name="connsiteX31" fmla="*/ 9544189 w 12192000"/>
              <a:gd name="connsiteY31" fmla="*/ 938966 h 2237474"/>
              <a:gd name="connsiteX32" fmla="*/ 9500499 w 12192000"/>
              <a:gd name="connsiteY32" fmla="*/ 954680 h 2237474"/>
              <a:gd name="connsiteX33" fmla="*/ 9428195 w 12192000"/>
              <a:gd name="connsiteY33" fmla="*/ 986225 h 2237474"/>
              <a:gd name="connsiteX34" fmla="*/ 9410017 w 12192000"/>
              <a:gd name="connsiteY34" fmla="*/ 993931 h 2237474"/>
              <a:gd name="connsiteX35" fmla="*/ 9392919 w 12192000"/>
              <a:gd name="connsiteY35" fmla="*/ 994656 h 2237474"/>
              <a:gd name="connsiteX36" fmla="*/ 9278619 w 12192000"/>
              <a:gd name="connsiteY36" fmla="*/ 1011878 h 2237474"/>
              <a:gd name="connsiteX37" fmla="*/ 9268019 w 12192000"/>
              <a:gd name="connsiteY37" fmla="*/ 1007442 h 2237474"/>
              <a:gd name="connsiteX38" fmla="*/ 9234662 w 12192000"/>
              <a:gd name="connsiteY38" fmla="*/ 1023056 h 2237474"/>
              <a:gd name="connsiteX39" fmla="*/ 9181033 w 12192000"/>
              <a:gd name="connsiteY39" fmla="*/ 1037921 h 2237474"/>
              <a:gd name="connsiteX40" fmla="*/ 9155969 w 12192000"/>
              <a:gd name="connsiteY40" fmla="*/ 1046804 h 2237474"/>
              <a:gd name="connsiteX41" fmla="*/ 9133985 w 12192000"/>
              <a:gd name="connsiteY41" fmla="*/ 1046450 h 2237474"/>
              <a:gd name="connsiteX42" fmla="*/ 9012987 w 12192000"/>
              <a:gd name="connsiteY42" fmla="*/ 1061986 h 2237474"/>
              <a:gd name="connsiteX43" fmla="*/ 8968445 w 12192000"/>
              <a:gd name="connsiteY43" fmla="*/ 1052169 h 2237474"/>
              <a:gd name="connsiteX44" fmla="*/ 8958984 w 12192000"/>
              <a:gd name="connsiteY44" fmla="*/ 1057212 h 2237474"/>
              <a:gd name="connsiteX45" fmla="*/ 8886001 w 12192000"/>
              <a:gd name="connsiteY45" fmla="*/ 1067468 h 2237474"/>
              <a:gd name="connsiteX46" fmla="*/ 8838610 w 12192000"/>
              <a:gd name="connsiteY46" fmla="*/ 1075091 h 2237474"/>
              <a:gd name="connsiteX47" fmla="*/ 8750383 w 12192000"/>
              <a:gd name="connsiteY47" fmla="*/ 1097387 h 2237474"/>
              <a:gd name="connsiteX48" fmla="*/ 8697365 w 12192000"/>
              <a:gd name="connsiteY48" fmla="*/ 1105869 h 2237474"/>
              <a:gd name="connsiteX49" fmla="*/ 8665605 w 12192000"/>
              <a:gd name="connsiteY49" fmla="*/ 1110791 h 2237474"/>
              <a:gd name="connsiteX50" fmla="*/ 8584946 w 12192000"/>
              <a:gd name="connsiteY50" fmla="*/ 1135226 h 2237474"/>
              <a:gd name="connsiteX51" fmla="*/ 8460755 w 12192000"/>
              <a:gd name="connsiteY51" fmla="*/ 1203427 h 2237474"/>
              <a:gd name="connsiteX52" fmla="*/ 8419755 w 12192000"/>
              <a:gd name="connsiteY52" fmla="*/ 1216260 h 2237474"/>
              <a:gd name="connsiteX53" fmla="*/ 8411626 w 12192000"/>
              <a:gd name="connsiteY53" fmla="*/ 1214397 h 2237474"/>
              <a:gd name="connsiteX54" fmla="*/ 8363469 w 12192000"/>
              <a:gd name="connsiteY54" fmla="*/ 1246658 h 2237474"/>
              <a:gd name="connsiteX55" fmla="*/ 8275497 w 12192000"/>
              <a:gd name="connsiteY55" fmla="*/ 1264396 h 2237474"/>
              <a:gd name="connsiteX56" fmla="*/ 8206287 w 12192000"/>
              <a:gd name="connsiteY56" fmla="*/ 1273060 h 2237474"/>
              <a:gd name="connsiteX57" fmla="*/ 8168705 w 12192000"/>
              <a:gd name="connsiteY57" fmla="*/ 1279956 h 2237474"/>
              <a:gd name="connsiteX58" fmla="*/ 8139997 w 12192000"/>
              <a:gd name="connsiteY58" fmla="*/ 1282713 h 2237474"/>
              <a:gd name="connsiteX59" fmla="*/ 8074238 w 12192000"/>
              <a:gd name="connsiteY59" fmla="*/ 1301895 h 2237474"/>
              <a:gd name="connsiteX60" fmla="*/ 7968292 w 12192000"/>
              <a:gd name="connsiteY60" fmla="*/ 1338779 h 2237474"/>
              <a:gd name="connsiteX61" fmla="*/ 7945122 w 12192000"/>
              <a:gd name="connsiteY61" fmla="*/ 1345477 h 2237474"/>
              <a:gd name="connsiteX62" fmla="*/ 7902328 w 12192000"/>
              <a:gd name="connsiteY62" fmla="*/ 1345865 h 2237474"/>
              <a:gd name="connsiteX63" fmla="*/ 7875879 w 12192000"/>
              <a:gd name="connsiteY63" fmla="*/ 1345646 h 2237474"/>
              <a:gd name="connsiteX64" fmla="*/ 7840612 w 12192000"/>
              <a:gd name="connsiteY64" fmla="*/ 1369373 h 2237474"/>
              <a:gd name="connsiteX65" fmla="*/ 7786819 w 12192000"/>
              <a:gd name="connsiteY65" fmla="*/ 1378970 h 2237474"/>
              <a:gd name="connsiteX66" fmla="*/ 7548172 w 12192000"/>
              <a:gd name="connsiteY66" fmla="*/ 1417460 h 2237474"/>
              <a:gd name="connsiteX67" fmla="*/ 7483437 w 12192000"/>
              <a:gd name="connsiteY67" fmla="*/ 1478152 h 2237474"/>
              <a:gd name="connsiteX68" fmla="*/ 7377870 w 12192000"/>
              <a:gd name="connsiteY68" fmla="*/ 1523319 h 2237474"/>
              <a:gd name="connsiteX69" fmla="*/ 7230737 w 12192000"/>
              <a:gd name="connsiteY69" fmla="*/ 1562633 h 2237474"/>
              <a:gd name="connsiteX70" fmla="*/ 7224458 w 12192000"/>
              <a:gd name="connsiteY70" fmla="*/ 1573008 h 2237474"/>
              <a:gd name="connsiteX71" fmla="*/ 7213486 w 12192000"/>
              <a:gd name="connsiteY71" fmla="*/ 1580987 h 2237474"/>
              <a:gd name="connsiteX72" fmla="*/ 7183121 w 12192000"/>
              <a:gd name="connsiteY72" fmla="*/ 1595162 h 2237474"/>
              <a:gd name="connsiteX73" fmla="*/ 7164601 w 12192000"/>
              <a:gd name="connsiteY73" fmla="*/ 1606490 h 2237474"/>
              <a:gd name="connsiteX74" fmla="*/ 7114651 w 12192000"/>
              <a:gd name="connsiteY74" fmla="*/ 1620959 h 2237474"/>
              <a:gd name="connsiteX75" fmla="*/ 7092727 w 12192000"/>
              <a:gd name="connsiteY75" fmla="*/ 1623628 h 2237474"/>
              <a:gd name="connsiteX76" fmla="*/ 7031309 w 12192000"/>
              <a:gd name="connsiteY76" fmla="*/ 1619451 h 2237474"/>
              <a:gd name="connsiteX77" fmla="*/ 6999084 w 12192000"/>
              <a:gd name="connsiteY77" fmla="*/ 1634317 h 2237474"/>
              <a:gd name="connsiteX78" fmla="*/ 6992107 w 12192000"/>
              <a:gd name="connsiteY78" fmla="*/ 1636860 h 2237474"/>
              <a:gd name="connsiteX79" fmla="*/ 6991765 w 12192000"/>
              <a:gd name="connsiteY79" fmla="*/ 1636725 h 2237474"/>
              <a:gd name="connsiteX80" fmla="*/ 6900177 w 12192000"/>
              <a:gd name="connsiteY80" fmla="*/ 1636016 h 2237474"/>
              <a:gd name="connsiteX81" fmla="*/ 6795372 w 12192000"/>
              <a:gd name="connsiteY81" fmla="*/ 1644845 h 2237474"/>
              <a:gd name="connsiteX82" fmla="*/ 6692251 w 12192000"/>
              <a:gd name="connsiteY82" fmla="*/ 1656357 h 2237474"/>
              <a:gd name="connsiteX83" fmla="*/ 6655235 w 12192000"/>
              <a:gd name="connsiteY83" fmla="*/ 1661869 h 2237474"/>
              <a:gd name="connsiteX84" fmla="*/ 6587857 w 12192000"/>
              <a:gd name="connsiteY84" fmla="*/ 1665769 h 2237474"/>
              <a:gd name="connsiteX85" fmla="*/ 6554894 w 12192000"/>
              <a:gd name="connsiteY85" fmla="*/ 1664428 h 2237474"/>
              <a:gd name="connsiteX86" fmla="*/ 6516595 w 12192000"/>
              <a:gd name="connsiteY86" fmla="*/ 1667475 h 2237474"/>
              <a:gd name="connsiteX87" fmla="*/ 6508541 w 12192000"/>
              <a:gd name="connsiteY87" fmla="*/ 1668757 h 2237474"/>
              <a:gd name="connsiteX88" fmla="*/ 6471012 w 12192000"/>
              <a:gd name="connsiteY88" fmla="*/ 1678604 h 2237474"/>
              <a:gd name="connsiteX89" fmla="*/ 6415265 w 12192000"/>
              <a:gd name="connsiteY89" fmla="*/ 1665317 h 2237474"/>
              <a:gd name="connsiteX90" fmla="*/ 6364035 w 12192000"/>
              <a:gd name="connsiteY90" fmla="*/ 1667683 h 2237474"/>
              <a:gd name="connsiteX91" fmla="*/ 6280959 w 12192000"/>
              <a:gd name="connsiteY91" fmla="*/ 1689329 h 2237474"/>
              <a:gd name="connsiteX92" fmla="*/ 6243319 w 12192000"/>
              <a:gd name="connsiteY92" fmla="*/ 1695560 h 2237474"/>
              <a:gd name="connsiteX93" fmla="*/ 6098321 w 12192000"/>
              <a:gd name="connsiteY93" fmla="*/ 1721646 h 2237474"/>
              <a:gd name="connsiteX94" fmla="*/ 5880652 w 12192000"/>
              <a:gd name="connsiteY94" fmla="*/ 1779643 h 2237474"/>
              <a:gd name="connsiteX95" fmla="*/ 5785959 w 12192000"/>
              <a:gd name="connsiteY95" fmla="*/ 1775307 h 2237474"/>
              <a:gd name="connsiteX96" fmla="*/ 5643534 w 12192000"/>
              <a:gd name="connsiteY96" fmla="*/ 1802919 h 2237474"/>
              <a:gd name="connsiteX97" fmla="*/ 5518799 w 12192000"/>
              <a:gd name="connsiteY97" fmla="*/ 1818312 h 2237474"/>
              <a:gd name="connsiteX98" fmla="*/ 5505014 w 12192000"/>
              <a:gd name="connsiteY98" fmla="*/ 1819259 h 2237474"/>
              <a:gd name="connsiteX99" fmla="*/ 5453307 w 12192000"/>
              <a:gd name="connsiteY99" fmla="*/ 1815450 h 2237474"/>
              <a:gd name="connsiteX100" fmla="*/ 5364192 w 12192000"/>
              <a:gd name="connsiteY100" fmla="*/ 1826074 h 2237474"/>
              <a:gd name="connsiteX101" fmla="*/ 5350380 w 12192000"/>
              <a:gd name="connsiteY101" fmla="*/ 1830891 h 2237474"/>
              <a:gd name="connsiteX102" fmla="*/ 5259633 w 12192000"/>
              <a:gd name="connsiteY102" fmla="*/ 1837160 h 2237474"/>
              <a:gd name="connsiteX103" fmla="*/ 5197513 w 12192000"/>
              <a:gd name="connsiteY103" fmla="*/ 1844718 h 2237474"/>
              <a:gd name="connsiteX104" fmla="*/ 5168852 w 12192000"/>
              <a:gd name="connsiteY104" fmla="*/ 1844846 h 2237474"/>
              <a:gd name="connsiteX105" fmla="*/ 5114927 w 12192000"/>
              <a:gd name="connsiteY105" fmla="*/ 1847827 h 2237474"/>
              <a:gd name="connsiteX106" fmla="*/ 5108970 w 12192000"/>
              <a:gd name="connsiteY106" fmla="*/ 1847935 h 2237474"/>
              <a:gd name="connsiteX107" fmla="*/ 5067961 w 12192000"/>
              <a:gd name="connsiteY107" fmla="*/ 1845917 h 2237474"/>
              <a:gd name="connsiteX108" fmla="*/ 5007075 w 12192000"/>
              <a:gd name="connsiteY108" fmla="*/ 1838626 h 2237474"/>
              <a:gd name="connsiteX109" fmla="*/ 4944087 w 12192000"/>
              <a:gd name="connsiteY109" fmla="*/ 1823332 h 2237474"/>
              <a:gd name="connsiteX110" fmla="*/ 4907662 w 12192000"/>
              <a:gd name="connsiteY110" fmla="*/ 1816900 h 2237474"/>
              <a:gd name="connsiteX111" fmla="*/ 4882386 w 12192000"/>
              <a:gd name="connsiteY111" fmla="*/ 1809844 h 2237474"/>
              <a:gd name="connsiteX112" fmla="*/ 4811440 w 12192000"/>
              <a:gd name="connsiteY112" fmla="*/ 1804655 h 2237474"/>
              <a:gd name="connsiteX113" fmla="*/ 4691075 w 12192000"/>
              <a:gd name="connsiteY113" fmla="*/ 1801389 h 2237474"/>
              <a:gd name="connsiteX114" fmla="*/ 4611738 w 12192000"/>
              <a:gd name="connsiteY114" fmla="*/ 1776964 h 2237474"/>
              <a:gd name="connsiteX115" fmla="*/ 4560070 w 12192000"/>
              <a:gd name="connsiteY115" fmla="*/ 1785640 h 2237474"/>
              <a:gd name="connsiteX116" fmla="*/ 4536503 w 12192000"/>
              <a:gd name="connsiteY116" fmla="*/ 1785334 h 2237474"/>
              <a:gd name="connsiteX117" fmla="*/ 4513724 w 12192000"/>
              <a:gd name="connsiteY117" fmla="*/ 1791996 h 2237474"/>
              <a:gd name="connsiteX118" fmla="*/ 4459810 w 12192000"/>
              <a:gd name="connsiteY118" fmla="*/ 1797886 h 2237474"/>
              <a:gd name="connsiteX119" fmla="*/ 4379064 w 12192000"/>
              <a:gd name="connsiteY119" fmla="*/ 1817177 h 2237474"/>
              <a:gd name="connsiteX120" fmla="*/ 4319209 w 12192000"/>
              <a:gd name="connsiteY120" fmla="*/ 1834833 h 2237474"/>
              <a:gd name="connsiteX121" fmla="*/ 4290981 w 12192000"/>
              <a:gd name="connsiteY121" fmla="*/ 1839677 h 2237474"/>
              <a:gd name="connsiteX122" fmla="*/ 4285792 w 12192000"/>
              <a:gd name="connsiteY122" fmla="*/ 1836231 h 2237474"/>
              <a:gd name="connsiteX123" fmla="*/ 4238372 w 12192000"/>
              <a:gd name="connsiteY123" fmla="*/ 1851480 h 2237474"/>
              <a:gd name="connsiteX124" fmla="*/ 4232517 w 12192000"/>
              <a:gd name="connsiteY124" fmla="*/ 1852567 h 2237474"/>
              <a:gd name="connsiteX125" fmla="*/ 4191732 w 12192000"/>
              <a:gd name="connsiteY125" fmla="*/ 1857328 h 2237474"/>
              <a:gd name="connsiteX126" fmla="*/ 4065532 w 12192000"/>
              <a:gd name="connsiteY126" fmla="*/ 1855477 h 2237474"/>
              <a:gd name="connsiteX127" fmla="*/ 4028460 w 12192000"/>
              <a:gd name="connsiteY127" fmla="*/ 1855137 h 2237474"/>
              <a:gd name="connsiteX128" fmla="*/ 4002267 w 12192000"/>
              <a:gd name="connsiteY128" fmla="*/ 1852352 h 2237474"/>
              <a:gd name="connsiteX129" fmla="*/ 3931396 w 12192000"/>
              <a:gd name="connsiteY129" fmla="*/ 1858915 h 2237474"/>
              <a:gd name="connsiteX130" fmla="*/ 3812162 w 12192000"/>
              <a:gd name="connsiteY130" fmla="*/ 1875501 h 2237474"/>
              <a:gd name="connsiteX131" fmla="*/ 3729530 w 12192000"/>
              <a:gd name="connsiteY131" fmla="*/ 1864513 h 2237474"/>
              <a:gd name="connsiteX132" fmla="*/ 3680177 w 12192000"/>
              <a:gd name="connsiteY132" fmla="*/ 1881552 h 2237474"/>
              <a:gd name="connsiteX133" fmla="*/ 3567259 w 12192000"/>
              <a:gd name="connsiteY133" fmla="*/ 1893482 h 2237474"/>
              <a:gd name="connsiteX134" fmla="*/ 3405770 w 12192000"/>
              <a:gd name="connsiteY134" fmla="*/ 1904591 h 2237474"/>
              <a:gd name="connsiteX135" fmla="*/ 3280097 w 12192000"/>
              <a:gd name="connsiteY135" fmla="*/ 1919610 h 2237474"/>
              <a:gd name="connsiteX136" fmla="*/ 3123424 w 12192000"/>
              <a:gd name="connsiteY136" fmla="*/ 1952930 h 2237474"/>
              <a:gd name="connsiteX137" fmla="*/ 3009910 w 12192000"/>
              <a:gd name="connsiteY137" fmla="*/ 1957866 h 2237474"/>
              <a:gd name="connsiteX138" fmla="*/ 2995934 w 12192000"/>
              <a:gd name="connsiteY138" fmla="*/ 1967085 h 2237474"/>
              <a:gd name="connsiteX139" fmla="*/ 2980071 w 12192000"/>
              <a:gd name="connsiteY139" fmla="*/ 1972988 h 2237474"/>
              <a:gd name="connsiteX140" fmla="*/ 2978094 w 12192000"/>
              <a:gd name="connsiteY140" fmla="*/ 1972369 h 2237474"/>
              <a:gd name="connsiteX141" fmla="*/ 2942858 w 12192000"/>
              <a:gd name="connsiteY141" fmla="*/ 1981367 h 2237474"/>
              <a:gd name="connsiteX142" fmla="*/ 2875436 w 12192000"/>
              <a:gd name="connsiteY142" fmla="*/ 1996977 h 2237474"/>
              <a:gd name="connsiteX143" fmla="*/ 2874892 w 12192000"/>
              <a:gd name="connsiteY143" fmla="*/ 1996085 h 2237474"/>
              <a:gd name="connsiteX144" fmla="*/ 2864145 w 12192000"/>
              <a:gd name="connsiteY144" fmla="*/ 1994061 h 2237474"/>
              <a:gd name="connsiteX145" fmla="*/ 2843662 w 12192000"/>
              <a:gd name="connsiteY145" fmla="*/ 1992498 h 2237474"/>
              <a:gd name="connsiteX146" fmla="*/ 2796128 w 12192000"/>
              <a:gd name="connsiteY146" fmla="*/ 1976403 h 2237474"/>
              <a:gd name="connsiteX147" fmla="*/ 2756784 w 12192000"/>
              <a:gd name="connsiteY147" fmla="*/ 1985116 h 2237474"/>
              <a:gd name="connsiteX148" fmla="*/ 2748833 w 12192000"/>
              <a:gd name="connsiteY148" fmla="*/ 1986323 h 2237474"/>
              <a:gd name="connsiteX149" fmla="*/ 2748661 w 12192000"/>
              <a:gd name="connsiteY149" fmla="*/ 1986122 h 2237474"/>
              <a:gd name="connsiteX150" fmla="*/ 2740251 w 12192000"/>
              <a:gd name="connsiteY150" fmla="*/ 1986946 h 2237474"/>
              <a:gd name="connsiteX151" fmla="*/ 2718916 w 12192000"/>
              <a:gd name="connsiteY151" fmla="*/ 1990867 h 2237474"/>
              <a:gd name="connsiteX152" fmla="*/ 2713522 w 12192000"/>
              <a:gd name="connsiteY152" fmla="*/ 1990173 h 2237474"/>
              <a:gd name="connsiteX153" fmla="*/ 2680597 w 12192000"/>
              <a:gd name="connsiteY153" fmla="*/ 1984996 h 2237474"/>
              <a:gd name="connsiteX154" fmla="*/ 2578178 w 12192000"/>
              <a:gd name="connsiteY154" fmla="*/ 1990531 h 2237474"/>
              <a:gd name="connsiteX155" fmla="*/ 2476147 w 12192000"/>
              <a:gd name="connsiteY155" fmla="*/ 1998305 h 2237474"/>
              <a:gd name="connsiteX156" fmla="*/ 2373568 w 12192000"/>
              <a:gd name="connsiteY156" fmla="*/ 2003219 h 2237474"/>
              <a:gd name="connsiteX157" fmla="*/ 2321399 w 12192000"/>
              <a:gd name="connsiteY157" fmla="*/ 1989467 h 2237474"/>
              <a:gd name="connsiteX158" fmla="*/ 2315525 w 12192000"/>
              <a:gd name="connsiteY158" fmla="*/ 1989708 h 2237474"/>
              <a:gd name="connsiteX159" fmla="*/ 2300792 w 12192000"/>
              <a:gd name="connsiteY159" fmla="*/ 1994290 h 2237474"/>
              <a:gd name="connsiteX160" fmla="*/ 2295469 w 12192000"/>
              <a:gd name="connsiteY160" fmla="*/ 1996659 h 2237474"/>
              <a:gd name="connsiteX161" fmla="*/ 2287219 w 12192000"/>
              <a:gd name="connsiteY161" fmla="*/ 1998750 h 2237474"/>
              <a:gd name="connsiteX162" fmla="*/ 2286948 w 12192000"/>
              <a:gd name="connsiteY162" fmla="*/ 1998596 h 2237474"/>
              <a:gd name="connsiteX163" fmla="*/ 2243069 w 12192000"/>
              <a:gd name="connsiteY163" fmla="*/ 2015111 h 2237474"/>
              <a:gd name="connsiteX164" fmla="*/ 2186609 w 12192000"/>
              <a:gd name="connsiteY164" fmla="*/ 2008263 h 2237474"/>
              <a:gd name="connsiteX165" fmla="*/ 2164831 w 12192000"/>
              <a:gd name="connsiteY165" fmla="*/ 2010143 h 2237474"/>
              <a:gd name="connsiteX166" fmla="*/ 2152836 w 12192000"/>
              <a:gd name="connsiteY166" fmla="*/ 2010048 h 2237474"/>
              <a:gd name="connsiteX167" fmla="*/ 2117102 w 12192000"/>
              <a:gd name="connsiteY167" fmla="*/ 2023004 h 2237474"/>
              <a:gd name="connsiteX168" fmla="*/ 2111935 w 12192000"/>
              <a:gd name="connsiteY168" fmla="*/ 2023163 h 2237474"/>
              <a:gd name="connsiteX169" fmla="*/ 2089991 w 12192000"/>
              <a:gd name="connsiteY169" fmla="*/ 2034193 h 2237474"/>
              <a:gd name="connsiteX170" fmla="*/ 2058061 w 12192000"/>
              <a:gd name="connsiteY170" fmla="*/ 2047942 h 2237474"/>
              <a:gd name="connsiteX171" fmla="*/ 2055737 w 12192000"/>
              <a:gd name="connsiteY171" fmla="*/ 2047704 h 2237474"/>
              <a:gd name="connsiteX172" fmla="*/ 2042244 w 12192000"/>
              <a:gd name="connsiteY172" fmla="*/ 2055560 h 2237474"/>
              <a:gd name="connsiteX173" fmla="*/ 1976224 w 12192000"/>
              <a:gd name="connsiteY173" fmla="*/ 2074257 h 2237474"/>
              <a:gd name="connsiteX174" fmla="*/ 1877728 w 12192000"/>
              <a:gd name="connsiteY174" fmla="*/ 2101004 h 2237474"/>
              <a:gd name="connsiteX175" fmla="*/ 1759056 w 12192000"/>
              <a:gd name="connsiteY175" fmla="*/ 2125608 h 2237474"/>
              <a:gd name="connsiteX176" fmla="*/ 1637948 w 12192000"/>
              <a:gd name="connsiteY176" fmla="*/ 2172597 h 2237474"/>
              <a:gd name="connsiteX177" fmla="*/ 1434549 w 12192000"/>
              <a:gd name="connsiteY177" fmla="*/ 2234522 h 2237474"/>
              <a:gd name="connsiteX178" fmla="*/ 1398481 w 12192000"/>
              <a:gd name="connsiteY178" fmla="*/ 2237074 h 2237474"/>
              <a:gd name="connsiteX179" fmla="*/ 1398407 w 12192000"/>
              <a:gd name="connsiteY179" fmla="*/ 2237095 h 2237474"/>
              <a:gd name="connsiteX180" fmla="*/ 1370962 w 12192000"/>
              <a:gd name="connsiteY180" fmla="*/ 2237474 h 2237474"/>
              <a:gd name="connsiteX181" fmla="*/ 1356367 w 12192000"/>
              <a:gd name="connsiteY181" fmla="*/ 2235089 h 2237474"/>
              <a:gd name="connsiteX182" fmla="*/ 1324828 w 12192000"/>
              <a:gd name="connsiteY182" fmla="*/ 2231968 h 2237474"/>
              <a:gd name="connsiteX183" fmla="*/ 1297744 w 12192000"/>
              <a:gd name="connsiteY183" fmla="*/ 2235849 h 2237474"/>
              <a:gd name="connsiteX184" fmla="*/ 1286236 w 12192000"/>
              <a:gd name="connsiteY184" fmla="*/ 2233135 h 2237474"/>
              <a:gd name="connsiteX185" fmla="*/ 1283504 w 12192000"/>
              <a:gd name="connsiteY185" fmla="*/ 2233797 h 2237474"/>
              <a:gd name="connsiteX186" fmla="*/ 1279765 w 12192000"/>
              <a:gd name="connsiteY186" fmla="*/ 2229639 h 2237474"/>
              <a:gd name="connsiteX187" fmla="*/ 1195347 w 12192000"/>
              <a:gd name="connsiteY187" fmla="*/ 2212354 h 2237474"/>
              <a:gd name="connsiteX188" fmla="*/ 970251 w 12192000"/>
              <a:gd name="connsiteY188" fmla="*/ 2221029 h 2237474"/>
              <a:gd name="connsiteX189" fmla="*/ 812914 w 12192000"/>
              <a:gd name="connsiteY189" fmla="*/ 2202752 h 2237474"/>
              <a:gd name="connsiteX190" fmla="*/ 800195 w 12192000"/>
              <a:gd name="connsiteY190" fmla="*/ 2209407 h 2237474"/>
              <a:gd name="connsiteX191" fmla="*/ 784978 w 12192000"/>
              <a:gd name="connsiteY191" fmla="*/ 2212360 h 2237474"/>
              <a:gd name="connsiteX192" fmla="*/ 681987 w 12192000"/>
              <a:gd name="connsiteY192" fmla="*/ 2216757 h 2237474"/>
              <a:gd name="connsiteX193" fmla="*/ 669923 w 12192000"/>
              <a:gd name="connsiteY193" fmla="*/ 2211682 h 2237474"/>
              <a:gd name="connsiteX194" fmla="*/ 648680 w 12192000"/>
              <a:gd name="connsiteY194" fmla="*/ 2206229 h 2237474"/>
              <a:gd name="connsiteX195" fmla="*/ 597225 w 12192000"/>
              <a:gd name="connsiteY195" fmla="*/ 2180999 h 2237474"/>
              <a:gd name="connsiteX196" fmla="*/ 558449 w 12192000"/>
              <a:gd name="connsiteY196" fmla="*/ 2182346 h 2237474"/>
              <a:gd name="connsiteX197" fmla="*/ 550517 w 12192000"/>
              <a:gd name="connsiteY197" fmla="*/ 2182060 h 2237474"/>
              <a:gd name="connsiteX198" fmla="*/ 550309 w 12192000"/>
              <a:gd name="connsiteY198" fmla="*/ 2181825 h 2237474"/>
              <a:gd name="connsiteX199" fmla="*/ 541836 w 12192000"/>
              <a:gd name="connsiteY199" fmla="*/ 2181063 h 2237474"/>
              <a:gd name="connsiteX200" fmla="*/ 536057 w 12192000"/>
              <a:gd name="connsiteY200" fmla="*/ 2181537 h 2237474"/>
              <a:gd name="connsiteX201" fmla="*/ 520671 w 12192000"/>
              <a:gd name="connsiteY201" fmla="*/ 2180980 h 2237474"/>
              <a:gd name="connsiteX202" fmla="*/ 515024 w 12192000"/>
              <a:gd name="connsiteY202" fmla="*/ 2179258 h 2237474"/>
              <a:gd name="connsiteX203" fmla="*/ 512278 w 12192000"/>
              <a:gd name="connsiteY203" fmla="*/ 2176369 h 2237474"/>
              <a:gd name="connsiteX204" fmla="*/ 480419 w 12192000"/>
              <a:gd name="connsiteY204" fmla="*/ 2167807 h 2237474"/>
              <a:gd name="connsiteX205" fmla="*/ 413835 w 12192000"/>
              <a:gd name="connsiteY205" fmla="*/ 2156783 h 2237474"/>
              <a:gd name="connsiteX206" fmla="*/ 376513 w 12192000"/>
              <a:gd name="connsiteY206" fmla="*/ 2154014 h 2237474"/>
              <a:gd name="connsiteX207" fmla="*/ 273386 w 12192000"/>
              <a:gd name="connsiteY207" fmla="*/ 2142551 h 2237474"/>
              <a:gd name="connsiteX208" fmla="*/ 169207 w 12192000"/>
              <a:gd name="connsiteY208" fmla="*/ 2128100 h 2237474"/>
              <a:gd name="connsiteX209" fmla="*/ 93149 w 12192000"/>
              <a:gd name="connsiteY209" fmla="*/ 2105324 h 2237474"/>
              <a:gd name="connsiteX210" fmla="*/ 88109 w 12192000"/>
              <a:gd name="connsiteY210" fmla="*/ 2106704 h 2237474"/>
              <a:gd name="connsiteX211" fmla="*/ 80022 w 12192000"/>
              <a:gd name="connsiteY211" fmla="*/ 2107254 h 2237474"/>
              <a:gd name="connsiteX212" fmla="*/ 79717 w 12192000"/>
              <a:gd name="connsiteY212" fmla="*/ 2107046 h 2237474"/>
              <a:gd name="connsiteX213" fmla="*/ 72352 w 12192000"/>
              <a:gd name="connsiteY213" fmla="*/ 2107991 h 2237474"/>
              <a:gd name="connsiteX214" fmla="*/ 37645 w 12192000"/>
              <a:gd name="connsiteY214" fmla="*/ 2115401 h 2237474"/>
              <a:gd name="connsiteX215" fmla="*/ 4572 w 12192000"/>
              <a:gd name="connsiteY215" fmla="*/ 2111091 h 2237474"/>
              <a:gd name="connsiteX216" fmla="*/ 0 w 12192000"/>
              <a:gd name="connsiteY216" fmla="*/ 2110468 h 2237474"/>
              <a:gd name="connsiteX217" fmla="*/ 0 w 12192000"/>
              <a:gd name="connsiteY21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61459 w 12192000"/>
              <a:gd name="connsiteY25" fmla="*/ 862394 h 2237474"/>
              <a:gd name="connsiteX26" fmla="*/ 9705768 w 12192000"/>
              <a:gd name="connsiteY26" fmla="*/ 894610 h 2237474"/>
              <a:gd name="connsiteX27" fmla="*/ 9683005 w 12192000"/>
              <a:gd name="connsiteY27" fmla="*/ 894128 h 2237474"/>
              <a:gd name="connsiteX28" fmla="*/ 9594438 w 12192000"/>
              <a:gd name="connsiteY28" fmla="*/ 919051 h 2237474"/>
              <a:gd name="connsiteX29" fmla="*/ 9577033 w 12192000"/>
              <a:gd name="connsiteY29" fmla="*/ 922857 h 2237474"/>
              <a:gd name="connsiteX30" fmla="*/ 9544189 w 12192000"/>
              <a:gd name="connsiteY30" fmla="*/ 938966 h 2237474"/>
              <a:gd name="connsiteX31" fmla="*/ 9500499 w 12192000"/>
              <a:gd name="connsiteY31" fmla="*/ 954680 h 2237474"/>
              <a:gd name="connsiteX32" fmla="*/ 9428195 w 12192000"/>
              <a:gd name="connsiteY32" fmla="*/ 986225 h 2237474"/>
              <a:gd name="connsiteX33" fmla="*/ 9410017 w 12192000"/>
              <a:gd name="connsiteY33" fmla="*/ 993931 h 2237474"/>
              <a:gd name="connsiteX34" fmla="*/ 9392919 w 12192000"/>
              <a:gd name="connsiteY34" fmla="*/ 994656 h 2237474"/>
              <a:gd name="connsiteX35" fmla="*/ 9278619 w 12192000"/>
              <a:gd name="connsiteY35" fmla="*/ 1011878 h 2237474"/>
              <a:gd name="connsiteX36" fmla="*/ 9268019 w 12192000"/>
              <a:gd name="connsiteY36" fmla="*/ 1007442 h 2237474"/>
              <a:gd name="connsiteX37" fmla="*/ 9234662 w 12192000"/>
              <a:gd name="connsiteY37" fmla="*/ 1023056 h 2237474"/>
              <a:gd name="connsiteX38" fmla="*/ 9181033 w 12192000"/>
              <a:gd name="connsiteY38" fmla="*/ 1037921 h 2237474"/>
              <a:gd name="connsiteX39" fmla="*/ 9155969 w 12192000"/>
              <a:gd name="connsiteY39" fmla="*/ 1046804 h 2237474"/>
              <a:gd name="connsiteX40" fmla="*/ 9133985 w 12192000"/>
              <a:gd name="connsiteY40" fmla="*/ 1046450 h 2237474"/>
              <a:gd name="connsiteX41" fmla="*/ 9012987 w 12192000"/>
              <a:gd name="connsiteY41" fmla="*/ 1061986 h 2237474"/>
              <a:gd name="connsiteX42" fmla="*/ 8968445 w 12192000"/>
              <a:gd name="connsiteY42" fmla="*/ 1052169 h 2237474"/>
              <a:gd name="connsiteX43" fmla="*/ 8958984 w 12192000"/>
              <a:gd name="connsiteY43" fmla="*/ 1057212 h 2237474"/>
              <a:gd name="connsiteX44" fmla="*/ 8886001 w 12192000"/>
              <a:gd name="connsiteY44" fmla="*/ 1067468 h 2237474"/>
              <a:gd name="connsiteX45" fmla="*/ 8838610 w 12192000"/>
              <a:gd name="connsiteY45" fmla="*/ 1075091 h 2237474"/>
              <a:gd name="connsiteX46" fmla="*/ 8750383 w 12192000"/>
              <a:gd name="connsiteY46" fmla="*/ 1097387 h 2237474"/>
              <a:gd name="connsiteX47" fmla="*/ 8697365 w 12192000"/>
              <a:gd name="connsiteY47" fmla="*/ 1105869 h 2237474"/>
              <a:gd name="connsiteX48" fmla="*/ 8665605 w 12192000"/>
              <a:gd name="connsiteY48" fmla="*/ 1110791 h 2237474"/>
              <a:gd name="connsiteX49" fmla="*/ 8584946 w 12192000"/>
              <a:gd name="connsiteY49" fmla="*/ 1135226 h 2237474"/>
              <a:gd name="connsiteX50" fmla="*/ 8460755 w 12192000"/>
              <a:gd name="connsiteY50" fmla="*/ 1203427 h 2237474"/>
              <a:gd name="connsiteX51" fmla="*/ 8419755 w 12192000"/>
              <a:gd name="connsiteY51" fmla="*/ 1216260 h 2237474"/>
              <a:gd name="connsiteX52" fmla="*/ 8411626 w 12192000"/>
              <a:gd name="connsiteY52" fmla="*/ 1214397 h 2237474"/>
              <a:gd name="connsiteX53" fmla="*/ 8363469 w 12192000"/>
              <a:gd name="connsiteY53" fmla="*/ 1246658 h 2237474"/>
              <a:gd name="connsiteX54" fmla="*/ 8275497 w 12192000"/>
              <a:gd name="connsiteY54" fmla="*/ 1264396 h 2237474"/>
              <a:gd name="connsiteX55" fmla="*/ 8206287 w 12192000"/>
              <a:gd name="connsiteY55" fmla="*/ 1273060 h 2237474"/>
              <a:gd name="connsiteX56" fmla="*/ 8168705 w 12192000"/>
              <a:gd name="connsiteY56" fmla="*/ 1279956 h 2237474"/>
              <a:gd name="connsiteX57" fmla="*/ 8139997 w 12192000"/>
              <a:gd name="connsiteY57" fmla="*/ 1282713 h 2237474"/>
              <a:gd name="connsiteX58" fmla="*/ 8074238 w 12192000"/>
              <a:gd name="connsiteY58" fmla="*/ 1301895 h 2237474"/>
              <a:gd name="connsiteX59" fmla="*/ 7968292 w 12192000"/>
              <a:gd name="connsiteY59" fmla="*/ 1338779 h 2237474"/>
              <a:gd name="connsiteX60" fmla="*/ 7945122 w 12192000"/>
              <a:gd name="connsiteY60" fmla="*/ 1345477 h 2237474"/>
              <a:gd name="connsiteX61" fmla="*/ 7902328 w 12192000"/>
              <a:gd name="connsiteY61" fmla="*/ 1345865 h 2237474"/>
              <a:gd name="connsiteX62" fmla="*/ 7875879 w 12192000"/>
              <a:gd name="connsiteY62" fmla="*/ 1345646 h 2237474"/>
              <a:gd name="connsiteX63" fmla="*/ 7840612 w 12192000"/>
              <a:gd name="connsiteY63" fmla="*/ 1369373 h 2237474"/>
              <a:gd name="connsiteX64" fmla="*/ 7786819 w 12192000"/>
              <a:gd name="connsiteY64" fmla="*/ 1378970 h 2237474"/>
              <a:gd name="connsiteX65" fmla="*/ 7548172 w 12192000"/>
              <a:gd name="connsiteY65" fmla="*/ 1417460 h 2237474"/>
              <a:gd name="connsiteX66" fmla="*/ 7483437 w 12192000"/>
              <a:gd name="connsiteY66" fmla="*/ 1478152 h 2237474"/>
              <a:gd name="connsiteX67" fmla="*/ 7377870 w 12192000"/>
              <a:gd name="connsiteY67" fmla="*/ 1523319 h 2237474"/>
              <a:gd name="connsiteX68" fmla="*/ 7230737 w 12192000"/>
              <a:gd name="connsiteY68" fmla="*/ 1562633 h 2237474"/>
              <a:gd name="connsiteX69" fmla="*/ 7224458 w 12192000"/>
              <a:gd name="connsiteY69" fmla="*/ 1573008 h 2237474"/>
              <a:gd name="connsiteX70" fmla="*/ 7213486 w 12192000"/>
              <a:gd name="connsiteY70" fmla="*/ 1580987 h 2237474"/>
              <a:gd name="connsiteX71" fmla="*/ 7183121 w 12192000"/>
              <a:gd name="connsiteY71" fmla="*/ 1595162 h 2237474"/>
              <a:gd name="connsiteX72" fmla="*/ 7164601 w 12192000"/>
              <a:gd name="connsiteY72" fmla="*/ 1606490 h 2237474"/>
              <a:gd name="connsiteX73" fmla="*/ 7114651 w 12192000"/>
              <a:gd name="connsiteY73" fmla="*/ 1620959 h 2237474"/>
              <a:gd name="connsiteX74" fmla="*/ 7092727 w 12192000"/>
              <a:gd name="connsiteY74" fmla="*/ 1623628 h 2237474"/>
              <a:gd name="connsiteX75" fmla="*/ 7031309 w 12192000"/>
              <a:gd name="connsiteY75" fmla="*/ 1619451 h 2237474"/>
              <a:gd name="connsiteX76" fmla="*/ 6999084 w 12192000"/>
              <a:gd name="connsiteY76" fmla="*/ 1634317 h 2237474"/>
              <a:gd name="connsiteX77" fmla="*/ 6992107 w 12192000"/>
              <a:gd name="connsiteY77" fmla="*/ 1636860 h 2237474"/>
              <a:gd name="connsiteX78" fmla="*/ 6991765 w 12192000"/>
              <a:gd name="connsiteY78" fmla="*/ 1636725 h 2237474"/>
              <a:gd name="connsiteX79" fmla="*/ 6900177 w 12192000"/>
              <a:gd name="connsiteY79" fmla="*/ 1636016 h 2237474"/>
              <a:gd name="connsiteX80" fmla="*/ 6795372 w 12192000"/>
              <a:gd name="connsiteY80" fmla="*/ 1644845 h 2237474"/>
              <a:gd name="connsiteX81" fmla="*/ 6692251 w 12192000"/>
              <a:gd name="connsiteY81" fmla="*/ 1656357 h 2237474"/>
              <a:gd name="connsiteX82" fmla="*/ 6655235 w 12192000"/>
              <a:gd name="connsiteY82" fmla="*/ 1661869 h 2237474"/>
              <a:gd name="connsiteX83" fmla="*/ 6587857 w 12192000"/>
              <a:gd name="connsiteY83" fmla="*/ 1665769 h 2237474"/>
              <a:gd name="connsiteX84" fmla="*/ 6554894 w 12192000"/>
              <a:gd name="connsiteY84" fmla="*/ 1664428 h 2237474"/>
              <a:gd name="connsiteX85" fmla="*/ 6516595 w 12192000"/>
              <a:gd name="connsiteY85" fmla="*/ 1667475 h 2237474"/>
              <a:gd name="connsiteX86" fmla="*/ 6508541 w 12192000"/>
              <a:gd name="connsiteY86" fmla="*/ 1668757 h 2237474"/>
              <a:gd name="connsiteX87" fmla="*/ 6471012 w 12192000"/>
              <a:gd name="connsiteY87" fmla="*/ 1678604 h 2237474"/>
              <a:gd name="connsiteX88" fmla="*/ 6415265 w 12192000"/>
              <a:gd name="connsiteY88" fmla="*/ 1665317 h 2237474"/>
              <a:gd name="connsiteX89" fmla="*/ 6364035 w 12192000"/>
              <a:gd name="connsiteY89" fmla="*/ 1667683 h 2237474"/>
              <a:gd name="connsiteX90" fmla="*/ 6280959 w 12192000"/>
              <a:gd name="connsiteY90" fmla="*/ 1689329 h 2237474"/>
              <a:gd name="connsiteX91" fmla="*/ 6243319 w 12192000"/>
              <a:gd name="connsiteY91" fmla="*/ 1695560 h 2237474"/>
              <a:gd name="connsiteX92" fmla="*/ 6098321 w 12192000"/>
              <a:gd name="connsiteY92" fmla="*/ 1721646 h 2237474"/>
              <a:gd name="connsiteX93" fmla="*/ 5880652 w 12192000"/>
              <a:gd name="connsiteY93" fmla="*/ 1779643 h 2237474"/>
              <a:gd name="connsiteX94" fmla="*/ 5785959 w 12192000"/>
              <a:gd name="connsiteY94" fmla="*/ 1775307 h 2237474"/>
              <a:gd name="connsiteX95" fmla="*/ 5643534 w 12192000"/>
              <a:gd name="connsiteY95" fmla="*/ 1802919 h 2237474"/>
              <a:gd name="connsiteX96" fmla="*/ 5518799 w 12192000"/>
              <a:gd name="connsiteY96" fmla="*/ 1818312 h 2237474"/>
              <a:gd name="connsiteX97" fmla="*/ 5505014 w 12192000"/>
              <a:gd name="connsiteY97" fmla="*/ 1819259 h 2237474"/>
              <a:gd name="connsiteX98" fmla="*/ 5453307 w 12192000"/>
              <a:gd name="connsiteY98" fmla="*/ 1815450 h 2237474"/>
              <a:gd name="connsiteX99" fmla="*/ 5364192 w 12192000"/>
              <a:gd name="connsiteY99" fmla="*/ 1826074 h 2237474"/>
              <a:gd name="connsiteX100" fmla="*/ 5350380 w 12192000"/>
              <a:gd name="connsiteY100" fmla="*/ 1830891 h 2237474"/>
              <a:gd name="connsiteX101" fmla="*/ 5259633 w 12192000"/>
              <a:gd name="connsiteY101" fmla="*/ 1837160 h 2237474"/>
              <a:gd name="connsiteX102" fmla="*/ 5197513 w 12192000"/>
              <a:gd name="connsiteY102" fmla="*/ 1844718 h 2237474"/>
              <a:gd name="connsiteX103" fmla="*/ 5168852 w 12192000"/>
              <a:gd name="connsiteY103" fmla="*/ 1844846 h 2237474"/>
              <a:gd name="connsiteX104" fmla="*/ 5114927 w 12192000"/>
              <a:gd name="connsiteY104" fmla="*/ 1847827 h 2237474"/>
              <a:gd name="connsiteX105" fmla="*/ 5108970 w 12192000"/>
              <a:gd name="connsiteY105" fmla="*/ 1847935 h 2237474"/>
              <a:gd name="connsiteX106" fmla="*/ 5067961 w 12192000"/>
              <a:gd name="connsiteY106" fmla="*/ 1845917 h 2237474"/>
              <a:gd name="connsiteX107" fmla="*/ 5007075 w 12192000"/>
              <a:gd name="connsiteY107" fmla="*/ 1838626 h 2237474"/>
              <a:gd name="connsiteX108" fmla="*/ 4944087 w 12192000"/>
              <a:gd name="connsiteY108" fmla="*/ 1823332 h 2237474"/>
              <a:gd name="connsiteX109" fmla="*/ 4907662 w 12192000"/>
              <a:gd name="connsiteY109" fmla="*/ 1816900 h 2237474"/>
              <a:gd name="connsiteX110" fmla="*/ 4882386 w 12192000"/>
              <a:gd name="connsiteY110" fmla="*/ 1809844 h 2237474"/>
              <a:gd name="connsiteX111" fmla="*/ 4811440 w 12192000"/>
              <a:gd name="connsiteY111" fmla="*/ 1804655 h 2237474"/>
              <a:gd name="connsiteX112" fmla="*/ 4691075 w 12192000"/>
              <a:gd name="connsiteY112" fmla="*/ 1801389 h 2237474"/>
              <a:gd name="connsiteX113" fmla="*/ 4611738 w 12192000"/>
              <a:gd name="connsiteY113" fmla="*/ 1776964 h 2237474"/>
              <a:gd name="connsiteX114" fmla="*/ 4560070 w 12192000"/>
              <a:gd name="connsiteY114" fmla="*/ 1785640 h 2237474"/>
              <a:gd name="connsiteX115" fmla="*/ 4536503 w 12192000"/>
              <a:gd name="connsiteY115" fmla="*/ 1785334 h 2237474"/>
              <a:gd name="connsiteX116" fmla="*/ 4513724 w 12192000"/>
              <a:gd name="connsiteY116" fmla="*/ 1791996 h 2237474"/>
              <a:gd name="connsiteX117" fmla="*/ 4459810 w 12192000"/>
              <a:gd name="connsiteY117" fmla="*/ 1797886 h 2237474"/>
              <a:gd name="connsiteX118" fmla="*/ 4379064 w 12192000"/>
              <a:gd name="connsiteY118" fmla="*/ 1817177 h 2237474"/>
              <a:gd name="connsiteX119" fmla="*/ 4319209 w 12192000"/>
              <a:gd name="connsiteY119" fmla="*/ 1834833 h 2237474"/>
              <a:gd name="connsiteX120" fmla="*/ 4290981 w 12192000"/>
              <a:gd name="connsiteY120" fmla="*/ 1839677 h 2237474"/>
              <a:gd name="connsiteX121" fmla="*/ 4285792 w 12192000"/>
              <a:gd name="connsiteY121" fmla="*/ 1836231 h 2237474"/>
              <a:gd name="connsiteX122" fmla="*/ 4238372 w 12192000"/>
              <a:gd name="connsiteY122" fmla="*/ 1851480 h 2237474"/>
              <a:gd name="connsiteX123" fmla="*/ 4232517 w 12192000"/>
              <a:gd name="connsiteY123" fmla="*/ 1852567 h 2237474"/>
              <a:gd name="connsiteX124" fmla="*/ 4191732 w 12192000"/>
              <a:gd name="connsiteY124" fmla="*/ 1857328 h 2237474"/>
              <a:gd name="connsiteX125" fmla="*/ 4065532 w 12192000"/>
              <a:gd name="connsiteY125" fmla="*/ 1855477 h 2237474"/>
              <a:gd name="connsiteX126" fmla="*/ 4028460 w 12192000"/>
              <a:gd name="connsiteY126" fmla="*/ 1855137 h 2237474"/>
              <a:gd name="connsiteX127" fmla="*/ 4002267 w 12192000"/>
              <a:gd name="connsiteY127" fmla="*/ 1852352 h 2237474"/>
              <a:gd name="connsiteX128" fmla="*/ 3931396 w 12192000"/>
              <a:gd name="connsiteY128" fmla="*/ 1858915 h 2237474"/>
              <a:gd name="connsiteX129" fmla="*/ 3812162 w 12192000"/>
              <a:gd name="connsiteY129" fmla="*/ 1875501 h 2237474"/>
              <a:gd name="connsiteX130" fmla="*/ 3729530 w 12192000"/>
              <a:gd name="connsiteY130" fmla="*/ 1864513 h 2237474"/>
              <a:gd name="connsiteX131" fmla="*/ 3680177 w 12192000"/>
              <a:gd name="connsiteY131" fmla="*/ 1881552 h 2237474"/>
              <a:gd name="connsiteX132" fmla="*/ 3567259 w 12192000"/>
              <a:gd name="connsiteY132" fmla="*/ 1893482 h 2237474"/>
              <a:gd name="connsiteX133" fmla="*/ 3405770 w 12192000"/>
              <a:gd name="connsiteY133" fmla="*/ 1904591 h 2237474"/>
              <a:gd name="connsiteX134" fmla="*/ 3280097 w 12192000"/>
              <a:gd name="connsiteY134" fmla="*/ 1919610 h 2237474"/>
              <a:gd name="connsiteX135" fmla="*/ 3123424 w 12192000"/>
              <a:gd name="connsiteY135" fmla="*/ 1952930 h 2237474"/>
              <a:gd name="connsiteX136" fmla="*/ 3009910 w 12192000"/>
              <a:gd name="connsiteY136" fmla="*/ 1957866 h 2237474"/>
              <a:gd name="connsiteX137" fmla="*/ 2995934 w 12192000"/>
              <a:gd name="connsiteY137" fmla="*/ 1967085 h 2237474"/>
              <a:gd name="connsiteX138" fmla="*/ 2980071 w 12192000"/>
              <a:gd name="connsiteY138" fmla="*/ 1972988 h 2237474"/>
              <a:gd name="connsiteX139" fmla="*/ 2978094 w 12192000"/>
              <a:gd name="connsiteY139" fmla="*/ 1972369 h 2237474"/>
              <a:gd name="connsiteX140" fmla="*/ 2942858 w 12192000"/>
              <a:gd name="connsiteY140" fmla="*/ 1981367 h 2237474"/>
              <a:gd name="connsiteX141" fmla="*/ 2875436 w 12192000"/>
              <a:gd name="connsiteY141" fmla="*/ 1996977 h 2237474"/>
              <a:gd name="connsiteX142" fmla="*/ 2874892 w 12192000"/>
              <a:gd name="connsiteY142" fmla="*/ 1996085 h 2237474"/>
              <a:gd name="connsiteX143" fmla="*/ 2864145 w 12192000"/>
              <a:gd name="connsiteY143" fmla="*/ 1994061 h 2237474"/>
              <a:gd name="connsiteX144" fmla="*/ 2843662 w 12192000"/>
              <a:gd name="connsiteY144" fmla="*/ 1992498 h 2237474"/>
              <a:gd name="connsiteX145" fmla="*/ 2796128 w 12192000"/>
              <a:gd name="connsiteY145" fmla="*/ 1976403 h 2237474"/>
              <a:gd name="connsiteX146" fmla="*/ 2756784 w 12192000"/>
              <a:gd name="connsiteY146" fmla="*/ 1985116 h 2237474"/>
              <a:gd name="connsiteX147" fmla="*/ 2748833 w 12192000"/>
              <a:gd name="connsiteY147" fmla="*/ 1986323 h 2237474"/>
              <a:gd name="connsiteX148" fmla="*/ 2748661 w 12192000"/>
              <a:gd name="connsiteY148" fmla="*/ 1986122 h 2237474"/>
              <a:gd name="connsiteX149" fmla="*/ 2740251 w 12192000"/>
              <a:gd name="connsiteY149" fmla="*/ 1986946 h 2237474"/>
              <a:gd name="connsiteX150" fmla="*/ 2718916 w 12192000"/>
              <a:gd name="connsiteY150" fmla="*/ 1990867 h 2237474"/>
              <a:gd name="connsiteX151" fmla="*/ 2713522 w 12192000"/>
              <a:gd name="connsiteY151" fmla="*/ 1990173 h 2237474"/>
              <a:gd name="connsiteX152" fmla="*/ 2680597 w 12192000"/>
              <a:gd name="connsiteY152" fmla="*/ 1984996 h 2237474"/>
              <a:gd name="connsiteX153" fmla="*/ 2578178 w 12192000"/>
              <a:gd name="connsiteY153" fmla="*/ 1990531 h 2237474"/>
              <a:gd name="connsiteX154" fmla="*/ 2476147 w 12192000"/>
              <a:gd name="connsiteY154" fmla="*/ 1998305 h 2237474"/>
              <a:gd name="connsiteX155" fmla="*/ 2373568 w 12192000"/>
              <a:gd name="connsiteY155" fmla="*/ 2003219 h 2237474"/>
              <a:gd name="connsiteX156" fmla="*/ 2321399 w 12192000"/>
              <a:gd name="connsiteY156" fmla="*/ 1989467 h 2237474"/>
              <a:gd name="connsiteX157" fmla="*/ 2315525 w 12192000"/>
              <a:gd name="connsiteY157" fmla="*/ 1989708 h 2237474"/>
              <a:gd name="connsiteX158" fmla="*/ 2300792 w 12192000"/>
              <a:gd name="connsiteY158" fmla="*/ 1994290 h 2237474"/>
              <a:gd name="connsiteX159" fmla="*/ 2295469 w 12192000"/>
              <a:gd name="connsiteY159" fmla="*/ 1996659 h 2237474"/>
              <a:gd name="connsiteX160" fmla="*/ 2287219 w 12192000"/>
              <a:gd name="connsiteY160" fmla="*/ 1998750 h 2237474"/>
              <a:gd name="connsiteX161" fmla="*/ 2286948 w 12192000"/>
              <a:gd name="connsiteY161" fmla="*/ 1998596 h 2237474"/>
              <a:gd name="connsiteX162" fmla="*/ 2243069 w 12192000"/>
              <a:gd name="connsiteY162" fmla="*/ 2015111 h 2237474"/>
              <a:gd name="connsiteX163" fmla="*/ 2186609 w 12192000"/>
              <a:gd name="connsiteY163" fmla="*/ 2008263 h 2237474"/>
              <a:gd name="connsiteX164" fmla="*/ 2164831 w 12192000"/>
              <a:gd name="connsiteY164" fmla="*/ 2010143 h 2237474"/>
              <a:gd name="connsiteX165" fmla="*/ 2152836 w 12192000"/>
              <a:gd name="connsiteY165" fmla="*/ 2010048 h 2237474"/>
              <a:gd name="connsiteX166" fmla="*/ 2117102 w 12192000"/>
              <a:gd name="connsiteY166" fmla="*/ 2023004 h 2237474"/>
              <a:gd name="connsiteX167" fmla="*/ 2111935 w 12192000"/>
              <a:gd name="connsiteY167" fmla="*/ 2023163 h 2237474"/>
              <a:gd name="connsiteX168" fmla="*/ 2089991 w 12192000"/>
              <a:gd name="connsiteY168" fmla="*/ 2034193 h 2237474"/>
              <a:gd name="connsiteX169" fmla="*/ 2058061 w 12192000"/>
              <a:gd name="connsiteY169" fmla="*/ 2047942 h 2237474"/>
              <a:gd name="connsiteX170" fmla="*/ 2055737 w 12192000"/>
              <a:gd name="connsiteY170" fmla="*/ 2047704 h 2237474"/>
              <a:gd name="connsiteX171" fmla="*/ 2042244 w 12192000"/>
              <a:gd name="connsiteY171" fmla="*/ 2055560 h 2237474"/>
              <a:gd name="connsiteX172" fmla="*/ 1976224 w 12192000"/>
              <a:gd name="connsiteY172" fmla="*/ 2074257 h 2237474"/>
              <a:gd name="connsiteX173" fmla="*/ 1877728 w 12192000"/>
              <a:gd name="connsiteY173" fmla="*/ 2101004 h 2237474"/>
              <a:gd name="connsiteX174" fmla="*/ 1759056 w 12192000"/>
              <a:gd name="connsiteY174" fmla="*/ 2125608 h 2237474"/>
              <a:gd name="connsiteX175" fmla="*/ 1637948 w 12192000"/>
              <a:gd name="connsiteY175" fmla="*/ 2172597 h 2237474"/>
              <a:gd name="connsiteX176" fmla="*/ 1434549 w 12192000"/>
              <a:gd name="connsiteY176" fmla="*/ 2234522 h 2237474"/>
              <a:gd name="connsiteX177" fmla="*/ 1398481 w 12192000"/>
              <a:gd name="connsiteY177" fmla="*/ 2237074 h 2237474"/>
              <a:gd name="connsiteX178" fmla="*/ 1398407 w 12192000"/>
              <a:gd name="connsiteY178" fmla="*/ 2237095 h 2237474"/>
              <a:gd name="connsiteX179" fmla="*/ 1370962 w 12192000"/>
              <a:gd name="connsiteY179" fmla="*/ 2237474 h 2237474"/>
              <a:gd name="connsiteX180" fmla="*/ 1356367 w 12192000"/>
              <a:gd name="connsiteY180" fmla="*/ 2235089 h 2237474"/>
              <a:gd name="connsiteX181" fmla="*/ 1324828 w 12192000"/>
              <a:gd name="connsiteY181" fmla="*/ 2231968 h 2237474"/>
              <a:gd name="connsiteX182" fmla="*/ 1297744 w 12192000"/>
              <a:gd name="connsiteY182" fmla="*/ 2235849 h 2237474"/>
              <a:gd name="connsiteX183" fmla="*/ 1286236 w 12192000"/>
              <a:gd name="connsiteY183" fmla="*/ 2233135 h 2237474"/>
              <a:gd name="connsiteX184" fmla="*/ 1283504 w 12192000"/>
              <a:gd name="connsiteY184" fmla="*/ 2233797 h 2237474"/>
              <a:gd name="connsiteX185" fmla="*/ 1279765 w 12192000"/>
              <a:gd name="connsiteY185" fmla="*/ 2229639 h 2237474"/>
              <a:gd name="connsiteX186" fmla="*/ 1195347 w 12192000"/>
              <a:gd name="connsiteY186" fmla="*/ 2212354 h 2237474"/>
              <a:gd name="connsiteX187" fmla="*/ 970251 w 12192000"/>
              <a:gd name="connsiteY187" fmla="*/ 2221029 h 2237474"/>
              <a:gd name="connsiteX188" fmla="*/ 812914 w 12192000"/>
              <a:gd name="connsiteY188" fmla="*/ 2202752 h 2237474"/>
              <a:gd name="connsiteX189" fmla="*/ 800195 w 12192000"/>
              <a:gd name="connsiteY189" fmla="*/ 2209407 h 2237474"/>
              <a:gd name="connsiteX190" fmla="*/ 784978 w 12192000"/>
              <a:gd name="connsiteY190" fmla="*/ 2212360 h 2237474"/>
              <a:gd name="connsiteX191" fmla="*/ 681987 w 12192000"/>
              <a:gd name="connsiteY191" fmla="*/ 2216757 h 2237474"/>
              <a:gd name="connsiteX192" fmla="*/ 669923 w 12192000"/>
              <a:gd name="connsiteY192" fmla="*/ 2211682 h 2237474"/>
              <a:gd name="connsiteX193" fmla="*/ 648680 w 12192000"/>
              <a:gd name="connsiteY193" fmla="*/ 2206229 h 2237474"/>
              <a:gd name="connsiteX194" fmla="*/ 597225 w 12192000"/>
              <a:gd name="connsiteY194" fmla="*/ 2180999 h 2237474"/>
              <a:gd name="connsiteX195" fmla="*/ 558449 w 12192000"/>
              <a:gd name="connsiteY195" fmla="*/ 2182346 h 2237474"/>
              <a:gd name="connsiteX196" fmla="*/ 550517 w 12192000"/>
              <a:gd name="connsiteY196" fmla="*/ 2182060 h 2237474"/>
              <a:gd name="connsiteX197" fmla="*/ 550309 w 12192000"/>
              <a:gd name="connsiteY197" fmla="*/ 2181825 h 2237474"/>
              <a:gd name="connsiteX198" fmla="*/ 541836 w 12192000"/>
              <a:gd name="connsiteY198" fmla="*/ 2181063 h 2237474"/>
              <a:gd name="connsiteX199" fmla="*/ 536057 w 12192000"/>
              <a:gd name="connsiteY199" fmla="*/ 2181537 h 2237474"/>
              <a:gd name="connsiteX200" fmla="*/ 520671 w 12192000"/>
              <a:gd name="connsiteY200" fmla="*/ 2180980 h 2237474"/>
              <a:gd name="connsiteX201" fmla="*/ 515024 w 12192000"/>
              <a:gd name="connsiteY201" fmla="*/ 2179258 h 2237474"/>
              <a:gd name="connsiteX202" fmla="*/ 512278 w 12192000"/>
              <a:gd name="connsiteY202" fmla="*/ 2176369 h 2237474"/>
              <a:gd name="connsiteX203" fmla="*/ 480419 w 12192000"/>
              <a:gd name="connsiteY203" fmla="*/ 2167807 h 2237474"/>
              <a:gd name="connsiteX204" fmla="*/ 413835 w 12192000"/>
              <a:gd name="connsiteY204" fmla="*/ 2156783 h 2237474"/>
              <a:gd name="connsiteX205" fmla="*/ 376513 w 12192000"/>
              <a:gd name="connsiteY205" fmla="*/ 2154014 h 2237474"/>
              <a:gd name="connsiteX206" fmla="*/ 273386 w 12192000"/>
              <a:gd name="connsiteY206" fmla="*/ 2142551 h 2237474"/>
              <a:gd name="connsiteX207" fmla="*/ 169207 w 12192000"/>
              <a:gd name="connsiteY207" fmla="*/ 2128100 h 2237474"/>
              <a:gd name="connsiteX208" fmla="*/ 93149 w 12192000"/>
              <a:gd name="connsiteY208" fmla="*/ 2105324 h 2237474"/>
              <a:gd name="connsiteX209" fmla="*/ 88109 w 12192000"/>
              <a:gd name="connsiteY209" fmla="*/ 2106704 h 2237474"/>
              <a:gd name="connsiteX210" fmla="*/ 80022 w 12192000"/>
              <a:gd name="connsiteY210" fmla="*/ 2107254 h 2237474"/>
              <a:gd name="connsiteX211" fmla="*/ 79717 w 12192000"/>
              <a:gd name="connsiteY211" fmla="*/ 2107046 h 2237474"/>
              <a:gd name="connsiteX212" fmla="*/ 72352 w 12192000"/>
              <a:gd name="connsiteY212" fmla="*/ 2107991 h 2237474"/>
              <a:gd name="connsiteX213" fmla="*/ 37645 w 12192000"/>
              <a:gd name="connsiteY213" fmla="*/ 2115401 h 2237474"/>
              <a:gd name="connsiteX214" fmla="*/ 4572 w 12192000"/>
              <a:gd name="connsiteY214" fmla="*/ 2111091 h 2237474"/>
              <a:gd name="connsiteX215" fmla="*/ 0 w 12192000"/>
              <a:gd name="connsiteY215" fmla="*/ 2110468 h 2237474"/>
              <a:gd name="connsiteX216" fmla="*/ 0 w 12192000"/>
              <a:gd name="connsiteY21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61459 w 12192000"/>
              <a:gd name="connsiteY25" fmla="*/ 862394 h 2237474"/>
              <a:gd name="connsiteX26" fmla="*/ 9705768 w 12192000"/>
              <a:gd name="connsiteY26" fmla="*/ 894610 h 2237474"/>
              <a:gd name="connsiteX27" fmla="*/ 9683005 w 12192000"/>
              <a:gd name="connsiteY27" fmla="*/ 894128 h 2237474"/>
              <a:gd name="connsiteX28" fmla="*/ 9594438 w 12192000"/>
              <a:gd name="connsiteY28" fmla="*/ 919051 h 2237474"/>
              <a:gd name="connsiteX29" fmla="*/ 9577033 w 12192000"/>
              <a:gd name="connsiteY29" fmla="*/ 922857 h 2237474"/>
              <a:gd name="connsiteX30" fmla="*/ 9544189 w 12192000"/>
              <a:gd name="connsiteY30" fmla="*/ 938966 h 2237474"/>
              <a:gd name="connsiteX31" fmla="*/ 9500499 w 12192000"/>
              <a:gd name="connsiteY31" fmla="*/ 954680 h 2237474"/>
              <a:gd name="connsiteX32" fmla="*/ 9428195 w 12192000"/>
              <a:gd name="connsiteY32" fmla="*/ 986225 h 2237474"/>
              <a:gd name="connsiteX33" fmla="*/ 9410017 w 12192000"/>
              <a:gd name="connsiteY33" fmla="*/ 993931 h 2237474"/>
              <a:gd name="connsiteX34" fmla="*/ 9392919 w 12192000"/>
              <a:gd name="connsiteY34" fmla="*/ 994656 h 2237474"/>
              <a:gd name="connsiteX35" fmla="*/ 9278619 w 12192000"/>
              <a:gd name="connsiteY35" fmla="*/ 1011878 h 2237474"/>
              <a:gd name="connsiteX36" fmla="*/ 9268019 w 12192000"/>
              <a:gd name="connsiteY36" fmla="*/ 1007442 h 2237474"/>
              <a:gd name="connsiteX37" fmla="*/ 9234662 w 12192000"/>
              <a:gd name="connsiteY37" fmla="*/ 1023056 h 2237474"/>
              <a:gd name="connsiteX38" fmla="*/ 9181033 w 12192000"/>
              <a:gd name="connsiteY38" fmla="*/ 1037921 h 2237474"/>
              <a:gd name="connsiteX39" fmla="*/ 9155969 w 12192000"/>
              <a:gd name="connsiteY39" fmla="*/ 1046804 h 2237474"/>
              <a:gd name="connsiteX40" fmla="*/ 9133985 w 12192000"/>
              <a:gd name="connsiteY40" fmla="*/ 1046450 h 2237474"/>
              <a:gd name="connsiteX41" fmla="*/ 9012987 w 12192000"/>
              <a:gd name="connsiteY41" fmla="*/ 1061986 h 2237474"/>
              <a:gd name="connsiteX42" fmla="*/ 8968445 w 12192000"/>
              <a:gd name="connsiteY42" fmla="*/ 1052169 h 2237474"/>
              <a:gd name="connsiteX43" fmla="*/ 8958984 w 12192000"/>
              <a:gd name="connsiteY43" fmla="*/ 1057212 h 2237474"/>
              <a:gd name="connsiteX44" fmla="*/ 8886001 w 12192000"/>
              <a:gd name="connsiteY44" fmla="*/ 1067468 h 2237474"/>
              <a:gd name="connsiteX45" fmla="*/ 8838610 w 12192000"/>
              <a:gd name="connsiteY45" fmla="*/ 1075091 h 2237474"/>
              <a:gd name="connsiteX46" fmla="*/ 8750383 w 12192000"/>
              <a:gd name="connsiteY46" fmla="*/ 1097387 h 2237474"/>
              <a:gd name="connsiteX47" fmla="*/ 8697365 w 12192000"/>
              <a:gd name="connsiteY47" fmla="*/ 1105869 h 2237474"/>
              <a:gd name="connsiteX48" fmla="*/ 8665605 w 12192000"/>
              <a:gd name="connsiteY48" fmla="*/ 1110791 h 2237474"/>
              <a:gd name="connsiteX49" fmla="*/ 8584946 w 12192000"/>
              <a:gd name="connsiteY49" fmla="*/ 1135226 h 2237474"/>
              <a:gd name="connsiteX50" fmla="*/ 8460755 w 12192000"/>
              <a:gd name="connsiteY50" fmla="*/ 1203427 h 2237474"/>
              <a:gd name="connsiteX51" fmla="*/ 8419755 w 12192000"/>
              <a:gd name="connsiteY51" fmla="*/ 1216260 h 2237474"/>
              <a:gd name="connsiteX52" fmla="*/ 8411626 w 12192000"/>
              <a:gd name="connsiteY52" fmla="*/ 1214397 h 2237474"/>
              <a:gd name="connsiteX53" fmla="*/ 8363469 w 12192000"/>
              <a:gd name="connsiteY53" fmla="*/ 1246658 h 2237474"/>
              <a:gd name="connsiteX54" fmla="*/ 8275497 w 12192000"/>
              <a:gd name="connsiteY54" fmla="*/ 1264396 h 2237474"/>
              <a:gd name="connsiteX55" fmla="*/ 8206287 w 12192000"/>
              <a:gd name="connsiteY55" fmla="*/ 1273060 h 2237474"/>
              <a:gd name="connsiteX56" fmla="*/ 8168705 w 12192000"/>
              <a:gd name="connsiteY56" fmla="*/ 1279956 h 2237474"/>
              <a:gd name="connsiteX57" fmla="*/ 8139997 w 12192000"/>
              <a:gd name="connsiteY57" fmla="*/ 1282713 h 2237474"/>
              <a:gd name="connsiteX58" fmla="*/ 8074238 w 12192000"/>
              <a:gd name="connsiteY58" fmla="*/ 1301895 h 2237474"/>
              <a:gd name="connsiteX59" fmla="*/ 7968292 w 12192000"/>
              <a:gd name="connsiteY59" fmla="*/ 1338779 h 2237474"/>
              <a:gd name="connsiteX60" fmla="*/ 7945122 w 12192000"/>
              <a:gd name="connsiteY60" fmla="*/ 1345477 h 2237474"/>
              <a:gd name="connsiteX61" fmla="*/ 7902328 w 12192000"/>
              <a:gd name="connsiteY61" fmla="*/ 1345865 h 2237474"/>
              <a:gd name="connsiteX62" fmla="*/ 7875879 w 12192000"/>
              <a:gd name="connsiteY62" fmla="*/ 1345646 h 2237474"/>
              <a:gd name="connsiteX63" fmla="*/ 7840612 w 12192000"/>
              <a:gd name="connsiteY63" fmla="*/ 1369373 h 2237474"/>
              <a:gd name="connsiteX64" fmla="*/ 7786819 w 12192000"/>
              <a:gd name="connsiteY64" fmla="*/ 1378970 h 2237474"/>
              <a:gd name="connsiteX65" fmla="*/ 7548172 w 12192000"/>
              <a:gd name="connsiteY65" fmla="*/ 1417460 h 2237474"/>
              <a:gd name="connsiteX66" fmla="*/ 7483437 w 12192000"/>
              <a:gd name="connsiteY66" fmla="*/ 1478152 h 2237474"/>
              <a:gd name="connsiteX67" fmla="*/ 7377870 w 12192000"/>
              <a:gd name="connsiteY67" fmla="*/ 1523319 h 2237474"/>
              <a:gd name="connsiteX68" fmla="*/ 7230737 w 12192000"/>
              <a:gd name="connsiteY68" fmla="*/ 1562633 h 2237474"/>
              <a:gd name="connsiteX69" fmla="*/ 7224458 w 12192000"/>
              <a:gd name="connsiteY69" fmla="*/ 1573008 h 2237474"/>
              <a:gd name="connsiteX70" fmla="*/ 7213486 w 12192000"/>
              <a:gd name="connsiteY70" fmla="*/ 1580987 h 2237474"/>
              <a:gd name="connsiteX71" fmla="*/ 7183121 w 12192000"/>
              <a:gd name="connsiteY71" fmla="*/ 1595162 h 2237474"/>
              <a:gd name="connsiteX72" fmla="*/ 7164601 w 12192000"/>
              <a:gd name="connsiteY72" fmla="*/ 1606490 h 2237474"/>
              <a:gd name="connsiteX73" fmla="*/ 7114651 w 12192000"/>
              <a:gd name="connsiteY73" fmla="*/ 1620959 h 2237474"/>
              <a:gd name="connsiteX74" fmla="*/ 7092727 w 12192000"/>
              <a:gd name="connsiteY74" fmla="*/ 1623628 h 2237474"/>
              <a:gd name="connsiteX75" fmla="*/ 7031309 w 12192000"/>
              <a:gd name="connsiteY75" fmla="*/ 1619451 h 2237474"/>
              <a:gd name="connsiteX76" fmla="*/ 6999084 w 12192000"/>
              <a:gd name="connsiteY76" fmla="*/ 1634317 h 2237474"/>
              <a:gd name="connsiteX77" fmla="*/ 6992107 w 12192000"/>
              <a:gd name="connsiteY77" fmla="*/ 1636860 h 2237474"/>
              <a:gd name="connsiteX78" fmla="*/ 6991765 w 12192000"/>
              <a:gd name="connsiteY78" fmla="*/ 1636725 h 2237474"/>
              <a:gd name="connsiteX79" fmla="*/ 6900177 w 12192000"/>
              <a:gd name="connsiteY79" fmla="*/ 1636016 h 2237474"/>
              <a:gd name="connsiteX80" fmla="*/ 6795372 w 12192000"/>
              <a:gd name="connsiteY80" fmla="*/ 1644845 h 2237474"/>
              <a:gd name="connsiteX81" fmla="*/ 6692251 w 12192000"/>
              <a:gd name="connsiteY81" fmla="*/ 1656357 h 2237474"/>
              <a:gd name="connsiteX82" fmla="*/ 6655235 w 12192000"/>
              <a:gd name="connsiteY82" fmla="*/ 1661869 h 2237474"/>
              <a:gd name="connsiteX83" fmla="*/ 6587857 w 12192000"/>
              <a:gd name="connsiteY83" fmla="*/ 1665769 h 2237474"/>
              <a:gd name="connsiteX84" fmla="*/ 6554894 w 12192000"/>
              <a:gd name="connsiteY84" fmla="*/ 1664428 h 2237474"/>
              <a:gd name="connsiteX85" fmla="*/ 6516595 w 12192000"/>
              <a:gd name="connsiteY85" fmla="*/ 1667475 h 2237474"/>
              <a:gd name="connsiteX86" fmla="*/ 6508541 w 12192000"/>
              <a:gd name="connsiteY86" fmla="*/ 1668757 h 2237474"/>
              <a:gd name="connsiteX87" fmla="*/ 6471012 w 12192000"/>
              <a:gd name="connsiteY87" fmla="*/ 1678604 h 2237474"/>
              <a:gd name="connsiteX88" fmla="*/ 6415265 w 12192000"/>
              <a:gd name="connsiteY88" fmla="*/ 1665317 h 2237474"/>
              <a:gd name="connsiteX89" fmla="*/ 6364035 w 12192000"/>
              <a:gd name="connsiteY89" fmla="*/ 1667683 h 2237474"/>
              <a:gd name="connsiteX90" fmla="*/ 6280959 w 12192000"/>
              <a:gd name="connsiteY90" fmla="*/ 1689329 h 2237474"/>
              <a:gd name="connsiteX91" fmla="*/ 6243319 w 12192000"/>
              <a:gd name="connsiteY91" fmla="*/ 1695560 h 2237474"/>
              <a:gd name="connsiteX92" fmla="*/ 6098321 w 12192000"/>
              <a:gd name="connsiteY92" fmla="*/ 1721646 h 2237474"/>
              <a:gd name="connsiteX93" fmla="*/ 5880652 w 12192000"/>
              <a:gd name="connsiteY93" fmla="*/ 1779643 h 2237474"/>
              <a:gd name="connsiteX94" fmla="*/ 5785959 w 12192000"/>
              <a:gd name="connsiteY94" fmla="*/ 1775307 h 2237474"/>
              <a:gd name="connsiteX95" fmla="*/ 5643534 w 12192000"/>
              <a:gd name="connsiteY95" fmla="*/ 1802919 h 2237474"/>
              <a:gd name="connsiteX96" fmla="*/ 5518799 w 12192000"/>
              <a:gd name="connsiteY96" fmla="*/ 1818312 h 2237474"/>
              <a:gd name="connsiteX97" fmla="*/ 5505014 w 12192000"/>
              <a:gd name="connsiteY97" fmla="*/ 1819259 h 2237474"/>
              <a:gd name="connsiteX98" fmla="*/ 5453307 w 12192000"/>
              <a:gd name="connsiteY98" fmla="*/ 1815450 h 2237474"/>
              <a:gd name="connsiteX99" fmla="*/ 5364192 w 12192000"/>
              <a:gd name="connsiteY99" fmla="*/ 1826074 h 2237474"/>
              <a:gd name="connsiteX100" fmla="*/ 5350380 w 12192000"/>
              <a:gd name="connsiteY100" fmla="*/ 1830891 h 2237474"/>
              <a:gd name="connsiteX101" fmla="*/ 5259633 w 12192000"/>
              <a:gd name="connsiteY101" fmla="*/ 1837160 h 2237474"/>
              <a:gd name="connsiteX102" fmla="*/ 5197513 w 12192000"/>
              <a:gd name="connsiteY102" fmla="*/ 1844718 h 2237474"/>
              <a:gd name="connsiteX103" fmla="*/ 5168852 w 12192000"/>
              <a:gd name="connsiteY103" fmla="*/ 1844846 h 2237474"/>
              <a:gd name="connsiteX104" fmla="*/ 5114927 w 12192000"/>
              <a:gd name="connsiteY104" fmla="*/ 1847827 h 2237474"/>
              <a:gd name="connsiteX105" fmla="*/ 5108970 w 12192000"/>
              <a:gd name="connsiteY105" fmla="*/ 1847935 h 2237474"/>
              <a:gd name="connsiteX106" fmla="*/ 5067961 w 12192000"/>
              <a:gd name="connsiteY106" fmla="*/ 1845917 h 2237474"/>
              <a:gd name="connsiteX107" fmla="*/ 5007075 w 12192000"/>
              <a:gd name="connsiteY107" fmla="*/ 1838626 h 2237474"/>
              <a:gd name="connsiteX108" fmla="*/ 4944087 w 12192000"/>
              <a:gd name="connsiteY108" fmla="*/ 1823332 h 2237474"/>
              <a:gd name="connsiteX109" fmla="*/ 4907662 w 12192000"/>
              <a:gd name="connsiteY109" fmla="*/ 1816900 h 2237474"/>
              <a:gd name="connsiteX110" fmla="*/ 4882386 w 12192000"/>
              <a:gd name="connsiteY110" fmla="*/ 1809844 h 2237474"/>
              <a:gd name="connsiteX111" fmla="*/ 4811440 w 12192000"/>
              <a:gd name="connsiteY111" fmla="*/ 1804655 h 2237474"/>
              <a:gd name="connsiteX112" fmla="*/ 4691075 w 12192000"/>
              <a:gd name="connsiteY112" fmla="*/ 1801389 h 2237474"/>
              <a:gd name="connsiteX113" fmla="*/ 4611738 w 12192000"/>
              <a:gd name="connsiteY113" fmla="*/ 1776964 h 2237474"/>
              <a:gd name="connsiteX114" fmla="*/ 4560070 w 12192000"/>
              <a:gd name="connsiteY114" fmla="*/ 1785640 h 2237474"/>
              <a:gd name="connsiteX115" fmla="*/ 4536503 w 12192000"/>
              <a:gd name="connsiteY115" fmla="*/ 1785334 h 2237474"/>
              <a:gd name="connsiteX116" fmla="*/ 4513724 w 12192000"/>
              <a:gd name="connsiteY116" fmla="*/ 1791996 h 2237474"/>
              <a:gd name="connsiteX117" fmla="*/ 4459810 w 12192000"/>
              <a:gd name="connsiteY117" fmla="*/ 1797886 h 2237474"/>
              <a:gd name="connsiteX118" fmla="*/ 4379064 w 12192000"/>
              <a:gd name="connsiteY118" fmla="*/ 1817177 h 2237474"/>
              <a:gd name="connsiteX119" fmla="*/ 4319209 w 12192000"/>
              <a:gd name="connsiteY119" fmla="*/ 1834833 h 2237474"/>
              <a:gd name="connsiteX120" fmla="*/ 4290981 w 12192000"/>
              <a:gd name="connsiteY120" fmla="*/ 1839677 h 2237474"/>
              <a:gd name="connsiteX121" fmla="*/ 4285792 w 12192000"/>
              <a:gd name="connsiteY121" fmla="*/ 1836231 h 2237474"/>
              <a:gd name="connsiteX122" fmla="*/ 4238372 w 12192000"/>
              <a:gd name="connsiteY122" fmla="*/ 1851480 h 2237474"/>
              <a:gd name="connsiteX123" fmla="*/ 4232517 w 12192000"/>
              <a:gd name="connsiteY123" fmla="*/ 1852567 h 2237474"/>
              <a:gd name="connsiteX124" fmla="*/ 4191732 w 12192000"/>
              <a:gd name="connsiteY124" fmla="*/ 1857328 h 2237474"/>
              <a:gd name="connsiteX125" fmla="*/ 4065532 w 12192000"/>
              <a:gd name="connsiteY125" fmla="*/ 1855477 h 2237474"/>
              <a:gd name="connsiteX126" fmla="*/ 4028460 w 12192000"/>
              <a:gd name="connsiteY126" fmla="*/ 1855137 h 2237474"/>
              <a:gd name="connsiteX127" fmla="*/ 4002267 w 12192000"/>
              <a:gd name="connsiteY127" fmla="*/ 1852352 h 2237474"/>
              <a:gd name="connsiteX128" fmla="*/ 3931396 w 12192000"/>
              <a:gd name="connsiteY128" fmla="*/ 1858915 h 2237474"/>
              <a:gd name="connsiteX129" fmla="*/ 3812162 w 12192000"/>
              <a:gd name="connsiteY129" fmla="*/ 1875501 h 2237474"/>
              <a:gd name="connsiteX130" fmla="*/ 3729530 w 12192000"/>
              <a:gd name="connsiteY130" fmla="*/ 1864513 h 2237474"/>
              <a:gd name="connsiteX131" fmla="*/ 3680177 w 12192000"/>
              <a:gd name="connsiteY131" fmla="*/ 1881552 h 2237474"/>
              <a:gd name="connsiteX132" fmla="*/ 3567259 w 12192000"/>
              <a:gd name="connsiteY132" fmla="*/ 1893482 h 2237474"/>
              <a:gd name="connsiteX133" fmla="*/ 3405770 w 12192000"/>
              <a:gd name="connsiteY133" fmla="*/ 1904591 h 2237474"/>
              <a:gd name="connsiteX134" fmla="*/ 3280097 w 12192000"/>
              <a:gd name="connsiteY134" fmla="*/ 1919610 h 2237474"/>
              <a:gd name="connsiteX135" fmla="*/ 3123424 w 12192000"/>
              <a:gd name="connsiteY135" fmla="*/ 1952930 h 2237474"/>
              <a:gd name="connsiteX136" fmla="*/ 3009910 w 12192000"/>
              <a:gd name="connsiteY136" fmla="*/ 1957866 h 2237474"/>
              <a:gd name="connsiteX137" fmla="*/ 2995934 w 12192000"/>
              <a:gd name="connsiteY137" fmla="*/ 1967085 h 2237474"/>
              <a:gd name="connsiteX138" fmla="*/ 2980071 w 12192000"/>
              <a:gd name="connsiteY138" fmla="*/ 1972988 h 2237474"/>
              <a:gd name="connsiteX139" fmla="*/ 2978094 w 12192000"/>
              <a:gd name="connsiteY139" fmla="*/ 1972369 h 2237474"/>
              <a:gd name="connsiteX140" fmla="*/ 2942858 w 12192000"/>
              <a:gd name="connsiteY140" fmla="*/ 1981367 h 2237474"/>
              <a:gd name="connsiteX141" fmla="*/ 2875436 w 12192000"/>
              <a:gd name="connsiteY141" fmla="*/ 1996977 h 2237474"/>
              <a:gd name="connsiteX142" fmla="*/ 2874892 w 12192000"/>
              <a:gd name="connsiteY142" fmla="*/ 1996085 h 2237474"/>
              <a:gd name="connsiteX143" fmla="*/ 2864145 w 12192000"/>
              <a:gd name="connsiteY143" fmla="*/ 1994061 h 2237474"/>
              <a:gd name="connsiteX144" fmla="*/ 2843662 w 12192000"/>
              <a:gd name="connsiteY144" fmla="*/ 1992498 h 2237474"/>
              <a:gd name="connsiteX145" fmla="*/ 2796128 w 12192000"/>
              <a:gd name="connsiteY145" fmla="*/ 1976403 h 2237474"/>
              <a:gd name="connsiteX146" fmla="*/ 2756784 w 12192000"/>
              <a:gd name="connsiteY146" fmla="*/ 1985116 h 2237474"/>
              <a:gd name="connsiteX147" fmla="*/ 2748833 w 12192000"/>
              <a:gd name="connsiteY147" fmla="*/ 1986323 h 2237474"/>
              <a:gd name="connsiteX148" fmla="*/ 2748661 w 12192000"/>
              <a:gd name="connsiteY148" fmla="*/ 1986122 h 2237474"/>
              <a:gd name="connsiteX149" fmla="*/ 2740251 w 12192000"/>
              <a:gd name="connsiteY149" fmla="*/ 1986946 h 2237474"/>
              <a:gd name="connsiteX150" fmla="*/ 2718916 w 12192000"/>
              <a:gd name="connsiteY150" fmla="*/ 1990867 h 2237474"/>
              <a:gd name="connsiteX151" fmla="*/ 2713522 w 12192000"/>
              <a:gd name="connsiteY151" fmla="*/ 1990173 h 2237474"/>
              <a:gd name="connsiteX152" fmla="*/ 2680597 w 12192000"/>
              <a:gd name="connsiteY152" fmla="*/ 1984996 h 2237474"/>
              <a:gd name="connsiteX153" fmla="*/ 2578178 w 12192000"/>
              <a:gd name="connsiteY153" fmla="*/ 1990531 h 2237474"/>
              <a:gd name="connsiteX154" fmla="*/ 2476147 w 12192000"/>
              <a:gd name="connsiteY154" fmla="*/ 1998305 h 2237474"/>
              <a:gd name="connsiteX155" fmla="*/ 2373568 w 12192000"/>
              <a:gd name="connsiteY155" fmla="*/ 2003219 h 2237474"/>
              <a:gd name="connsiteX156" fmla="*/ 2321399 w 12192000"/>
              <a:gd name="connsiteY156" fmla="*/ 1989467 h 2237474"/>
              <a:gd name="connsiteX157" fmla="*/ 2315525 w 12192000"/>
              <a:gd name="connsiteY157" fmla="*/ 1989708 h 2237474"/>
              <a:gd name="connsiteX158" fmla="*/ 2300792 w 12192000"/>
              <a:gd name="connsiteY158" fmla="*/ 1994290 h 2237474"/>
              <a:gd name="connsiteX159" fmla="*/ 2295469 w 12192000"/>
              <a:gd name="connsiteY159" fmla="*/ 1996659 h 2237474"/>
              <a:gd name="connsiteX160" fmla="*/ 2287219 w 12192000"/>
              <a:gd name="connsiteY160" fmla="*/ 1998750 h 2237474"/>
              <a:gd name="connsiteX161" fmla="*/ 2286948 w 12192000"/>
              <a:gd name="connsiteY161" fmla="*/ 1998596 h 2237474"/>
              <a:gd name="connsiteX162" fmla="*/ 2243069 w 12192000"/>
              <a:gd name="connsiteY162" fmla="*/ 2015111 h 2237474"/>
              <a:gd name="connsiteX163" fmla="*/ 2186609 w 12192000"/>
              <a:gd name="connsiteY163" fmla="*/ 2008263 h 2237474"/>
              <a:gd name="connsiteX164" fmla="*/ 2164831 w 12192000"/>
              <a:gd name="connsiteY164" fmla="*/ 2010143 h 2237474"/>
              <a:gd name="connsiteX165" fmla="*/ 2152836 w 12192000"/>
              <a:gd name="connsiteY165" fmla="*/ 2010048 h 2237474"/>
              <a:gd name="connsiteX166" fmla="*/ 2117102 w 12192000"/>
              <a:gd name="connsiteY166" fmla="*/ 2023004 h 2237474"/>
              <a:gd name="connsiteX167" fmla="*/ 2111935 w 12192000"/>
              <a:gd name="connsiteY167" fmla="*/ 2023163 h 2237474"/>
              <a:gd name="connsiteX168" fmla="*/ 2089991 w 12192000"/>
              <a:gd name="connsiteY168" fmla="*/ 2034193 h 2237474"/>
              <a:gd name="connsiteX169" fmla="*/ 2058061 w 12192000"/>
              <a:gd name="connsiteY169" fmla="*/ 2047942 h 2237474"/>
              <a:gd name="connsiteX170" fmla="*/ 2055737 w 12192000"/>
              <a:gd name="connsiteY170" fmla="*/ 2047704 h 2237474"/>
              <a:gd name="connsiteX171" fmla="*/ 2042244 w 12192000"/>
              <a:gd name="connsiteY171" fmla="*/ 2055560 h 2237474"/>
              <a:gd name="connsiteX172" fmla="*/ 1976224 w 12192000"/>
              <a:gd name="connsiteY172" fmla="*/ 2074257 h 2237474"/>
              <a:gd name="connsiteX173" fmla="*/ 1877728 w 12192000"/>
              <a:gd name="connsiteY173" fmla="*/ 2101004 h 2237474"/>
              <a:gd name="connsiteX174" fmla="*/ 1759056 w 12192000"/>
              <a:gd name="connsiteY174" fmla="*/ 2125608 h 2237474"/>
              <a:gd name="connsiteX175" fmla="*/ 1637948 w 12192000"/>
              <a:gd name="connsiteY175" fmla="*/ 2172597 h 2237474"/>
              <a:gd name="connsiteX176" fmla="*/ 1434549 w 12192000"/>
              <a:gd name="connsiteY176" fmla="*/ 2234522 h 2237474"/>
              <a:gd name="connsiteX177" fmla="*/ 1398481 w 12192000"/>
              <a:gd name="connsiteY177" fmla="*/ 2237074 h 2237474"/>
              <a:gd name="connsiteX178" fmla="*/ 1398407 w 12192000"/>
              <a:gd name="connsiteY178" fmla="*/ 2237095 h 2237474"/>
              <a:gd name="connsiteX179" fmla="*/ 1370962 w 12192000"/>
              <a:gd name="connsiteY179" fmla="*/ 2237474 h 2237474"/>
              <a:gd name="connsiteX180" fmla="*/ 1356367 w 12192000"/>
              <a:gd name="connsiteY180" fmla="*/ 2235089 h 2237474"/>
              <a:gd name="connsiteX181" fmla="*/ 1324828 w 12192000"/>
              <a:gd name="connsiteY181" fmla="*/ 2231968 h 2237474"/>
              <a:gd name="connsiteX182" fmla="*/ 1297744 w 12192000"/>
              <a:gd name="connsiteY182" fmla="*/ 2235849 h 2237474"/>
              <a:gd name="connsiteX183" fmla="*/ 1286236 w 12192000"/>
              <a:gd name="connsiteY183" fmla="*/ 2233135 h 2237474"/>
              <a:gd name="connsiteX184" fmla="*/ 1283504 w 12192000"/>
              <a:gd name="connsiteY184" fmla="*/ 2233797 h 2237474"/>
              <a:gd name="connsiteX185" fmla="*/ 1279765 w 12192000"/>
              <a:gd name="connsiteY185" fmla="*/ 2229639 h 2237474"/>
              <a:gd name="connsiteX186" fmla="*/ 1195347 w 12192000"/>
              <a:gd name="connsiteY186" fmla="*/ 2212354 h 2237474"/>
              <a:gd name="connsiteX187" fmla="*/ 970251 w 12192000"/>
              <a:gd name="connsiteY187" fmla="*/ 2221029 h 2237474"/>
              <a:gd name="connsiteX188" fmla="*/ 812914 w 12192000"/>
              <a:gd name="connsiteY188" fmla="*/ 2202752 h 2237474"/>
              <a:gd name="connsiteX189" fmla="*/ 800195 w 12192000"/>
              <a:gd name="connsiteY189" fmla="*/ 2209407 h 2237474"/>
              <a:gd name="connsiteX190" fmla="*/ 784978 w 12192000"/>
              <a:gd name="connsiteY190" fmla="*/ 2212360 h 2237474"/>
              <a:gd name="connsiteX191" fmla="*/ 681987 w 12192000"/>
              <a:gd name="connsiteY191" fmla="*/ 2216757 h 2237474"/>
              <a:gd name="connsiteX192" fmla="*/ 669923 w 12192000"/>
              <a:gd name="connsiteY192" fmla="*/ 2211682 h 2237474"/>
              <a:gd name="connsiteX193" fmla="*/ 648680 w 12192000"/>
              <a:gd name="connsiteY193" fmla="*/ 2206229 h 2237474"/>
              <a:gd name="connsiteX194" fmla="*/ 597225 w 12192000"/>
              <a:gd name="connsiteY194" fmla="*/ 2180999 h 2237474"/>
              <a:gd name="connsiteX195" fmla="*/ 558449 w 12192000"/>
              <a:gd name="connsiteY195" fmla="*/ 2182346 h 2237474"/>
              <a:gd name="connsiteX196" fmla="*/ 550517 w 12192000"/>
              <a:gd name="connsiteY196" fmla="*/ 2182060 h 2237474"/>
              <a:gd name="connsiteX197" fmla="*/ 550309 w 12192000"/>
              <a:gd name="connsiteY197" fmla="*/ 2181825 h 2237474"/>
              <a:gd name="connsiteX198" fmla="*/ 541836 w 12192000"/>
              <a:gd name="connsiteY198" fmla="*/ 2181063 h 2237474"/>
              <a:gd name="connsiteX199" fmla="*/ 536057 w 12192000"/>
              <a:gd name="connsiteY199" fmla="*/ 2181537 h 2237474"/>
              <a:gd name="connsiteX200" fmla="*/ 520671 w 12192000"/>
              <a:gd name="connsiteY200" fmla="*/ 2180980 h 2237474"/>
              <a:gd name="connsiteX201" fmla="*/ 515024 w 12192000"/>
              <a:gd name="connsiteY201" fmla="*/ 2179258 h 2237474"/>
              <a:gd name="connsiteX202" fmla="*/ 512278 w 12192000"/>
              <a:gd name="connsiteY202" fmla="*/ 2176369 h 2237474"/>
              <a:gd name="connsiteX203" fmla="*/ 480419 w 12192000"/>
              <a:gd name="connsiteY203" fmla="*/ 2167807 h 2237474"/>
              <a:gd name="connsiteX204" fmla="*/ 413835 w 12192000"/>
              <a:gd name="connsiteY204" fmla="*/ 2156783 h 2237474"/>
              <a:gd name="connsiteX205" fmla="*/ 376513 w 12192000"/>
              <a:gd name="connsiteY205" fmla="*/ 2154014 h 2237474"/>
              <a:gd name="connsiteX206" fmla="*/ 273386 w 12192000"/>
              <a:gd name="connsiteY206" fmla="*/ 2142551 h 2237474"/>
              <a:gd name="connsiteX207" fmla="*/ 169207 w 12192000"/>
              <a:gd name="connsiteY207" fmla="*/ 2128100 h 2237474"/>
              <a:gd name="connsiteX208" fmla="*/ 93149 w 12192000"/>
              <a:gd name="connsiteY208" fmla="*/ 2105324 h 2237474"/>
              <a:gd name="connsiteX209" fmla="*/ 88109 w 12192000"/>
              <a:gd name="connsiteY209" fmla="*/ 2106704 h 2237474"/>
              <a:gd name="connsiteX210" fmla="*/ 80022 w 12192000"/>
              <a:gd name="connsiteY210" fmla="*/ 2107254 h 2237474"/>
              <a:gd name="connsiteX211" fmla="*/ 79717 w 12192000"/>
              <a:gd name="connsiteY211" fmla="*/ 2107046 h 2237474"/>
              <a:gd name="connsiteX212" fmla="*/ 72352 w 12192000"/>
              <a:gd name="connsiteY212" fmla="*/ 2107991 h 2237474"/>
              <a:gd name="connsiteX213" fmla="*/ 37645 w 12192000"/>
              <a:gd name="connsiteY213" fmla="*/ 2115401 h 2237474"/>
              <a:gd name="connsiteX214" fmla="*/ 4572 w 12192000"/>
              <a:gd name="connsiteY214" fmla="*/ 2111091 h 2237474"/>
              <a:gd name="connsiteX215" fmla="*/ 0 w 12192000"/>
              <a:gd name="connsiteY215" fmla="*/ 2110468 h 2237474"/>
              <a:gd name="connsiteX216" fmla="*/ 0 w 12192000"/>
              <a:gd name="connsiteY21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092727 w 12192000"/>
              <a:gd name="connsiteY72" fmla="*/ 1623628 h 2237474"/>
              <a:gd name="connsiteX73" fmla="*/ 7031309 w 12192000"/>
              <a:gd name="connsiteY73" fmla="*/ 1619451 h 2237474"/>
              <a:gd name="connsiteX74" fmla="*/ 6999084 w 12192000"/>
              <a:gd name="connsiteY74" fmla="*/ 1634317 h 2237474"/>
              <a:gd name="connsiteX75" fmla="*/ 6992107 w 12192000"/>
              <a:gd name="connsiteY75" fmla="*/ 1636860 h 2237474"/>
              <a:gd name="connsiteX76" fmla="*/ 6991765 w 12192000"/>
              <a:gd name="connsiteY76" fmla="*/ 1636725 h 2237474"/>
              <a:gd name="connsiteX77" fmla="*/ 6900177 w 12192000"/>
              <a:gd name="connsiteY77" fmla="*/ 1636016 h 2237474"/>
              <a:gd name="connsiteX78" fmla="*/ 6795372 w 12192000"/>
              <a:gd name="connsiteY78" fmla="*/ 1644845 h 2237474"/>
              <a:gd name="connsiteX79" fmla="*/ 6692251 w 12192000"/>
              <a:gd name="connsiteY79" fmla="*/ 1656357 h 2237474"/>
              <a:gd name="connsiteX80" fmla="*/ 6655235 w 12192000"/>
              <a:gd name="connsiteY80" fmla="*/ 1661869 h 2237474"/>
              <a:gd name="connsiteX81" fmla="*/ 6587857 w 12192000"/>
              <a:gd name="connsiteY81" fmla="*/ 1665769 h 2237474"/>
              <a:gd name="connsiteX82" fmla="*/ 6554894 w 12192000"/>
              <a:gd name="connsiteY82" fmla="*/ 1664428 h 2237474"/>
              <a:gd name="connsiteX83" fmla="*/ 6516595 w 12192000"/>
              <a:gd name="connsiteY83" fmla="*/ 1667475 h 2237474"/>
              <a:gd name="connsiteX84" fmla="*/ 6508541 w 12192000"/>
              <a:gd name="connsiteY84" fmla="*/ 1668757 h 2237474"/>
              <a:gd name="connsiteX85" fmla="*/ 6471012 w 12192000"/>
              <a:gd name="connsiteY85" fmla="*/ 1678604 h 2237474"/>
              <a:gd name="connsiteX86" fmla="*/ 6415265 w 12192000"/>
              <a:gd name="connsiteY86" fmla="*/ 1665317 h 2237474"/>
              <a:gd name="connsiteX87" fmla="*/ 6364035 w 12192000"/>
              <a:gd name="connsiteY87" fmla="*/ 1667683 h 2237474"/>
              <a:gd name="connsiteX88" fmla="*/ 6280959 w 12192000"/>
              <a:gd name="connsiteY88" fmla="*/ 1689329 h 2237474"/>
              <a:gd name="connsiteX89" fmla="*/ 6243319 w 12192000"/>
              <a:gd name="connsiteY89" fmla="*/ 1695560 h 2237474"/>
              <a:gd name="connsiteX90" fmla="*/ 6098321 w 12192000"/>
              <a:gd name="connsiteY90" fmla="*/ 1721646 h 2237474"/>
              <a:gd name="connsiteX91" fmla="*/ 5880652 w 12192000"/>
              <a:gd name="connsiteY91" fmla="*/ 1779643 h 2237474"/>
              <a:gd name="connsiteX92" fmla="*/ 5785959 w 12192000"/>
              <a:gd name="connsiteY92" fmla="*/ 1775307 h 2237474"/>
              <a:gd name="connsiteX93" fmla="*/ 5643534 w 12192000"/>
              <a:gd name="connsiteY93" fmla="*/ 1802919 h 2237474"/>
              <a:gd name="connsiteX94" fmla="*/ 5518799 w 12192000"/>
              <a:gd name="connsiteY94" fmla="*/ 1818312 h 2237474"/>
              <a:gd name="connsiteX95" fmla="*/ 5505014 w 12192000"/>
              <a:gd name="connsiteY95" fmla="*/ 1819259 h 2237474"/>
              <a:gd name="connsiteX96" fmla="*/ 5453307 w 12192000"/>
              <a:gd name="connsiteY96" fmla="*/ 1815450 h 2237474"/>
              <a:gd name="connsiteX97" fmla="*/ 5364192 w 12192000"/>
              <a:gd name="connsiteY97" fmla="*/ 1826074 h 2237474"/>
              <a:gd name="connsiteX98" fmla="*/ 5350380 w 12192000"/>
              <a:gd name="connsiteY98" fmla="*/ 1830891 h 2237474"/>
              <a:gd name="connsiteX99" fmla="*/ 5259633 w 12192000"/>
              <a:gd name="connsiteY99" fmla="*/ 1837160 h 2237474"/>
              <a:gd name="connsiteX100" fmla="*/ 5197513 w 12192000"/>
              <a:gd name="connsiteY100" fmla="*/ 1844718 h 2237474"/>
              <a:gd name="connsiteX101" fmla="*/ 5168852 w 12192000"/>
              <a:gd name="connsiteY101" fmla="*/ 1844846 h 2237474"/>
              <a:gd name="connsiteX102" fmla="*/ 5114927 w 12192000"/>
              <a:gd name="connsiteY102" fmla="*/ 1847827 h 2237474"/>
              <a:gd name="connsiteX103" fmla="*/ 5108970 w 12192000"/>
              <a:gd name="connsiteY103" fmla="*/ 1847935 h 2237474"/>
              <a:gd name="connsiteX104" fmla="*/ 5067961 w 12192000"/>
              <a:gd name="connsiteY104" fmla="*/ 1845917 h 2237474"/>
              <a:gd name="connsiteX105" fmla="*/ 5007075 w 12192000"/>
              <a:gd name="connsiteY105" fmla="*/ 1838626 h 2237474"/>
              <a:gd name="connsiteX106" fmla="*/ 4944087 w 12192000"/>
              <a:gd name="connsiteY106" fmla="*/ 1823332 h 2237474"/>
              <a:gd name="connsiteX107" fmla="*/ 4907662 w 12192000"/>
              <a:gd name="connsiteY107" fmla="*/ 1816900 h 2237474"/>
              <a:gd name="connsiteX108" fmla="*/ 4882386 w 12192000"/>
              <a:gd name="connsiteY108" fmla="*/ 1809844 h 2237474"/>
              <a:gd name="connsiteX109" fmla="*/ 4811440 w 12192000"/>
              <a:gd name="connsiteY109" fmla="*/ 1804655 h 2237474"/>
              <a:gd name="connsiteX110" fmla="*/ 4691075 w 12192000"/>
              <a:gd name="connsiteY110" fmla="*/ 1801389 h 2237474"/>
              <a:gd name="connsiteX111" fmla="*/ 4611738 w 12192000"/>
              <a:gd name="connsiteY111" fmla="*/ 1776964 h 2237474"/>
              <a:gd name="connsiteX112" fmla="*/ 4560070 w 12192000"/>
              <a:gd name="connsiteY112" fmla="*/ 1785640 h 2237474"/>
              <a:gd name="connsiteX113" fmla="*/ 4536503 w 12192000"/>
              <a:gd name="connsiteY113" fmla="*/ 1785334 h 2237474"/>
              <a:gd name="connsiteX114" fmla="*/ 4513724 w 12192000"/>
              <a:gd name="connsiteY114" fmla="*/ 1791996 h 2237474"/>
              <a:gd name="connsiteX115" fmla="*/ 4459810 w 12192000"/>
              <a:gd name="connsiteY115" fmla="*/ 1797886 h 2237474"/>
              <a:gd name="connsiteX116" fmla="*/ 4379064 w 12192000"/>
              <a:gd name="connsiteY116" fmla="*/ 1817177 h 2237474"/>
              <a:gd name="connsiteX117" fmla="*/ 4319209 w 12192000"/>
              <a:gd name="connsiteY117" fmla="*/ 1834833 h 2237474"/>
              <a:gd name="connsiteX118" fmla="*/ 4290981 w 12192000"/>
              <a:gd name="connsiteY118" fmla="*/ 1839677 h 2237474"/>
              <a:gd name="connsiteX119" fmla="*/ 4285792 w 12192000"/>
              <a:gd name="connsiteY119" fmla="*/ 1836231 h 2237474"/>
              <a:gd name="connsiteX120" fmla="*/ 4238372 w 12192000"/>
              <a:gd name="connsiteY120" fmla="*/ 1851480 h 2237474"/>
              <a:gd name="connsiteX121" fmla="*/ 4232517 w 12192000"/>
              <a:gd name="connsiteY121" fmla="*/ 1852567 h 2237474"/>
              <a:gd name="connsiteX122" fmla="*/ 4191732 w 12192000"/>
              <a:gd name="connsiteY122" fmla="*/ 1857328 h 2237474"/>
              <a:gd name="connsiteX123" fmla="*/ 4065532 w 12192000"/>
              <a:gd name="connsiteY123" fmla="*/ 1855477 h 2237474"/>
              <a:gd name="connsiteX124" fmla="*/ 4028460 w 12192000"/>
              <a:gd name="connsiteY124" fmla="*/ 1855137 h 2237474"/>
              <a:gd name="connsiteX125" fmla="*/ 4002267 w 12192000"/>
              <a:gd name="connsiteY125" fmla="*/ 1852352 h 2237474"/>
              <a:gd name="connsiteX126" fmla="*/ 3931396 w 12192000"/>
              <a:gd name="connsiteY126" fmla="*/ 1858915 h 2237474"/>
              <a:gd name="connsiteX127" fmla="*/ 3812162 w 12192000"/>
              <a:gd name="connsiteY127" fmla="*/ 1875501 h 2237474"/>
              <a:gd name="connsiteX128" fmla="*/ 3729530 w 12192000"/>
              <a:gd name="connsiteY128" fmla="*/ 1864513 h 2237474"/>
              <a:gd name="connsiteX129" fmla="*/ 3680177 w 12192000"/>
              <a:gd name="connsiteY129" fmla="*/ 1881552 h 2237474"/>
              <a:gd name="connsiteX130" fmla="*/ 3567259 w 12192000"/>
              <a:gd name="connsiteY130" fmla="*/ 1893482 h 2237474"/>
              <a:gd name="connsiteX131" fmla="*/ 3405770 w 12192000"/>
              <a:gd name="connsiteY131" fmla="*/ 1904591 h 2237474"/>
              <a:gd name="connsiteX132" fmla="*/ 3280097 w 12192000"/>
              <a:gd name="connsiteY132" fmla="*/ 1919610 h 2237474"/>
              <a:gd name="connsiteX133" fmla="*/ 3123424 w 12192000"/>
              <a:gd name="connsiteY133" fmla="*/ 1952930 h 2237474"/>
              <a:gd name="connsiteX134" fmla="*/ 3009910 w 12192000"/>
              <a:gd name="connsiteY134" fmla="*/ 1957866 h 2237474"/>
              <a:gd name="connsiteX135" fmla="*/ 2995934 w 12192000"/>
              <a:gd name="connsiteY135" fmla="*/ 1967085 h 2237474"/>
              <a:gd name="connsiteX136" fmla="*/ 2980071 w 12192000"/>
              <a:gd name="connsiteY136" fmla="*/ 1972988 h 2237474"/>
              <a:gd name="connsiteX137" fmla="*/ 2978094 w 12192000"/>
              <a:gd name="connsiteY137" fmla="*/ 1972369 h 2237474"/>
              <a:gd name="connsiteX138" fmla="*/ 2942858 w 12192000"/>
              <a:gd name="connsiteY138" fmla="*/ 1981367 h 2237474"/>
              <a:gd name="connsiteX139" fmla="*/ 2875436 w 12192000"/>
              <a:gd name="connsiteY139" fmla="*/ 1996977 h 2237474"/>
              <a:gd name="connsiteX140" fmla="*/ 2874892 w 12192000"/>
              <a:gd name="connsiteY140" fmla="*/ 1996085 h 2237474"/>
              <a:gd name="connsiteX141" fmla="*/ 2864145 w 12192000"/>
              <a:gd name="connsiteY141" fmla="*/ 1994061 h 2237474"/>
              <a:gd name="connsiteX142" fmla="*/ 2843662 w 12192000"/>
              <a:gd name="connsiteY142" fmla="*/ 1992498 h 2237474"/>
              <a:gd name="connsiteX143" fmla="*/ 2796128 w 12192000"/>
              <a:gd name="connsiteY143" fmla="*/ 1976403 h 2237474"/>
              <a:gd name="connsiteX144" fmla="*/ 2756784 w 12192000"/>
              <a:gd name="connsiteY144" fmla="*/ 1985116 h 2237474"/>
              <a:gd name="connsiteX145" fmla="*/ 2748833 w 12192000"/>
              <a:gd name="connsiteY145" fmla="*/ 1986323 h 2237474"/>
              <a:gd name="connsiteX146" fmla="*/ 2748661 w 12192000"/>
              <a:gd name="connsiteY146" fmla="*/ 1986122 h 2237474"/>
              <a:gd name="connsiteX147" fmla="*/ 2740251 w 12192000"/>
              <a:gd name="connsiteY147" fmla="*/ 1986946 h 2237474"/>
              <a:gd name="connsiteX148" fmla="*/ 2718916 w 12192000"/>
              <a:gd name="connsiteY148" fmla="*/ 1990867 h 2237474"/>
              <a:gd name="connsiteX149" fmla="*/ 2713522 w 12192000"/>
              <a:gd name="connsiteY149" fmla="*/ 1990173 h 2237474"/>
              <a:gd name="connsiteX150" fmla="*/ 2680597 w 12192000"/>
              <a:gd name="connsiteY150" fmla="*/ 1984996 h 2237474"/>
              <a:gd name="connsiteX151" fmla="*/ 2578178 w 12192000"/>
              <a:gd name="connsiteY151" fmla="*/ 1990531 h 2237474"/>
              <a:gd name="connsiteX152" fmla="*/ 2476147 w 12192000"/>
              <a:gd name="connsiteY152" fmla="*/ 1998305 h 2237474"/>
              <a:gd name="connsiteX153" fmla="*/ 2373568 w 12192000"/>
              <a:gd name="connsiteY153" fmla="*/ 2003219 h 2237474"/>
              <a:gd name="connsiteX154" fmla="*/ 2321399 w 12192000"/>
              <a:gd name="connsiteY154" fmla="*/ 1989467 h 2237474"/>
              <a:gd name="connsiteX155" fmla="*/ 2315525 w 12192000"/>
              <a:gd name="connsiteY155" fmla="*/ 1989708 h 2237474"/>
              <a:gd name="connsiteX156" fmla="*/ 2300792 w 12192000"/>
              <a:gd name="connsiteY156" fmla="*/ 1994290 h 2237474"/>
              <a:gd name="connsiteX157" fmla="*/ 2295469 w 12192000"/>
              <a:gd name="connsiteY157" fmla="*/ 1996659 h 2237474"/>
              <a:gd name="connsiteX158" fmla="*/ 2287219 w 12192000"/>
              <a:gd name="connsiteY158" fmla="*/ 1998750 h 2237474"/>
              <a:gd name="connsiteX159" fmla="*/ 2286948 w 12192000"/>
              <a:gd name="connsiteY159" fmla="*/ 1998596 h 2237474"/>
              <a:gd name="connsiteX160" fmla="*/ 2243069 w 12192000"/>
              <a:gd name="connsiteY160" fmla="*/ 2015111 h 2237474"/>
              <a:gd name="connsiteX161" fmla="*/ 2186609 w 12192000"/>
              <a:gd name="connsiteY161" fmla="*/ 2008263 h 2237474"/>
              <a:gd name="connsiteX162" fmla="*/ 2164831 w 12192000"/>
              <a:gd name="connsiteY162" fmla="*/ 2010143 h 2237474"/>
              <a:gd name="connsiteX163" fmla="*/ 2152836 w 12192000"/>
              <a:gd name="connsiteY163" fmla="*/ 2010048 h 2237474"/>
              <a:gd name="connsiteX164" fmla="*/ 2117102 w 12192000"/>
              <a:gd name="connsiteY164" fmla="*/ 2023004 h 2237474"/>
              <a:gd name="connsiteX165" fmla="*/ 2111935 w 12192000"/>
              <a:gd name="connsiteY165" fmla="*/ 2023163 h 2237474"/>
              <a:gd name="connsiteX166" fmla="*/ 2089991 w 12192000"/>
              <a:gd name="connsiteY166" fmla="*/ 2034193 h 2237474"/>
              <a:gd name="connsiteX167" fmla="*/ 2058061 w 12192000"/>
              <a:gd name="connsiteY167" fmla="*/ 2047942 h 2237474"/>
              <a:gd name="connsiteX168" fmla="*/ 2055737 w 12192000"/>
              <a:gd name="connsiteY168" fmla="*/ 2047704 h 2237474"/>
              <a:gd name="connsiteX169" fmla="*/ 2042244 w 12192000"/>
              <a:gd name="connsiteY169" fmla="*/ 2055560 h 2237474"/>
              <a:gd name="connsiteX170" fmla="*/ 1976224 w 12192000"/>
              <a:gd name="connsiteY170" fmla="*/ 2074257 h 2237474"/>
              <a:gd name="connsiteX171" fmla="*/ 1877728 w 12192000"/>
              <a:gd name="connsiteY171" fmla="*/ 2101004 h 2237474"/>
              <a:gd name="connsiteX172" fmla="*/ 1759056 w 12192000"/>
              <a:gd name="connsiteY172" fmla="*/ 2125608 h 2237474"/>
              <a:gd name="connsiteX173" fmla="*/ 1637948 w 12192000"/>
              <a:gd name="connsiteY173" fmla="*/ 2172597 h 2237474"/>
              <a:gd name="connsiteX174" fmla="*/ 1434549 w 12192000"/>
              <a:gd name="connsiteY174" fmla="*/ 2234522 h 2237474"/>
              <a:gd name="connsiteX175" fmla="*/ 1398481 w 12192000"/>
              <a:gd name="connsiteY175" fmla="*/ 2237074 h 2237474"/>
              <a:gd name="connsiteX176" fmla="*/ 1398407 w 12192000"/>
              <a:gd name="connsiteY176" fmla="*/ 2237095 h 2237474"/>
              <a:gd name="connsiteX177" fmla="*/ 1370962 w 12192000"/>
              <a:gd name="connsiteY177" fmla="*/ 2237474 h 2237474"/>
              <a:gd name="connsiteX178" fmla="*/ 1356367 w 12192000"/>
              <a:gd name="connsiteY178" fmla="*/ 2235089 h 2237474"/>
              <a:gd name="connsiteX179" fmla="*/ 1324828 w 12192000"/>
              <a:gd name="connsiteY179" fmla="*/ 2231968 h 2237474"/>
              <a:gd name="connsiteX180" fmla="*/ 1297744 w 12192000"/>
              <a:gd name="connsiteY180" fmla="*/ 2235849 h 2237474"/>
              <a:gd name="connsiteX181" fmla="*/ 1286236 w 12192000"/>
              <a:gd name="connsiteY181" fmla="*/ 2233135 h 2237474"/>
              <a:gd name="connsiteX182" fmla="*/ 1283504 w 12192000"/>
              <a:gd name="connsiteY182" fmla="*/ 2233797 h 2237474"/>
              <a:gd name="connsiteX183" fmla="*/ 1279765 w 12192000"/>
              <a:gd name="connsiteY183" fmla="*/ 2229639 h 2237474"/>
              <a:gd name="connsiteX184" fmla="*/ 1195347 w 12192000"/>
              <a:gd name="connsiteY184" fmla="*/ 2212354 h 2237474"/>
              <a:gd name="connsiteX185" fmla="*/ 970251 w 12192000"/>
              <a:gd name="connsiteY185" fmla="*/ 2221029 h 2237474"/>
              <a:gd name="connsiteX186" fmla="*/ 812914 w 12192000"/>
              <a:gd name="connsiteY186" fmla="*/ 2202752 h 2237474"/>
              <a:gd name="connsiteX187" fmla="*/ 800195 w 12192000"/>
              <a:gd name="connsiteY187" fmla="*/ 2209407 h 2237474"/>
              <a:gd name="connsiteX188" fmla="*/ 784978 w 12192000"/>
              <a:gd name="connsiteY188" fmla="*/ 2212360 h 2237474"/>
              <a:gd name="connsiteX189" fmla="*/ 681987 w 12192000"/>
              <a:gd name="connsiteY189" fmla="*/ 2216757 h 2237474"/>
              <a:gd name="connsiteX190" fmla="*/ 669923 w 12192000"/>
              <a:gd name="connsiteY190" fmla="*/ 2211682 h 2237474"/>
              <a:gd name="connsiteX191" fmla="*/ 648680 w 12192000"/>
              <a:gd name="connsiteY191" fmla="*/ 2206229 h 2237474"/>
              <a:gd name="connsiteX192" fmla="*/ 597225 w 12192000"/>
              <a:gd name="connsiteY192" fmla="*/ 2180999 h 2237474"/>
              <a:gd name="connsiteX193" fmla="*/ 558449 w 12192000"/>
              <a:gd name="connsiteY193" fmla="*/ 2182346 h 2237474"/>
              <a:gd name="connsiteX194" fmla="*/ 550517 w 12192000"/>
              <a:gd name="connsiteY194" fmla="*/ 2182060 h 2237474"/>
              <a:gd name="connsiteX195" fmla="*/ 550309 w 12192000"/>
              <a:gd name="connsiteY195" fmla="*/ 2181825 h 2237474"/>
              <a:gd name="connsiteX196" fmla="*/ 541836 w 12192000"/>
              <a:gd name="connsiteY196" fmla="*/ 2181063 h 2237474"/>
              <a:gd name="connsiteX197" fmla="*/ 536057 w 12192000"/>
              <a:gd name="connsiteY197" fmla="*/ 2181537 h 2237474"/>
              <a:gd name="connsiteX198" fmla="*/ 520671 w 12192000"/>
              <a:gd name="connsiteY198" fmla="*/ 2180980 h 2237474"/>
              <a:gd name="connsiteX199" fmla="*/ 515024 w 12192000"/>
              <a:gd name="connsiteY199" fmla="*/ 2179258 h 2237474"/>
              <a:gd name="connsiteX200" fmla="*/ 512278 w 12192000"/>
              <a:gd name="connsiteY200" fmla="*/ 2176369 h 2237474"/>
              <a:gd name="connsiteX201" fmla="*/ 480419 w 12192000"/>
              <a:gd name="connsiteY201" fmla="*/ 2167807 h 2237474"/>
              <a:gd name="connsiteX202" fmla="*/ 413835 w 12192000"/>
              <a:gd name="connsiteY202" fmla="*/ 2156783 h 2237474"/>
              <a:gd name="connsiteX203" fmla="*/ 376513 w 12192000"/>
              <a:gd name="connsiteY203" fmla="*/ 2154014 h 2237474"/>
              <a:gd name="connsiteX204" fmla="*/ 273386 w 12192000"/>
              <a:gd name="connsiteY204" fmla="*/ 2142551 h 2237474"/>
              <a:gd name="connsiteX205" fmla="*/ 169207 w 12192000"/>
              <a:gd name="connsiteY205" fmla="*/ 2128100 h 2237474"/>
              <a:gd name="connsiteX206" fmla="*/ 93149 w 12192000"/>
              <a:gd name="connsiteY206" fmla="*/ 2105324 h 2237474"/>
              <a:gd name="connsiteX207" fmla="*/ 88109 w 12192000"/>
              <a:gd name="connsiteY207" fmla="*/ 2106704 h 2237474"/>
              <a:gd name="connsiteX208" fmla="*/ 80022 w 12192000"/>
              <a:gd name="connsiteY208" fmla="*/ 2107254 h 2237474"/>
              <a:gd name="connsiteX209" fmla="*/ 79717 w 12192000"/>
              <a:gd name="connsiteY209" fmla="*/ 2107046 h 2237474"/>
              <a:gd name="connsiteX210" fmla="*/ 72352 w 12192000"/>
              <a:gd name="connsiteY210" fmla="*/ 2107991 h 2237474"/>
              <a:gd name="connsiteX211" fmla="*/ 37645 w 12192000"/>
              <a:gd name="connsiteY211" fmla="*/ 2115401 h 2237474"/>
              <a:gd name="connsiteX212" fmla="*/ 4572 w 12192000"/>
              <a:gd name="connsiteY212" fmla="*/ 2111091 h 2237474"/>
              <a:gd name="connsiteX213" fmla="*/ 0 w 12192000"/>
              <a:gd name="connsiteY213" fmla="*/ 2110468 h 2237474"/>
              <a:gd name="connsiteX214" fmla="*/ 0 w 12192000"/>
              <a:gd name="connsiteY21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91765 w 12192000"/>
              <a:gd name="connsiteY75" fmla="*/ 1636725 h 2237474"/>
              <a:gd name="connsiteX76" fmla="*/ 6900177 w 12192000"/>
              <a:gd name="connsiteY76" fmla="*/ 1636016 h 2237474"/>
              <a:gd name="connsiteX77" fmla="*/ 6795372 w 12192000"/>
              <a:gd name="connsiteY77" fmla="*/ 1644845 h 2237474"/>
              <a:gd name="connsiteX78" fmla="*/ 6692251 w 12192000"/>
              <a:gd name="connsiteY78" fmla="*/ 1656357 h 2237474"/>
              <a:gd name="connsiteX79" fmla="*/ 6655235 w 12192000"/>
              <a:gd name="connsiteY79" fmla="*/ 1661869 h 2237474"/>
              <a:gd name="connsiteX80" fmla="*/ 6587857 w 12192000"/>
              <a:gd name="connsiteY80" fmla="*/ 1665769 h 2237474"/>
              <a:gd name="connsiteX81" fmla="*/ 6554894 w 12192000"/>
              <a:gd name="connsiteY81" fmla="*/ 1664428 h 2237474"/>
              <a:gd name="connsiteX82" fmla="*/ 6516595 w 12192000"/>
              <a:gd name="connsiteY82" fmla="*/ 1667475 h 2237474"/>
              <a:gd name="connsiteX83" fmla="*/ 6508541 w 12192000"/>
              <a:gd name="connsiteY83" fmla="*/ 1668757 h 2237474"/>
              <a:gd name="connsiteX84" fmla="*/ 6471012 w 12192000"/>
              <a:gd name="connsiteY84" fmla="*/ 1678604 h 2237474"/>
              <a:gd name="connsiteX85" fmla="*/ 6415265 w 12192000"/>
              <a:gd name="connsiteY85" fmla="*/ 1665317 h 2237474"/>
              <a:gd name="connsiteX86" fmla="*/ 6364035 w 12192000"/>
              <a:gd name="connsiteY86" fmla="*/ 1667683 h 2237474"/>
              <a:gd name="connsiteX87" fmla="*/ 6280959 w 12192000"/>
              <a:gd name="connsiteY87" fmla="*/ 1689329 h 2237474"/>
              <a:gd name="connsiteX88" fmla="*/ 6243319 w 12192000"/>
              <a:gd name="connsiteY88" fmla="*/ 1695560 h 2237474"/>
              <a:gd name="connsiteX89" fmla="*/ 6098321 w 12192000"/>
              <a:gd name="connsiteY89" fmla="*/ 1721646 h 2237474"/>
              <a:gd name="connsiteX90" fmla="*/ 5880652 w 12192000"/>
              <a:gd name="connsiteY90" fmla="*/ 1779643 h 2237474"/>
              <a:gd name="connsiteX91" fmla="*/ 5785959 w 12192000"/>
              <a:gd name="connsiteY91" fmla="*/ 1775307 h 2237474"/>
              <a:gd name="connsiteX92" fmla="*/ 5643534 w 12192000"/>
              <a:gd name="connsiteY92" fmla="*/ 1802919 h 2237474"/>
              <a:gd name="connsiteX93" fmla="*/ 5518799 w 12192000"/>
              <a:gd name="connsiteY93" fmla="*/ 1818312 h 2237474"/>
              <a:gd name="connsiteX94" fmla="*/ 5505014 w 12192000"/>
              <a:gd name="connsiteY94" fmla="*/ 1819259 h 2237474"/>
              <a:gd name="connsiteX95" fmla="*/ 5453307 w 12192000"/>
              <a:gd name="connsiteY95" fmla="*/ 1815450 h 2237474"/>
              <a:gd name="connsiteX96" fmla="*/ 5364192 w 12192000"/>
              <a:gd name="connsiteY96" fmla="*/ 1826074 h 2237474"/>
              <a:gd name="connsiteX97" fmla="*/ 5350380 w 12192000"/>
              <a:gd name="connsiteY97" fmla="*/ 1830891 h 2237474"/>
              <a:gd name="connsiteX98" fmla="*/ 5259633 w 12192000"/>
              <a:gd name="connsiteY98" fmla="*/ 1837160 h 2237474"/>
              <a:gd name="connsiteX99" fmla="*/ 5197513 w 12192000"/>
              <a:gd name="connsiteY99" fmla="*/ 1844718 h 2237474"/>
              <a:gd name="connsiteX100" fmla="*/ 5168852 w 12192000"/>
              <a:gd name="connsiteY100" fmla="*/ 1844846 h 2237474"/>
              <a:gd name="connsiteX101" fmla="*/ 5114927 w 12192000"/>
              <a:gd name="connsiteY101" fmla="*/ 1847827 h 2237474"/>
              <a:gd name="connsiteX102" fmla="*/ 5108970 w 12192000"/>
              <a:gd name="connsiteY102" fmla="*/ 1847935 h 2237474"/>
              <a:gd name="connsiteX103" fmla="*/ 5067961 w 12192000"/>
              <a:gd name="connsiteY103" fmla="*/ 1845917 h 2237474"/>
              <a:gd name="connsiteX104" fmla="*/ 5007075 w 12192000"/>
              <a:gd name="connsiteY104" fmla="*/ 1838626 h 2237474"/>
              <a:gd name="connsiteX105" fmla="*/ 4944087 w 12192000"/>
              <a:gd name="connsiteY105" fmla="*/ 1823332 h 2237474"/>
              <a:gd name="connsiteX106" fmla="*/ 4907662 w 12192000"/>
              <a:gd name="connsiteY106" fmla="*/ 1816900 h 2237474"/>
              <a:gd name="connsiteX107" fmla="*/ 4882386 w 12192000"/>
              <a:gd name="connsiteY107" fmla="*/ 1809844 h 2237474"/>
              <a:gd name="connsiteX108" fmla="*/ 4811440 w 12192000"/>
              <a:gd name="connsiteY108" fmla="*/ 1804655 h 2237474"/>
              <a:gd name="connsiteX109" fmla="*/ 4691075 w 12192000"/>
              <a:gd name="connsiteY109" fmla="*/ 1801389 h 2237474"/>
              <a:gd name="connsiteX110" fmla="*/ 4611738 w 12192000"/>
              <a:gd name="connsiteY110" fmla="*/ 1776964 h 2237474"/>
              <a:gd name="connsiteX111" fmla="*/ 4560070 w 12192000"/>
              <a:gd name="connsiteY111" fmla="*/ 1785640 h 2237474"/>
              <a:gd name="connsiteX112" fmla="*/ 4536503 w 12192000"/>
              <a:gd name="connsiteY112" fmla="*/ 1785334 h 2237474"/>
              <a:gd name="connsiteX113" fmla="*/ 4513724 w 12192000"/>
              <a:gd name="connsiteY113" fmla="*/ 1791996 h 2237474"/>
              <a:gd name="connsiteX114" fmla="*/ 4459810 w 12192000"/>
              <a:gd name="connsiteY114" fmla="*/ 1797886 h 2237474"/>
              <a:gd name="connsiteX115" fmla="*/ 4379064 w 12192000"/>
              <a:gd name="connsiteY115" fmla="*/ 1817177 h 2237474"/>
              <a:gd name="connsiteX116" fmla="*/ 4319209 w 12192000"/>
              <a:gd name="connsiteY116" fmla="*/ 1834833 h 2237474"/>
              <a:gd name="connsiteX117" fmla="*/ 4290981 w 12192000"/>
              <a:gd name="connsiteY117" fmla="*/ 1839677 h 2237474"/>
              <a:gd name="connsiteX118" fmla="*/ 4285792 w 12192000"/>
              <a:gd name="connsiteY118" fmla="*/ 1836231 h 2237474"/>
              <a:gd name="connsiteX119" fmla="*/ 4238372 w 12192000"/>
              <a:gd name="connsiteY119" fmla="*/ 1851480 h 2237474"/>
              <a:gd name="connsiteX120" fmla="*/ 4232517 w 12192000"/>
              <a:gd name="connsiteY120" fmla="*/ 1852567 h 2237474"/>
              <a:gd name="connsiteX121" fmla="*/ 4191732 w 12192000"/>
              <a:gd name="connsiteY121" fmla="*/ 1857328 h 2237474"/>
              <a:gd name="connsiteX122" fmla="*/ 4065532 w 12192000"/>
              <a:gd name="connsiteY122" fmla="*/ 1855477 h 2237474"/>
              <a:gd name="connsiteX123" fmla="*/ 4028460 w 12192000"/>
              <a:gd name="connsiteY123" fmla="*/ 1855137 h 2237474"/>
              <a:gd name="connsiteX124" fmla="*/ 4002267 w 12192000"/>
              <a:gd name="connsiteY124" fmla="*/ 1852352 h 2237474"/>
              <a:gd name="connsiteX125" fmla="*/ 3931396 w 12192000"/>
              <a:gd name="connsiteY125" fmla="*/ 1858915 h 2237474"/>
              <a:gd name="connsiteX126" fmla="*/ 3812162 w 12192000"/>
              <a:gd name="connsiteY126" fmla="*/ 1875501 h 2237474"/>
              <a:gd name="connsiteX127" fmla="*/ 3729530 w 12192000"/>
              <a:gd name="connsiteY127" fmla="*/ 1864513 h 2237474"/>
              <a:gd name="connsiteX128" fmla="*/ 3680177 w 12192000"/>
              <a:gd name="connsiteY128" fmla="*/ 1881552 h 2237474"/>
              <a:gd name="connsiteX129" fmla="*/ 3567259 w 12192000"/>
              <a:gd name="connsiteY129" fmla="*/ 1893482 h 2237474"/>
              <a:gd name="connsiteX130" fmla="*/ 3405770 w 12192000"/>
              <a:gd name="connsiteY130" fmla="*/ 1904591 h 2237474"/>
              <a:gd name="connsiteX131" fmla="*/ 3280097 w 12192000"/>
              <a:gd name="connsiteY131" fmla="*/ 1919610 h 2237474"/>
              <a:gd name="connsiteX132" fmla="*/ 3123424 w 12192000"/>
              <a:gd name="connsiteY132" fmla="*/ 1952930 h 2237474"/>
              <a:gd name="connsiteX133" fmla="*/ 3009910 w 12192000"/>
              <a:gd name="connsiteY133" fmla="*/ 1957866 h 2237474"/>
              <a:gd name="connsiteX134" fmla="*/ 2995934 w 12192000"/>
              <a:gd name="connsiteY134" fmla="*/ 1967085 h 2237474"/>
              <a:gd name="connsiteX135" fmla="*/ 2980071 w 12192000"/>
              <a:gd name="connsiteY135" fmla="*/ 1972988 h 2237474"/>
              <a:gd name="connsiteX136" fmla="*/ 2978094 w 12192000"/>
              <a:gd name="connsiteY136" fmla="*/ 1972369 h 2237474"/>
              <a:gd name="connsiteX137" fmla="*/ 2942858 w 12192000"/>
              <a:gd name="connsiteY137" fmla="*/ 1981367 h 2237474"/>
              <a:gd name="connsiteX138" fmla="*/ 2875436 w 12192000"/>
              <a:gd name="connsiteY138" fmla="*/ 1996977 h 2237474"/>
              <a:gd name="connsiteX139" fmla="*/ 2874892 w 12192000"/>
              <a:gd name="connsiteY139" fmla="*/ 1996085 h 2237474"/>
              <a:gd name="connsiteX140" fmla="*/ 2864145 w 12192000"/>
              <a:gd name="connsiteY140" fmla="*/ 1994061 h 2237474"/>
              <a:gd name="connsiteX141" fmla="*/ 2843662 w 12192000"/>
              <a:gd name="connsiteY141" fmla="*/ 1992498 h 2237474"/>
              <a:gd name="connsiteX142" fmla="*/ 2796128 w 12192000"/>
              <a:gd name="connsiteY142" fmla="*/ 1976403 h 2237474"/>
              <a:gd name="connsiteX143" fmla="*/ 2756784 w 12192000"/>
              <a:gd name="connsiteY143" fmla="*/ 1985116 h 2237474"/>
              <a:gd name="connsiteX144" fmla="*/ 2748833 w 12192000"/>
              <a:gd name="connsiteY144" fmla="*/ 1986323 h 2237474"/>
              <a:gd name="connsiteX145" fmla="*/ 2748661 w 12192000"/>
              <a:gd name="connsiteY145" fmla="*/ 1986122 h 2237474"/>
              <a:gd name="connsiteX146" fmla="*/ 2740251 w 12192000"/>
              <a:gd name="connsiteY146" fmla="*/ 1986946 h 2237474"/>
              <a:gd name="connsiteX147" fmla="*/ 2718916 w 12192000"/>
              <a:gd name="connsiteY147" fmla="*/ 1990867 h 2237474"/>
              <a:gd name="connsiteX148" fmla="*/ 2713522 w 12192000"/>
              <a:gd name="connsiteY148" fmla="*/ 1990173 h 2237474"/>
              <a:gd name="connsiteX149" fmla="*/ 2680597 w 12192000"/>
              <a:gd name="connsiteY149" fmla="*/ 1984996 h 2237474"/>
              <a:gd name="connsiteX150" fmla="*/ 2578178 w 12192000"/>
              <a:gd name="connsiteY150" fmla="*/ 1990531 h 2237474"/>
              <a:gd name="connsiteX151" fmla="*/ 2476147 w 12192000"/>
              <a:gd name="connsiteY151" fmla="*/ 1998305 h 2237474"/>
              <a:gd name="connsiteX152" fmla="*/ 2373568 w 12192000"/>
              <a:gd name="connsiteY152" fmla="*/ 2003219 h 2237474"/>
              <a:gd name="connsiteX153" fmla="*/ 2321399 w 12192000"/>
              <a:gd name="connsiteY153" fmla="*/ 1989467 h 2237474"/>
              <a:gd name="connsiteX154" fmla="*/ 2315525 w 12192000"/>
              <a:gd name="connsiteY154" fmla="*/ 1989708 h 2237474"/>
              <a:gd name="connsiteX155" fmla="*/ 2300792 w 12192000"/>
              <a:gd name="connsiteY155" fmla="*/ 1994290 h 2237474"/>
              <a:gd name="connsiteX156" fmla="*/ 2295469 w 12192000"/>
              <a:gd name="connsiteY156" fmla="*/ 1996659 h 2237474"/>
              <a:gd name="connsiteX157" fmla="*/ 2287219 w 12192000"/>
              <a:gd name="connsiteY157" fmla="*/ 1998750 h 2237474"/>
              <a:gd name="connsiteX158" fmla="*/ 2286948 w 12192000"/>
              <a:gd name="connsiteY158" fmla="*/ 1998596 h 2237474"/>
              <a:gd name="connsiteX159" fmla="*/ 2243069 w 12192000"/>
              <a:gd name="connsiteY159" fmla="*/ 2015111 h 2237474"/>
              <a:gd name="connsiteX160" fmla="*/ 2186609 w 12192000"/>
              <a:gd name="connsiteY160" fmla="*/ 2008263 h 2237474"/>
              <a:gd name="connsiteX161" fmla="*/ 2164831 w 12192000"/>
              <a:gd name="connsiteY161" fmla="*/ 2010143 h 2237474"/>
              <a:gd name="connsiteX162" fmla="*/ 2152836 w 12192000"/>
              <a:gd name="connsiteY162" fmla="*/ 2010048 h 2237474"/>
              <a:gd name="connsiteX163" fmla="*/ 2117102 w 12192000"/>
              <a:gd name="connsiteY163" fmla="*/ 2023004 h 2237474"/>
              <a:gd name="connsiteX164" fmla="*/ 2111935 w 12192000"/>
              <a:gd name="connsiteY164" fmla="*/ 2023163 h 2237474"/>
              <a:gd name="connsiteX165" fmla="*/ 2089991 w 12192000"/>
              <a:gd name="connsiteY165" fmla="*/ 2034193 h 2237474"/>
              <a:gd name="connsiteX166" fmla="*/ 2058061 w 12192000"/>
              <a:gd name="connsiteY166" fmla="*/ 2047942 h 2237474"/>
              <a:gd name="connsiteX167" fmla="*/ 2055737 w 12192000"/>
              <a:gd name="connsiteY167" fmla="*/ 2047704 h 2237474"/>
              <a:gd name="connsiteX168" fmla="*/ 2042244 w 12192000"/>
              <a:gd name="connsiteY168" fmla="*/ 2055560 h 2237474"/>
              <a:gd name="connsiteX169" fmla="*/ 1976224 w 12192000"/>
              <a:gd name="connsiteY169" fmla="*/ 2074257 h 2237474"/>
              <a:gd name="connsiteX170" fmla="*/ 1877728 w 12192000"/>
              <a:gd name="connsiteY170" fmla="*/ 2101004 h 2237474"/>
              <a:gd name="connsiteX171" fmla="*/ 1759056 w 12192000"/>
              <a:gd name="connsiteY171" fmla="*/ 2125608 h 2237474"/>
              <a:gd name="connsiteX172" fmla="*/ 1637948 w 12192000"/>
              <a:gd name="connsiteY172" fmla="*/ 2172597 h 2237474"/>
              <a:gd name="connsiteX173" fmla="*/ 1434549 w 12192000"/>
              <a:gd name="connsiteY173" fmla="*/ 2234522 h 2237474"/>
              <a:gd name="connsiteX174" fmla="*/ 1398481 w 12192000"/>
              <a:gd name="connsiteY174" fmla="*/ 2237074 h 2237474"/>
              <a:gd name="connsiteX175" fmla="*/ 1398407 w 12192000"/>
              <a:gd name="connsiteY175" fmla="*/ 2237095 h 2237474"/>
              <a:gd name="connsiteX176" fmla="*/ 1370962 w 12192000"/>
              <a:gd name="connsiteY176" fmla="*/ 2237474 h 2237474"/>
              <a:gd name="connsiteX177" fmla="*/ 1356367 w 12192000"/>
              <a:gd name="connsiteY177" fmla="*/ 2235089 h 2237474"/>
              <a:gd name="connsiteX178" fmla="*/ 1324828 w 12192000"/>
              <a:gd name="connsiteY178" fmla="*/ 2231968 h 2237474"/>
              <a:gd name="connsiteX179" fmla="*/ 1297744 w 12192000"/>
              <a:gd name="connsiteY179" fmla="*/ 2235849 h 2237474"/>
              <a:gd name="connsiteX180" fmla="*/ 1286236 w 12192000"/>
              <a:gd name="connsiteY180" fmla="*/ 2233135 h 2237474"/>
              <a:gd name="connsiteX181" fmla="*/ 1283504 w 12192000"/>
              <a:gd name="connsiteY181" fmla="*/ 2233797 h 2237474"/>
              <a:gd name="connsiteX182" fmla="*/ 1279765 w 12192000"/>
              <a:gd name="connsiteY182" fmla="*/ 2229639 h 2237474"/>
              <a:gd name="connsiteX183" fmla="*/ 1195347 w 12192000"/>
              <a:gd name="connsiteY183" fmla="*/ 2212354 h 2237474"/>
              <a:gd name="connsiteX184" fmla="*/ 970251 w 12192000"/>
              <a:gd name="connsiteY184" fmla="*/ 2221029 h 2237474"/>
              <a:gd name="connsiteX185" fmla="*/ 812914 w 12192000"/>
              <a:gd name="connsiteY185" fmla="*/ 2202752 h 2237474"/>
              <a:gd name="connsiteX186" fmla="*/ 800195 w 12192000"/>
              <a:gd name="connsiteY186" fmla="*/ 2209407 h 2237474"/>
              <a:gd name="connsiteX187" fmla="*/ 784978 w 12192000"/>
              <a:gd name="connsiteY187" fmla="*/ 2212360 h 2237474"/>
              <a:gd name="connsiteX188" fmla="*/ 681987 w 12192000"/>
              <a:gd name="connsiteY188" fmla="*/ 2216757 h 2237474"/>
              <a:gd name="connsiteX189" fmla="*/ 669923 w 12192000"/>
              <a:gd name="connsiteY189" fmla="*/ 2211682 h 2237474"/>
              <a:gd name="connsiteX190" fmla="*/ 648680 w 12192000"/>
              <a:gd name="connsiteY190" fmla="*/ 2206229 h 2237474"/>
              <a:gd name="connsiteX191" fmla="*/ 597225 w 12192000"/>
              <a:gd name="connsiteY191" fmla="*/ 2180999 h 2237474"/>
              <a:gd name="connsiteX192" fmla="*/ 558449 w 12192000"/>
              <a:gd name="connsiteY192" fmla="*/ 2182346 h 2237474"/>
              <a:gd name="connsiteX193" fmla="*/ 550517 w 12192000"/>
              <a:gd name="connsiteY193" fmla="*/ 2182060 h 2237474"/>
              <a:gd name="connsiteX194" fmla="*/ 550309 w 12192000"/>
              <a:gd name="connsiteY194" fmla="*/ 2181825 h 2237474"/>
              <a:gd name="connsiteX195" fmla="*/ 541836 w 12192000"/>
              <a:gd name="connsiteY195" fmla="*/ 2181063 h 2237474"/>
              <a:gd name="connsiteX196" fmla="*/ 536057 w 12192000"/>
              <a:gd name="connsiteY196" fmla="*/ 2181537 h 2237474"/>
              <a:gd name="connsiteX197" fmla="*/ 520671 w 12192000"/>
              <a:gd name="connsiteY197" fmla="*/ 2180980 h 2237474"/>
              <a:gd name="connsiteX198" fmla="*/ 515024 w 12192000"/>
              <a:gd name="connsiteY198" fmla="*/ 2179258 h 2237474"/>
              <a:gd name="connsiteX199" fmla="*/ 512278 w 12192000"/>
              <a:gd name="connsiteY199" fmla="*/ 2176369 h 2237474"/>
              <a:gd name="connsiteX200" fmla="*/ 480419 w 12192000"/>
              <a:gd name="connsiteY200" fmla="*/ 2167807 h 2237474"/>
              <a:gd name="connsiteX201" fmla="*/ 413835 w 12192000"/>
              <a:gd name="connsiteY201" fmla="*/ 2156783 h 2237474"/>
              <a:gd name="connsiteX202" fmla="*/ 376513 w 12192000"/>
              <a:gd name="connsiteY202" fmla="*/ 2154014 h 2237474"/>
              <a:gd name="connsiteX203" fmla="*/ 273386 w 12192000"/>
              <a:gd name="connsiteY203" fmla="*/ 2142551 h 2237474"/>
              <a:gd name="connsiteX204" fmla="*/ 169207 w 12192000"/>
              <a:gd name="connsiteY204" fmla="*/ 2128100 h 2237474"/>
              <a:gd name="connsiteX205" fmla="*/ 93149 w 12192000"/>
              <a:gd name="connsiteY205" fmla="*/ 2105324 h 2237474"/>
              <a:gd name="connsiteX206" fmla="*/ 88109 w 12192000"/>
              <a:gd name="connsiteY206" fmla="*/ 2106704 h 2237474"/>
              <a:gd name="connsiteX207" fmla="*/ 80022 w 12192000"/>
              <a:gd name="connsiteY207" fmla="*/ 2107254 h 2237474"/>
              <a:gd name="connsiteX208" fmla="*/ 79717 w 12192000"/>
              <a:gd name="connsiteY208" fmla="*/ 2107046 h 2237474"/>
              <a:gd name="connsiteX209" fmla="*/ 72352 w 12192000"/>
              <a:gd name="connsiteY209" fmla="*/ 2107991 h 2237474"/>
              <a:gd name="connsiteX210" fmla="*/ 37645 w 12192000"/>
              <a:gd name="connsiteY210" fmla="*/ 2115401 h 2237474"/>
              <a:gd name="connsiteX211" fmla="*/ 4572 w 12192000"/>
              <a:gd name="connsiteY211" fmla="*/ 2111091 h 2237474"/>
              <a:gd name="connsiteX212" fmla="*/ 0 w 12192000"/>
              <a:gd name="connsiteY212" fmla="*/ 2110468 h 2237474"/>
              <a:gd name="connsiteX213" fmla="*/ 0 w 12192000"/>
              <a:gd name="connsiteY21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91765 w 12192000"/>
              <a:gd name="connsiteY75" fmla="*/ 1636725 h 2237474"/>
              <a:gd name="connsiteX76" fmla="*/ 6900177 w 12192000"/>
              <a:gd name="connsiteY76" fmla="*/ 1636016 h 2237474"/>
              <a:gd name="connsiteX77" fmla="*/ 6795372 w 12192000"/>
              <a:gd name="connsiteY77" fmla="*/ 1644845 h 2237474"/>
              <a:gd name="connsiteX78" fmla="*/ 6692251 w 12192000"/>
              <a:gd name="connsiteY78" fmla="*/ 1656357 h 2237474"/>
              <a:gd name="connsiteX79" fmla="*/ 6655235 w 12192000"/>
              <a:gd name="connsiteY79" fmla="*/ 1661869 h 2237474"/>
              <a:gd name="connsiteX80" fmla="*/ 6554894 w 12192000"/>
              <a:gd name="connsiteY80" fmla="*/ 1664428 h 2237474"/>
              <a:gd name="connsiteX81" fmla="*/ 6516595 w 12192000"/>
              <a:gd name="connsiteY81" fmla="*/ 1667475 h 2237474"/>
              <a:gd name="connsiteX82" fmla="*/ 6508541 w 12192000"/>
              <a:gd name="connsiteY82" fmla="*/ 1668757 h 2237474"/>
              <a:gd name="connsiteX83" fmla="*/ 6471012 w 12192000"/>
              <a:gd name="connsiteY83" fmla="*/ 1678604 h 2237474"/>
              <a:gd name="connsiteX84" fmla="*/ 6415265 w 12192000"/>
              <a:gd name="connsiteY84" fmla="*/ 1665317 h 2237474"/>
              <a:gd name="connsiteX85" fmla="*/ 6364035 w 12192000"/>
              <a:gd name="connsiteY85" fmla="*/ 1667683 h 2237474"/>
              <a:gd name="connsiteX86" fmla="*/ 6280959 w 12192000"/>
              <a:gd name="connsiteY86" fmla="*/ 1689329 h 2237474"/>
              <a:gd name="connsiteX87" fmla="*/ 6243319 w 12192000"/>
              <a:gd name="connsiteY87" fmla="*/ 1695560 h 2237474"/>
              <a:gd name="connsiteX88" fmla="*/ 6098321 w 12192000"/>
              <a:gd name="connsiteY88" fmla="*/ 1721646 h 2237474"/>
              <a:gd name="connsiteX89" fmla="*/ 5880652 w 12192000"/>
              <a:gd name="connsiteY89" fmla="*/ 1779643 h 2237474"/>
              <a:gd name="connsiteX90" fmla="*/ 5785959 w 12192000"/>
              <a:gd name="connsiteY90" fmla="*/ 1775307 h 2237474"/>
              <a:gd name="connsiteX91" fmla="*/ 5643534 w 12192000"/>
              <a:gd name="connsiteY91" fmla="*/ 1802919 h 2237474"/>
              <a:gd name="connsiteX92" fmla="*/ 5518799 w 12192000"/>
              <a:gd name="connsiteY92" fmla="*/ 1818312 h 2237474"/>
              <a:gd name="connsiteX93" fmla="*/ 5505014 w 12192000"/>
              <a:gd name="connsiteY93" fmla="*/ 1819259 h 2237474"/>
              <a:gd name="connsiteX94" fmla="*/ 5453307 w 12192000"/>
              <a:gd name="connsiteY94" fmla="*/ 1815450 h 2237474"/>
              <a:gd name="connsiteX95" fmla="*/ 5364192 w 12192000"/>
              <a:gd name="connsiteY95" fmla="*/ 1826074 h 2237474"/>
              <a:gd name="connsiteX96" fmla="*/ 5350380 w 12192000"/>
              <a:gd name="connsiteY96" fmla="*/ 1830891 h 2237474"/>
              <a:gd name="connsiteX97" fmla="*/ 5259633 w 12192000"/>
              <a:gd name="connsiteY97" fmla="*/ 1837160 h 2237474"/>
              <a:gd name="connsiteX98" fmla="*/ 5197513 w 12192000"/>
              <a:gd name="connsiteY98" fmla="*/ 1844718 h 2237474"/>
              <a:gd name="connsiteX99" fmla="*/ 5168852 w 12192000"/>
              <a:gd name="connsiteY99" fmla="*/ 1844846 h 2237474"/>
              <a:gd name="connsiteX100" fmla="*/ 5114927 w 12192000"/>
              <a:gd name="connsiteY100" fmla="*/ 1847827 h 2237474"/>
              <a:gd name="connsiteX101" fmla="*/ 5108970 w 12192000"/>
              <a:gd name="connsiteY101" fmla="*/ 1847935 h 2237474"/>
              <a:gd name="connsiteX102" fmla="*/ 5067961 w 12192000"/>
              <a:gd name="connsiteY102" fmla="*/ 1845917 h 2237474"/>
              <a:gd name="connsiteX103" fmla="*/ 5007075 w 12192000"/>
              <a:gd name="connsiteY103" fmla="*/ 1838626 h 2237474"/>
              <a:gd name="connsiteX104" fmla="*/ 4944087 w 12192000"/>
              <a:gd name="connsiteY104" fmla="*/ 1823332 h 2237474"/>
              <a:gd name="connsiteX105" fmla="*/ 4907662 w 12192000"/>
              <a:gd name="connsiteY105" fmla="*/ 1816900 h 2237474"/>
              <a:gd name="connsiteX106" fmla="*/ 4882386 w 12192000"/>
              <a:gd name="connsiteY106" fmla="*/ 1809844 h 2237474"/>
              <a:gd name="connsiteX107" fmla="*/ 4811440 w 12192000"/>
              <a:gd name="connsiteY107" fmla="*/ 1804655 h 2237474"/>
              <a:gd name="connsiteX108" fmla="*/ 4691075 w 12192000"/>
              <a:gd name="connsiteY108" fmla="*/ 1801389 h 2237474"/>
              <a:gd name="connsiteX109" fmla="*/ 4611738 w 12192000"/>
              <a:gd name="connsiteY109" fmla="*/ 1776964 h 2237474"/>
              <a:gd name="connsiteX110" fmla="*/ 4560070 w 12192000"/>
              <a:gd name="connsiteY110" fmla="*/ 1785640 h 2237474"/>
              <a:gd name="connsiteX111" fmla="*/ 4536503 w 12192000"/>
              <a:gd name="connsiteY111" fmla="*/ 1785334 h 2237474"/>
              <a:gd name="connsiteX112" fmla="*/ 4513724 w 12192000"/>
              <a:gd name="connsiteY112" fmla="*/ 1791996 h 2237474"/>
              <a:gd name="connsiteX113" fmla="*/ 4459810 w 12192000"/>
              <a:gd name="connsiteY113" fmla="*/ 1797886 h 2237474"/>
              <a:gd name="connsiteX114" fmla="*/ 4379064 w 12192000"/>
              <a:gd name="connsiteY114" fmla="*/ 1817177 h 2237474"/>
              <a:gd name="connsiteX115" fmla="*/ 4319209 w 12192000"/>
              <a:gd name="connsiteY115" fmla="*/ 1834833 h 2237474"/>
              <a:gd name="connsiteX116" fmla="*/ 4290981 w 12192000"/>
              <a:gd name="connsiteY116" fmla="*/ 1839677 h 2237474"/>
              <a:gd name="connsiteX117" fmla="*/ 4285792 w 12192000"/>
              <a:gd name="connsiteY117" fmla="*/ 1836231 h 2237474"/>
              <a:gd name="connsiteX118" fmla="*/ 4238372 w 12192000"/>
              <a:gd name="connsiteY118" fmla="*/ 1851480 h 2237474"/>
              <a:gd name="connsiteX119" fmla="*/ 4232517 w 12192000"/>
              <a:gd name="connsiteY119" fmla="*/ 1852567 h 2237474"/>
              <a:gd name="connsiteX120" fmla="*/ 4191732 w 12192000"/>
              <a:gd name="connsiteY120" fmla="*/ 1857328 h 2237474"/>
              <a:gd name="connsiteX121" fmla="*/ 4065532 w 12192000"/>
              <a:gd name="connsiteY121" fmla="*/ 1855477 h 2237474"/>
              <a:gd name="connsiteX122" fmla="*/ 4028460 w 12192000"/>
              <a:gd name="connsiteY122" fmla="*/ 1855137 h 2237474"/>
              <a:gd name="connsiteX123" fmla="*/ 4002267 w 12192000"/>
              <a:gd name="connsiteY123" fmla="*/ 1852352 h 2237474"/>
              <a:gd name="connsiteX124" fmla="*/ 3931396 w 12192000"/>
              <a:gd name="connsiteY124" fmla="*/ 1858915 h 2237474"/>
              <a:gd name="connsiteX125" fmla="*/ 3812162 w 12192000"/>
              <a:gd name="connsiteY125" fmla="*/ 1875501 h 2237474"/>
              <a:gd name="connsiteX126" fmla="*/ 3729530 w 12192000"/>
              <a:gd name="connsiteY126" fmla="*/ 1864513 h 2237474"/>
              <a:gd name="connsiteX127" fmla="*/ 3680177 w 12192000"/>
              <a:gd name="connsiteY127" fmla="*/ 1881552 h 2237474"/>
              <a:gd name="connsiteX128" fmla="*/ 3567259 w 12192000"/>
              <a:gd name="connsiteY128" fmla="*/ 1893482 h 2237474"/>
              <a:gd name="connsiteX129" fmla="*/ 3405770 w 12192000"/>
              <a:gd name="connsiteY129" fmla="*/ 1904591 h 2237474"/>
              <a:gd name="connsiteX130" fmla="*/ 3280097 w 12192000"/>
              <a:gd name="connsiteY130" fmla="*/ 1919610 h 2237474"/>
              <a:gd name="connsiteX131" fmla="*/ 3123424 w 12192000"/>
              <a:gd name="connsiteY131" fmla="*/ 1952930 h 2237474"/>
              <a:gd name="connsiteX132" fmla="*/ 3009910 w 12192000"/>
              <a:gd name="connsiteY132" fmla="*/ 1957866 h 2237474"/>
              <a:gd name="connsiteX133" fmla="*/ 2995934 w 12192000"/>
              <a:gd name="connsiteY133" fmla="*/ 1967085 h 2237474"/>
              <a:gd name="connsiteX134" fmla="*/ 2980071 w 12192000"/>
              <a:gd name="connsiteY134" fmla="*/ 1972988 h 2237474"/>
              <a:gd name="connsiteX135" fmla="*/ 2978094 w 12192000"/>
              <a:gd name="connsiteY135" fmla="*/ 1972369 h 2237474"/>
              <a:gd name="connsiteX136" fmla="*/ 2942858 w 12192000"/>
              <a:gd name="connsiteY136" fmla="*/ 1981367 h 2237474"/>
              <a:gd name="connsiteX137" fmla="*/ 2875436 w 12192000"/>
              <a:gd name="connsiteY137" fmla="*/ 1996977 h 2237474"/>
              <a:gd name="connsiteX138" fmla="*/ 2874892 w 12192000"/>
              <a:gd name="connsiteY138" fmla="*/ 1996085 h 2237474"/>
              <a:gd name="connsiteX139" fmla="*/ 2864145 w 12192000"/>
              <a:gd name="connsiteY139" fmla="*/ 1994061 h 2237474"/>
              <a:gd name="connsiteX140" fmla="*/ 2843662 w 12192000"/>
              <a:gd name="connsiteY140" fmla="*/ 1992498 h 2237474"/>
              <a:gd name="connsiteX141" fmla="*/ 2796128 w 12192000"/>
              <a:gd name="connsiteY141" fmla="*/ 1976403 h 2237474"/>
              <a:gd name="connsiteX142" fmla="*/ 2756784 w 12192000"/>
              <a:gd name="connsiteY142" fmla="*/ 1985116 h 2237474"/>
              <a:gd name="connsiteX143" fmla="*/ 2748833 w 12192000"/>
              <a:gd name="connsiteY143" fmla="*/ 1986323 h 2237474"/>
              <a:gd name="connsiteX144" fmla="*/ 2748661 w 12192000"/>
              <a:gd name="connsiteY144" fmla="*/ 1986122 h 2237474"/>
              <a:gd name="connsiteX145" fmla="*/ 2740251 w 12192000"/>
              <a:gd name="connsiteY145" fmla="*/ 1986946 h 2237474"/>
              <a:gd name="connsiteX146" fmla="*/ 2718916 w 12192000"/>
              <a:gd name="connsiteY146" fmla="*/ 1990867 h 2237474"/>
              <a:gd name="connsiteX147" fmla="*/ 2713522 w 12192000"/>
              <a:gd name="connsiteY147" fmla="*/ 1990173 h 2237474"/>
              <a:gd name="connsiteX148" fmla="*/ 2680597 w 12192000"/>
              <a:gd name="connsiteY148" fmla="*/ 1984996 h 2237474"/>
              <a:gd name="connsiteX149" fmla="*/ 2578178 w 12192000"/>
              <a:gd name="connsiteY149" fmla="*/ 1990531 h 2237474"/>
              <a:gd name="connsiteX150" fmla="*/ 2476147 w 12192000"/>
              <a:gd name="connsiteY150" fmla="*/ 1998305 h 2237474"/>
              <a:gd name="connsiteX151" fmla="*/ 2373568 w 12192000"/>
              <a:gd name="connsiteY151" fmla="*/ 2003219 h 2237474"/>
              <a:gd name="connsiteX152" fmla="*/ 2321399 w 12192000"/>
              <a:gd name="connsiteY152" fmla="*/ 1989467 h 2237474"/>
              <a:gd name="connsiteX153" fmla="*/ 2315525 w 12192000"/>
              <a:gd name="connsiteY153" fmla="*/ 1989708 h 2237474"/>
              <a:gd name="connsiteX154" fmla="*/ 2300792 w 12192000"/>
              <a:gd name="connsiteY154" fmla="*/ 1994290 h 2237474"/>
              <a:gd name="connsiteX155" fmla="*/ 2295469 w 12192000"/>
              <a:gd name="connsiteY155" fmla="*/ 1996659 h 2237474"/>
              <a:gd name="connsiteX156" fmla="*/ 2287219 w 12192000"/>
              <a:gd name="connsiteY156" fmla="*/ 1998750 h 2237474"/>
              <a:gd name="connsiteX157" fmla="*/ 2286948 w 12192000"/>
              <a:gd name="connsiteY157" fmla="*/ 1998596 h 2237474"/>
              <a:gd name="connsiteX158" fmla="*/ 2243069 w 12192000"/>
              <a:gd name="connsiteY158" fmla="*/ 2015111 h 2237474"/>
              <a:gd name="connsiteX159" fmla="*/ 2186609 w 12192000"/>
              <a:gd name="connsiteY159" fmla="*/ 2008263 h 2237474"/>
              <a:gd name="connsiteX160" fmla="*/ 2164831 w 12192000"/>
              <a:gd name="connsiteY160" fmla="*/ 2010143 h 2237474"/>
              <a:gd name="connsiteX161" fmla="*/ 2152836 w 12192000"/>
              <a:gd name="connsiteY161" fmla="*/ 2010048 h 2237474"/>
              <a:gd name="connsiteX162" fmla="*/ 2117102 w 12192000"/>
              <a:gd name="connsiteY162" fmla="*/ 2023004 h 2237474"/>
              <a:gd name="connsiteX163" fmla="*/ 2111935 w 12192000"/>
              <a:gd name="connsiteY163" fmla="*/ 2023163 h 2237474"/>
              <a:gd name="connsiteX164" fmla="*/ 2089991 w 12192000"/>
              <a:gd name="connsiteY164" fmla="*/ 2034193 h 2237474"/>
              <a:gd name="connsiteX165" fmla="*/ 2058061 w 12192000"/>
              <a:gd name="connsiteY165" fmla="*/ 2047942 h 2237474"/>
              <a:gd name="connsiteX166" fmla="*/ 2055737 w 12192000"/>
              <a:gd name="connsiteY166" fmla="*/ 2047704 h 2237474"/>
              <a:gd name="connsiteX167" fmla="*/ 2042244 w 12192000"/>
              <a:gd name="connsiteY167" fmla="*/ 2055560 h 2237474"/>
              <a:gd name="connsiteX168" fmla="*/ 1976224 w 12192000"/>
              <a:gd name="connsiteY168" fmla="*/ 2074257 h 2237474"/>
              <a:gd name="connsiteX169" fmla="*/ 1877728 w 12192000"/>
              <a:gd name="connsiteY169" fmla="*/ 2101004 h 2237474"/>
              <a:gd name="connsiteX170" fmla="*/ 1759056 w 12192000"/>
              <a:gd name="connsiteY170" fmla="*/ 2125608 h 2237474"/>
              <a:gd name="connsiteX171" fmla="*/ 1637948 w 12192000"/>
              <a:gd name="connsiteY171" fmla="*/ 2172597 h 2237474"/>
              <a:gd name="connsiteX172" fmla="*/ 1434549 w 12192000"/>
              <a:gd name="connsiteY172" fmla="*/ 2234522 h 2237474"/>
              <a:gd name="connsiteX173" fmla="*/ 1398481 w 12192000"/>
              <a:gd name="connsiteY173" fmla="*/ 2237074 h 2237474"/>
              <a:gd name="connsiteX174" fmla="*/ 1398407 w 12192000"/>
              <a:gd name="connsiteY174" fmla="*/ 2237095 h 2237474"/>
              <a:gd name="connsiteX175" fmla="*/ 1370962 w 12192000"/>
              <a:gd name="connsiteY175" fmla="*/ 2237474 h 2237474"/>
              <a:gd name="connsiteX176" fmla="*/ 1356367 w 12192000"/>
              <a:gd name="connsiteY176" fmla="*/ 2235089 h 2237474"/>
              <a:gd name="connsiteX177" fmla="*/ 1324828 w 12192000"/>
              <a:gd name="connsiteY177" fmla="*/ 2231968 h 2237474"/>
              <a:gd name="connsiteX178" fmla="*/ 1297744 w 12192000"/>
              <a:gd name="connsiteY178" fmla="*/ 2235849 h 2237474"/>
              <a:gd name="connsiteX179" fmla="*/ 1286236 w 12192000"/>
              <a:gd name="connsiteY179" fmla="*/ 2233135 h 2237474"/>
              <a:gd name="connsiteX180" fmla="*/ 1283504 w 12192000"/>
              <a:gd name="connsiteY180" fmla="*/ 2233797 h 2237474"/>
              <a:gd name="connsiteX181" fmla="*/ 1279765 w 12192000"/>
              <a:gd name="connsiteY181" fmla="*/ 2229639 h 2237474"/>
              <a:gd name="connsiteX182" fmla="*/ 1195347 w 12192000"/>
              <a:gd name="connsiteY182" fmla="*/ 2212354 h 2237474"/>
              <a:gd name="connsiteX183" fmla="*/ 970251 w 12192000"/>
              <a:gd name="connsiteY183" fmla="*/ 2221029 h 2237474"/>
              <a:gd name="connsiteX184" fmla="*/ 812914 w 12192000"/>
              <a:gd name="connsiteY184" fmla="*/ 2202752 h 2237474"/>
              <a:gd name="connsiteX185" fmla="*/ 800195 w 12192000"/>
              <a:gd name="connsiteY185" fmla="*/ 2209407 h 2237474"/>
              <a:gd name="connsiteX186" fmla="*/ 784978 w 12192000"/>
              <a:gd name="connsiteY186" fmla="*/ 2212360 h 2237474"/>
              <a:gd name="connsiteX187" fmla="*/ 681987 w 12192000"/>
              <a:gd name="connsiteY187" fmla="*/ 2216757 h 2237474"/>
              <a:gd name="connsiteX188" fmla="*/ 669923 w 12192000"/>
              <a:gd name="connsiteY188" fmla="*/ 2211682 h 2237474"/>
              <a:gd name="connsiteX189" fmla="*/ 648680 w 12192000"/>
              <a:gd name="connsiteY189" fmla="*/ 2206229 h 2237474"/>
              <a:gd name="connsiteX190" fmla="*/ 597225 w 12192000"/>
              <a:gd name="connsiteY190" fmla="*/ 2180999 h 2237474"/>
              <a:gd name="connsiteX191" fmla="*/ 558449 w 12192000"/>
              <a:gd name="connsiteY191" fmla="*/ 2182346 h 2237474"/>
              <a:gd name="connsiteX192" fmla="*/ 550517 w 12192000"/>
              <a:gd name="connsiteY192" fmla="*/ 2182060 h 2237474"/>
              <a:gd name="connsiteX193" fmla="*/ 550309 w 12192000"/>
              <a:gd name="connsiteY193" fmla="*/ 2181825 h 2237474"/>
              <a:gd name="connsiteX194" fmla="*/ 541836 w 12192000"/>
              <a:gd name="connsiteY194" fmla="*/ 2181063 h 2237474"/>
              <a:gd name="connsiteX195" fmla="*/ 536057 w 12192000"/>
              <a:gd name="connsiteY195" fmla="*/ 2181537 h 2237474"/>
              <a:gd name="connsiteX196" fmla="*/ 520671 w 12192000"/>
              <a:gd name="connsiteY196" fmla="*/ 2180980 h 2237474"/>
              <a:gd name="connsiteX197" fmla="*/ 515024 w 12192000"/>
              <a:gd name="connsiteY197" fmla="*/ 2179258 h 2237474"/>
              <a:gd name="connsiteX198" fmla="*/ 512278 w 12192000"/>
              <a:gd name="connsiteY198" fmla="*/ 2176369 h 2237474"/>
              <a:gd name="connsiteX199" fmla="*/ 480419 w 12192000"/>
              <a:gd name="connsiteY199" fmla="*/ 2167807 h 2237474"/>
              <a:gd name="connsiteX200" fmla="*/ 413835 w 12192000"/>
              <a:gd name="connsiteY200" fmla="*/ 2156783 h 2237474"/>
              <a:gd name="connsiteX201" fmla="*/ 376513 w 12192000"/>
              <a:gd name="connsiteY201" fmla="*/ 2154014 h 2237474"/>
              <a:gd name="connsiteX202" fmla="*/ 273386 w 12192000"/>
              <a:gd name="connsiteY202" fmla="*/ 2142551 h 2237474"/>
              <a:gd name="connsiteX203" fmla="*/ 169207 w 12192000"/>
              <a:gd name="connsiteY203" fmla="*/ 2128100 h 2237474"/>
              <a:gd name="connsiteX204" fmla="*/ 93149 w 12192000"/>
              <a:gd name="connsiteY204" fmla="*/ 2105324 h 2237474"/>
              <a:gd name="connsiteX205" fmla="*/ 88109 w 12192000"/>
              <a:gd name="connsiteY205" fmla="*/ 2106704 h 2237474"/>
              <a:gd name="connsiteX206" fmla="*/ 80022 w 12192000"/>
              <a:gd name="connsiteY206" fmla="*/ 2107254 h 2237474"/>
              <a:gd name="connsiteX207" fmla="*/ 79717 w 12192000"/>
              <a:gd name="connsiteY207" fmla="*/ 2107046 h 2237474"/>
              <a:gd name="connsiteX208" fmla="*/ 72352 w 12192000"/>
              <a:gd name="connsiteY208" fmla="*/ 2107991 h 2237474"/>
              <a:gd name="connsiteX209" fmla="*/ 37645 w 12192000"/>
              <a:gd name="connsiteY209" fmla="*/ 2115401 h 2237474"/>
              <a:gd name="connsiteX210" fmla="*/ 4572 w 12192000"/>
              <a:gd name="connsiteY210" fmla="*/ 2111091 h 2237474"/>
              <a:gd name="connsiteX211" fmla="*/ 0 w 12192000"/>
              <a:gd name="connsiteY211" fmla="*/ 2110468 h 2237474"/>
              <a:gd name="connsiteX212" fmla="*/ 0 w 12192000"/>
              <a:gd name="connsiteY21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00177 w 12192000"/>
              <a:gd name="connsiteY75" fmla="*/ 1636016 h 2237474"/>
              <a:gd name="connsiteX76" fmla="*/ 6795372 w 12192000"/>
              <a:gd name="connsiteY76" fmla="*/ 1644845 h 2237474"/>
              <a:gd name="connsiteX77" fmla="*/ 6692251 w 12192000"/>
              <a:gd name="connsiteY77" fmla="*/ 1656357 h 2237474"/>
              <a:gd name="connsiteX78" fmla="*/ 6655235 w 12192000"/>
              <a:gd name="connsiteY78" fmla="*/ 1661869 h 2237474"/>
              <a:gd name="connsiteX79" fmla="*/ 6554894 w 12192000"/>
              <a:gd name="connsiteY79" fmla="*/ 1664428 h 2237474"/>
              <a:gd name="connsiteX80" fmla="*/ 6516595 w 12192000"/>
              <a:gd name="connsiteY80" fmla="*/ 1667475 h 2237474"/>
              <a:gd name="connsiteX81" fmla="*/ 6508541 w 12192000"/>
              <a:gd name="connsiteY81" fmla="*/ 1668757 h 2237474"/>
              <a:gd name="connsiteX82" fmla="*/ 6471012 w 12192000"/>
              <a:gd name="connsiteY82" fmla="*/ 1678604 h 2237474"/>
              <a:gd name="connsiteX83" fmla="*/ 6415265 w 12192000"/>
              <a:gd name="connsiteY83" fmla="*/ 1665317 h 2237474"/>
              <a:gd name="connsiteX84" fmla="*/ 6364035 w 12192000"/>
              <a:gd name="connsiteY84" fmla="*/ 1667683 h 2237474"/>
              <a:gd name="connsiteX85" fmla="*/ 6280959 w 12192000"/>
              <a:gd name="connsiteY85" fmla="*/ 1689329 h 2237474"/>
              <a:gd name="connsiteX86" fmla="*/ 6243319 w 12192000"/>
              <a:gd name="connsiteY86" fmla="*/ 1695560 h 2237474"/>
              <a:gd name="connsiteX87" fmla="*/ 6098321 w 12192000"/>
              <a:gd name="connsiteY87" fmla="*/ 1721646 h 2237474"/>
              <a:gd name="connsiteX88" fmla="*/ 5880652 w 12192000"/>
              <a:gd name="connsiteY88" fmla="*/ 1779643 h 2237474"/>
              <a:gd name="connsiteX89" fmla="*/ 5785959 w 12192000"/>
              <a:gd name="connsiteY89" fmla="*/ 1775307 h 2237474"/>
              <a:gd name="connsiteX90" fmla="*/ 5643534 w 12192000"/>
              <a:gd name="connsiteY90" fmla="*/ 1802919 h 2237474"/>
              <a:gd name="connsiteX91" fmla="*/ 5518799 w 12192000"/>
              <a:gd name="connsiteY91" fmla="*/ 1818312 h 2237474"/>
              <a:gd name="connsiteX92" fmla="*/ 5505014 w 12192000"/>
              <a:gd name="connsiteY92" fmla="*/ 1819259 h 2237474"/>
              <a:gd name="connsiteX93" fmla="*/ 5453307 w 12192000"/>
              <a:gd name="connsiteY93" fmla="*/ 1815450 h 2237474"/>
              <a:gd name="connsiteX94" fmla="*/ 5364192 w 12192000"/>
              <a:gd name="connsiteY94" fmla="*/ 1826074 h 2237474"/>
              <a:gd name="connsiteX95" fmla="*/ 5350380 w 12192000"/>
              <a:gd name="connsiteY95" fmla="*/ 1830891 h 2237474"/>
              <a:gd name="connsiteX96" fmla="*/ 5259633 w 12192000"/>
              <a:gd name="connsiteY96" fmla="*/ 1837160 h 2237474"/>
              <a:gd name="connsiteX97" fmla="*/ 5197513 w 12192000"/>
              <a:gd name="connsiteY97" fmla="*/ 1844718 h 2237474"/>
              <a:gd name="connsiteX98" fmla="*/ 5168852 w 12192000"/>
              <a:gd name="connsiteY98" fmla="*/ 1844846 h 2237474"/>
              <a:gd name="connsiteX99" fmla="*/ 5114927 w 12192000"/>
              <a:gd name="connsiteY99" fmla="*/ 1847827 h 2237474"/>
              <a:gd name="connsiteX100" fmla="*/ 5108970 w 12192000"/>
              <a:gd name="connsiteY100" fmla="*/ 1847935 h 2237474"/>
              <a:gd name="connsiteX101" fmla="*/ 5067961 w 12192000"/>
              <a:gd name="connsiteY101" fmla="*/ 1845917 h 2237474"/>
              <a:gd name="connsiteX102" fmla="*/ 5007075 w 12192000"/>
              <a:gd name="connsiteY102" fmla="*/ 1838626 h 2237474"/>
              <a:gd name="connsiteX103" fmla="*/ 4944087 w 12192000"/>
              <a:gd name="connsiteY103" fmla="*/ 1823332 h 2237474"/>
              <a:gd name="connsiteX104" fmla="*/ 4907662 w 12192000"/>
              <a:gd name="connsiteY104" fmla="*/ 1816900 h 2237474"/>
              <a:gd name="connsiteX105" fmla="*/ 4882386 w 12192000"/>
              <a:gd name="connsiteY105" fmla="*/ 1809844 h 2237474"/>
              <a:gd name="connsiteX106" fmla="*/ 4811440 w 12192000"/>
              <a:gd name="connsiteY106" fmla="*/ 1804655 h 2237474"/>
              <a:gd name="connsiteX107" fmla="*/ 4691075 w 12192000"/>
              <a:gd name="connsiteY107" fmla="*/ 1801389 h 2237474"/>
              <a:gd name="connsiteX108" fmla="*/ 4611738 w 12192000"/>
              <a:gd name="connsiteY108" fmla="*/ 1776964 h 2237474"/>
              <a:gd name="connsiteX109" fmla="*/ 4560070 w 12192000"/>
              <a:gd name="connsiteY109" fmla="*/ 1785640 h 2237474"/>
              <a:gd name="connsiteX110" fmla="*/ 4536503 w 12192000"/>
              <a:gd name="connsiteY110" fmla="*/ 1785334 h 2237474"/>
              <a:gd name="connsiteX111" fmla="*/ 4513724 w 12192000"/>
              <a:gd name="connsiteY111" fmla="*/ 1791996 h 2237474"/>
              <a:gd name="connsiteX112" fmla="*/ 4459810 w 12192000"/>
              <a:gd name="connsiteY112" fmla="*/ 1797886 h 2237474"/>
              <a:gd name="connsiteX113" fmla="*/ 4379064 w 12192000"/>
              <a:gd name="connsiteY113" fmla="*/ 1817177 h 2237474"/>
              <a:gd name="connsiteX114" fmla="*/ 4319209 w 12192000"/>
              <a:gd name="connsiteY114" fmla="*/ 1834833 h 2237474"/>
              <a:gd name="connsiteX115" fmla="*/ 4290981 w 12192000"/>
              <a:gd name="connsiteY115" fmla="*/ 1839677 h 2237474"/>
              <a:gd name="connsiteX116" fmla="*/ 4285792 w 12192000"/>
              <a:gd name="connsiteY116" fmla="*/ 1836231 h 2237474"/>
              <a:gd name="connsiteX117" fmla="*/ 4238372 w 12192000"/>
              <a:gd name="connsiteY117" fmla="*/ 1851480 h 2237474"/>
              <a:gd name="connsiteX118" fmla="*/ 4232517 w 12192000"/>
              <a:gd name="connsiteY118" fmla="*/ 1852567 h 2237474"/>
              <a:gd name="connsiteX119" fmla="*/ 4191732 w 12192000"/>
              <a:gd name="connsiteY119" fmla="*/ 1857328 h 2237474"/>
              <a:gd name="connsiteX120" fmla="*/ 4065532 w 12192000"/>
              <a:gd name="connsiteY120" fmla="*/ 1855477 h 2237474"/>
              <a:gd name="connsiteX121" fmla="*/ 4028460 w 12192000"/>
              <a:gd name="connsiteY121" fmla="*/ 1855137 h 2237474"/>
              <a:gd name="connsiteX122" fmla="*/ 4002267 w 12192000"/>
              <a:gd name="connsiteY122" fmla="*/ 1852352 h 2237474"/>
              <a:gd name="connsiteX123" fmla="*/ 3931396 w 12192000"/>
              <a:gd name="connsiteY123" fmla="*/ 1858915 h 2237474"/>
              <a:gd name="connsiteX124" fmla="*/ 3812162 w 12192000"/>
              <a:gd name="connsiteY124" fmla="*/ 1875501 h 2237474"/>
              <a:gd name="connsiteX125" fmla="*/ 3729530 w 12192000"/>
              <a:gd name="connsiteY125" fmla="*/ 1864513 h 2237474"/>
              <a:gd name="connsiteX126" fmla="*/ 3680177 w 12192000"/>
              <a:gd name="connsiteY126" fmla="*/ 1881552 h 2237474"/>
              <a:gd name="connsiteX127" fmla="*/ 3567259 w 12192000"/>
              <a:gd name="connsiteY127" fmla="*/ 1893482 h 2237474"/>
              <a:gd name="connsiteX128" fmla="*/ 3405770 w 12192000"/>
              <a:gd name="connsiteY128" fmla="*/ 1904591 h 2237474"/>
              <a:gd name="connsiteX129" fmla="*/ 3280097 w 12192000"/>
              <a:gd name="connsiteY129" fmla="*/ 1919610 h 2237474"/>
              <a:gd name="connsiteX130" fmla="*/ 3123424 w 12192000"/>
              <a:gd name="connsiteY130" fmla="*/ 1952930 h 2237474"/>
              <a:gd name="connsiteX131" fmla="*/ 3009910 w 12192000"/>
              <a:gd name="connsiteY131" fmla="*/ 1957866 h 2237474"/>
              <a:gd name="connsiteX132" fmla="*/ 2995934 w 12192000"/>
              <a:gd name="connsiteY132" fmla="*/ 1967085 h 2237474"/>
              <a:gd name="connsiteX133" fmla="*/ 2980071 w 12192000"/>
              <a:gd name="connsiteY133" fmla="*/ 1972988 h 2237474"/>
              <a:gd name="connsiteX134" fmla="*/ 2978094 w 12192000"/>
              <a:gd name="connsiteY134" fmla="*/ 1972369 h 2237474"/>
              <a:gd name="connsiteX135" fmla="*/ 2942858 w 12192000"/>
              <a:gd name="connsiteY135" fmla="*/ 1981367 h 2237474"/>
              <a:gd name="connsiteX136" fmla="*/ 2875436 w 12192000"/>
              <a:gd name="connsiteY136" fmla="*/ 1996977 h 2237474"/>
              <a:gd name="connsiteX137" fmla="*/ 2874892 w 12192000"/>
              <a:gd name="connsiteY137" fmla="*/ 1996085 h 2237474"/>
              <a:gd name="connsiteX138" fmla="*/ 2864145 w 12192000"/>
              <a:gd name="connsiteY138" fmla="*/ 1994061 h 2237474"/>
              <a:gd name="connsiteX139" fmla="*/ 2843662 w 12192000"/>
              <a:gd name="connsiteY139" fmla="*/ 1992498 h 2237474"/>
              <a:gd name="connsiteX140" fmla="*/ 2796128 w 12192000"/>
              <a:gd name="connsiteY140" fmla="*/ 1976403 h 2237474"/>
              <a:gd name="connsiteX141" fmla="*/ 2756784 w 12192000"/>
              <a:gd name="connsiteY141" fmla="*/ 1985116 h 2237474"/>
              <a:gd name="connsiteX142" fmla="*/ 2748833 w 12192000"/>
              <a:gd name="connsiteY142" fmla="*/ 1986323 h 2237474"/>
              <a:gd name="connsiteX143" fmla="*/ 2748661 w 12192000"/>
              <a:gd name="connsiteY143" fmla="*/ 1986122 h 2237474"/>
              <a:gd name="connsiteX144" fmla="*/ 2740251 w 12192000"/>
              <a:gd name="connsiteY144" fmla="*/ 1986946 h 2237474"/>
              <a:gd name="connsiteX145" fmla="*/ 2718916 w 12192000"/>
              <a:gd name="connsiteY145" fmla="*/ 1990867 h 2237474"/>
              <a:gd name="connsiteX146" fmla="*/ 2713522 w 12192000"/>
              <a:gd name="connsiteY146" fmla="*/ 1990173 h 2237474"/>
              <a:gd name="connsiteX147" fmla="*/ 2680597 w 12192000"/>
              <a:gd name="connsiteY147" fmla="*/ 1984996 h 2237474"/>
              <a:gd name="connsiteX148" fmla="*/ 2578178 w 12192000"/>
              <a:gd name="connsiteY148" fmla="*/ 1990531 h 2237474"/>
              <a:gd name="connsiteX149" fmla="*/ 2476147 w 12192000"/>
              <a:gd name="connsiteY149" fmla="*/ 1998305 h 2237474"/>
              <a:gd name="connsiteX150" fmla="*/ 2373568 w 12192000"/>
              <a:gd name="connsiteY150" fmla="*/ 2003219 h 2237474"/>
              <a:gd name="connsiteX151" fmla="*/ 2321399 w 12192000"/>
              <a:gd name="connsiteY151" fmla="*/ 1989467 h 2237474"/>
              <a:gd name="connsiteX152" fmla="*/ 2315525 w 12192000"/>
              <a:gd name="connsiteY152" fmla="*/ 1989708 h 2237474"/>
              <a:gd name="connsiteX153" fmla="*/ 2300792 w 12192000"/>
              <a:gd name="connsiteY153" fmla="*/ 1994290 h 2237474"/>
              <a:gd name="connsiteX154" fmla="*/ 2295469 w 12192000"/>
              <a:gd name="connsiteY154" fmla="*/ 1996659 h 2237474"/>
              <a:gd name="connsiteX155" fmla="*/ 2287219 w 12192000"/>
              <a:gd name="connsiteY155" fmla="*/ 1998750 h 2237474"/>
              <a:gd name="connsiteX156" fmla="*/ 2286948 w 12192000"/>
              <a:gd name="connsiteY156" fmla="*/ 1998596 h 2237474"/>
              <a:gd name="connsiteX157" fmla="*/ 2243069 w 12192000"/>
              <a:gd name="connsiteY157" fmla="*/ 2015111 h 2237474"/>
              <a:gd name="connsiteX158" fmla="*/ 2186609 w 12192000"/>
              <a:gd name="connsiteY158" fmla="*/ 2008263 h 2237474"/>
              <a:gd name="connsiteX159" fmla="*/ 2164831 w 12192000"/>
              <a:gd name="connsiteY159" fmla="*/ 2010143 h 2237474"/>
              <a:gd name="connsiteX160" fmla="*/ 2152836 w 12192000"/>
              <a:gd name="connsiteY160" fmla="*/ 2010048 h 2237474"/>
              <a:gd name="connsiteX161" fmla="*/ 2117102 w 12192000"/>
              <a:gd name="connsiteY161" fmla="*/ 2023004 h 2237474"/>
              <a:gd name="connsiteX162" fmla="*/ 2111935 w 12192000"/>
              <a:gd name="connsiteY162" fmla="*/ 2023163 h 2237474"/>
              <a:gd name="connsiteX163" fmla="*/ 2089991 w 12192000"/>
              <a:gd name="connsiteY163" fmla="*/ 2034193 h 2237474"/>
              <a:gd name="connsiteX164" fmla="*/ 2058061 w 12192000"/>
              <a:gd name="connsiteY164" fmla="*/ 2047942 h 2237474"/>
              <a:gd name="connsiteX165" fmla="*/ 2055737 w 12192000"/>
              <a:gd name="connsiteY165" fmla="*/ 2047704 h 2237474"/>
              <a:gd name="connsiteX166" fmla="*/ 2042244 w 12192000"/>
              <a:gd name="connsiteY166" fmla="*/ 2055560 h 2237474"/>
              <a:gd name="connsiteX167" fmla="*/ 1976224 w 12192000"/>
              <a:gd name="connsiteY167" fmla="*/ 2074257 h 2237474"/>
              <a:gd name="connsiteX168" fmla="*/ 1877728 w 12192000"/>
              <a:gd name="connsiteY168" fmla="*/ 2101004 h 2237474"/>
              <a:gd name="connsiteX169" fmla="*/ 1759056 w 12192000"/>
              <a:gd name="connsiteY169" fmla="*/ 2125608 h 2237474"/>
              <a:gd name="connsiteX170" fmla="*/ 1637948 w 12192000"/>
              <a:gd name="connsiteY170" fmla="*/ 2172597 h 2237474"/>
              <a:gd name="connsiteX171" fmla="*/ 1434549 w 12192000"/>
              <a:gd name="connsiteY171" fmla="*/ 2234522 h 2237474"/>
              <a:gd name="connsiteX172" fmla="*/ 1398481 w 12192000"/>
              <a:gd name="connsiteY172" fmla="*/ 2237074 h 2237474"/>
              <a:gd name="connsiteX173" fmla="*/ 1398407 w 12192000"/>
              <a:gd name="connsiteY173" fmla="*/ 2237095 h 2237474"/>
              <a:gd name="connsiteX174" fmla="*/ 1370962 w 12192000"/>
              <a:gd name="connsiteY174" fmla="*/ 2237474 h 2237474"/>
              <a:gd name="connsiteX175" fmla="*/ 1356367 w 12192000"/>
              <a:gd name="connsiteY175" fmla="*/ 2235089 h 2237474"/>
              <a:gd name="connsiteX176" fmla="*/ 1324828 w 12192000"/>
              <a:gd name="connsiteY176" fmla="*/ 2231968 h 2237474"/>
              <a:gd name="connsiteX177" fmla="*/ 1297744 w 12192000"/>
              <a:gd name="connsiteY177" fmla="*/ 2235849 h 2237474"/>
              <a:gd name="connsiteX178" fmla="*/ 1286236 w 12192000"/>
              <a:gd name="connsiteY178" fmla="*/ 2233135 h 2237474"/>
              <a:gd name="connsiteX179" fmla="*/ 1283504 w 12192000"/>
              <a:gd name="connsiteY179" fmla="*/ 2233797 h 2237474"/>
              <a:gd name="connsiteX180" fmla="*/ 1279765 w 12192000"/>
              <a:gd name="connsiteY180" fmla="*/ 2229639 h 2237474"/>
              <a:gd name="connsiteX181" fmla="*/ 1195347 w 12192000"/>
              <a:gd name="connsiteY181" fmla="*/ 2212354 h 2237474"/>
              <a:gd name="connsiteX182" fmla="*/ 970251 w 12192000"/>
              <a:gd name="connsiteY182" fmla="*/ 2221029 h 2237474"/>
              <a:gd name="connsiteX183" fmla="*/ 812914 w 12192000"/>
              <a:gd name="connsiteY183" fmla="*/ 2202752 h 2237474"/>
              <a:gd name="connsiteX184" fmla="*/ 800195 w 12192000"/>
              <a:gd name="connsiteY184" fmla="*/ 2209407 h 2237474"/>
              <a:gd name="connsiteX185" fmla="*/ 784978 w 12192000"/>
              <a:gd name="connsiteY185" fmla="*/ 2212360 h 2237474"/>
              <a:gd name="connsiteX186" fmla="*/ 681987 w 12192000"/>
              <a:gd name="connsiteY186" fmla="*/ 2216757 h 2237474"/>
              <a:gd name="connsiteX187" fmla="*/ 669923 w 12192000"/>
              <a:gd name="connsiteY187" fmla="*/ 2211682 h 2237474"/>
              <a:gd name="connsiteX188" fmla="*/ 648680 w 12192000"/>
              <a:gd name="connsiteY188" fmla="*/ 2206229 h 2237474"/>
              <a:gd name="connsiteX189" fmla="*/ 597225 w 12192000"/>
              <a:gd name="connsiteY189" fmla="*/ 2180999 h 2237474"/>
              <a:gd name="connsiteX190" fmla="*/ 558449 w 12192000"/>
              <a:gd name="connsiteY190" fmla="*/ 2182346 h 2237474"/>
              <a:gd name="connsiteX191" fmla="*/ 550517 w 12192000"/>
              <a:gd name="connsiteY191" fmla="*/ 2182060 h 2237474"/>
              <a:gd name="connsiteX192" fmla="*/ 550309 w 12192000"/>
              <a:gd name="connsiteY192" fmla="*/ 2181825 h 2237474"/>
              <a:gd name="connsiteX193" fmla="*/ 541836 w 12192000"/>
              <a:gd name="connsiteY193" fmla="*/ 2181063 h 2237474"/>
              <a:gd name="connsiteX194" fmla="*/ 536057 w 12192000"/>
              <a:gd name="connsiteY194" fmla="*/ 2181537 h 2237474"/>
              <a:gd name="connsiteX195" fmla="*/ 520671 w 12192000"/>
              <a:gd name="connsiteY195" fmla="*/ 2180980 h 2237474"/>
              <a:gd name="connsiteX196" fmla="*/ 515024 w 12192000"/>
              <a:gd name="connsiteY196" fmla="*/ 2179258 h 2237474"/>
              <a:gd name="connsiteX197" fmla="*/ 512278 w 12192000"/>
              <a:gd name="connsiteY197" fmla="*/ 2176369 h 2237474"/>
              <a:gd name="connsiteX198" fmla="*/ 480419 w 12192000"/>
              <a:gd name="connsiteY198" fmla="*/ 2167807 h 2237474"/>
              <a:gd name="connsiteX199" fmla="*/ 413835 w 12192000"/>
              <a:gd name="connsiteY199" fmla="*/ 2156783 h 2237474"/>
              <a:gd name="connsiteX200" fmla="*/ 376513 w 12192000"/>
              <a:gd name="connsiteY200" fmla="*/ 2154014 h 2237474"/>
              <a:gd name="connsiteX201" fmla="*/ 273386 w 12192000"/>
              <a:gd name="connsiteY201" fmla="*/ 2142551 h 2237474"/>
              <a:gd name="connsiteX202" fmla="*/ 169207 w 12192000"/>
              <a:gd name="connsiteY202" fmla="*/ 2128100 h 2237474"/>
              <a:gd name="connsiteX203" fmla="*/ 93149 w 12192000"/>
              <a:gd name="connsiteY203" fmla="*/ 2105324 h 2237474"/>
              <a:gd name="connsiteX204" fmla="*/ 88109 w 12192000"/>
              <a:gd name="connsiteY204" fmla="*/ 2106704 h 2237474"/>
              <a:gd name="connsiteX205" fmla="*/ 80022 w 12192000"/>
              <a:gd name="connsiteY205" fmla="*/ 2107254 h 2237474"/>
              <a:gd name="connsiteX206" fmla="*/ 79717 w 12192000"/>
              <a:gd name="connsiteY206" fmla="*/ 2107046 h 2237474"/>
              <a:gd name="connsiteX207" fmla="*/ 72352 w 12192000"/>
              <a:gd name="connsiteY207" fmla="*/ 2107991 h 2237474"/>
              <a:gd name="connsiteX208" fmla="*/ 37645 w 12192000"/>
              <a:gd name="connsiteY208" fmla="*/ 2115401 h 2237474"/>
              <a:gd name="connsiteX209" fmla="*/ 4572 w 12192000"/>
              <a:gd name="connsiteY209" fmla="*/ 2111091 h 2237474"/>
              <a:gd name="connsiteX210" fmla="*/ 0 w 12192000"/>
              <a:gd name="connsiteY210" fmla="*/ 2110468 h 2237474"/>
              <a:gd name="connsiteX211" fmla="*/ 0 w 12192000"/>
              <a:gd name="connsiteY21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00177 w 12192000"/>
              <a:gd name="connsiteY75" fmla="*/ 1636016 h 2237474"/>
              <a:gd name="connsiteX76" fmla="*/ 6795372 w 12192000"/>
              <a:gd name="connsiteY76" fmla="*/ 1644845 h 2237474"/>
              <a:gd name="connsiteX77" fmla="*/ 6692251 w 12192000"/>
              <a:gd name="connsiteY77" fmla="*/ 1656357 h 2237474"/>
              <a:gd name="connsiteX78" fmla="*/ 6655235 w 12192000"/>
              <a:gd name="connsiteY78" fmla="*/ 1661869 h 2237474"/>
              <a:gd name="connsiteX79" fmla="*/ 6554894 w 12192000"/>
              <a:gd name="connsiteY79" fmla="*/ 1664428 h 2237474"/>
              <a:gd name="connsiteX80" fmla="*/ 6516595 w 12192000"/>
              <a:gd name="connsiteY80" fmla="*/ 1667475 h 2237474"/>
              <a:gd name="connsiteX81" fmla="*/ 6508541 w 12192000"/>
              <a:gd name="connsiteY81" fmla="*/ 1668757 h 2237474"/>
              <a:gd name="connsiteX82" fmla="*/ 6471012 w 12192000"/>
              <a:gd name="connsiteY82" fmla="*/ 1678604 h 2237474"/>
              <a:gd name="connsiteX83" fmla="*/ 6364035 w 12192000"/>
              <a:gd name="connsiteY83" fmla="*/ 1667683 h 2237474"/>
              <a:gd name="connsiteX84" fmla="*/ 6280959 w 12192000"/>
              <a:gd name="connsiteY84" fmla="*/ 1689329 h 2237474"/>
              <a:gd name="connsiteX85" fmla="*/ 6243319 w 12192000"/>
              <a:gd name="connsiteY85" fmla="*/ 1695560 h 2237474"/>
              <a:gd name="connsiteX86" fmla="*/ 6098321 w 12192000"/>
              <a:gd name="connsiteY86" fmla="*/ 1721646 h 2237474"/>
              <a:gd name="connsiteX87" fmla="*/ 5880652 w 12192000"/>
              <a:gd name="connsiteY87" fmla="*/ 1779643 h 2237474"/>
              <a:gd name="connsiteX88" fmla="*/ 5785959 w 12192000"/>
              <a:gd name="connsiteY88" fmla="*/ 1775307 h 2237474"/>
              <a:gd name="connsiteX89" fmla="*/ 5643534 w 12192000"/>
              <a:gd name="connsiteY89" fmla="*/ 1802919 h 2237474"/>
              <a:gd name="connsiteX90" fmla="*/ 5518799 w 12192000"/>
              <a:gd name="connsiteY90" fmla="*/ 1818312 h 2237474"/>
              <a:gd name="connsiteX91" fmla="*/ 5505014 w 12192000"/>
              <a:gd name="connsiteY91" fmla="*/ 1819259 h 2237474"/>
              <a:gd name="connsiteX92" fmla="*/ 5453307 w 12192000"/>
              <a:gd name="connsiteY92" fmla="*/ 1815450 h 2237474"/>
              <a:gd name="connsiteX93" fmla="*/ 5364192 w 12192000"/>
              <a:gd name="connsiteY93" fmla="*/ 1826074 h 2237474"/>
              <a:gd name="connsiteX94" fmla="*/ 5350380 w 12192000"/>
              <a:gd name="connsiteY94" fmla="*/ 1830891 h 2237474"/>
              <a:gd name="connsiteX95" fmla="*/ 5259633 w 12192000"/>
              <a:gd name="connsiteY95" fmla="*/ 1837160 h 2237474"/>
              <a:gd name="connsiteX96" fmla="*/ 5197513 w 12192000"/>
              <a:gd name="connsiteY96" fmla="*/ 1844718 h 2237474"/>
              <a:gd name="connsiteX97" fmla="*/ 5168852 w 12192000"/>
              <a:gd name="connsiteY97" fmla="*/ 1844846 h 2237474"/>
              <a:gd name="connsiteX98" fmla="*/ 5114927 w 12192000"/>
              <a:gd name="connsiteY98" fmla="*/ 1847827 h 2237474"/>
              <a:gd name="connsiteX99" fmla="*/ 5108970 w 12192000"/>
              <a:gd name="connsiteY99" fmla="*/ 1847935 h 2237474"/>
              <a:gd name="connsiteX100" fmla="*/ 5067961 w 12192000"/>
              <a:gd name="connsiteY100" fmla="*/ 1845917 h 2237474"/>
              <a:gd name="connsiteX101" fmla="*/ 5007075 w 12192000"/>
              <a:gd name="connsiteY101" fmla="*/ 1838626 h 2237474"/>
              <a:gd name="connsiteX102" fmla="*/ 4944087 w 12192000"/>
              <a:gd name="connsiteY102" fmla="*/ 1823332 h 2237474"/>
              <a:gd name="connsiteX103" fmla="*/ 4907662 w 12192000"/>
              <a:gd name="connsiteY103" fmla="*/ 1816900 h 2237474"/>
              <a:gd name="connsiteX104" fmla="*/ 4882386 w 12192000"/>
              <a:gd name="connsiteY104" fmla="*/ 1809844 h 2237474"/>
              <a:gd name="connsiteX105" fmla="*/ 4811440 w 12192000"/>
              <a:gd name="connsiteY105" fmla="*/ 1804655 h 2237474"/>
              <a:gd name="connsiteX106" fmla="*/ 4691075 w 12192000"/>
              <a:gd name="connsiteY106" fmla="*/ 1801389 h 2237474"/>
              <a:gd name="connsiteX107" fmla="*/ 4611738 w 12192000"/>
              <a:gd name="connsiteY107" fmla="*/ 1776964 h 2237474"/>
              <a:gd name="connsiteX108" fmla="*/ 4560070 w 12192000"/>
              <a:gd name="connsiteY108" fmla="*/ 1785640 h 2237474"/>
              <a:gd name="connsiteX109" fmla="*/ 4536503 w 12192000"/>
              <a:gd name="connsiteY109" fmla="*/ 1785334 h 2237474"/>
              <a:gd name="connsiteX110" fmla="*/ 4513724 w 12192000"/>
              <a:gd name="connsiteY110" fmla="*/ 1791996 h 2237474"/>
              <a:gd name="connsiteX111" fmla="*/ 4459810 w 12192000"/>
              <a:gd name="connsiteY111" fmla="*/ 1797886 h 2237474"/>
              <a:gd name="connsiteX112" fmla="*/ 4379064 w 12192000"/>
              <a:gd name="connsiteY112" fmla="*/ 1817177 h 2237474"/>
              <a:gd name="connsiteX113" fmla="*/ 4319209 w 12192000"/>
              <a:gd name="connsiteY113" fmla="*/ 1834833 h 2237474"/>
              <a:gd name="connsiteX114" fmla="*/ 4290981 w 12192000"/>
              <a:gd name="connsiteY114" fmla="*/ 1839677 h 2237474"/>
              <a:gd name="connsiteX115" fmla="*/ 4285792 w 12192000"/>
              <a:gd name="connsiteY115" fmla="*/ 1836231 h 2237474"/>
              <a:gd name="connsiteX116" fmla="*/ 4238372 w 12192000"/>
              <a:gd name="connsiteY116" fmla="*/ 1851480 h 2237474"/>
              <a:gd name="connsiteX117" fmla="*/ 4232517 w 12192000"/>
              <a:gd name="connsiteY117" fmla="*/ 1852567 h 2237474"/>
              <a:gd name="connsiteX118" fmla="*/ 4191732 w 12192000"/>
              <a:gd name="connsiteY118" fmla="*/ 1857328 h 2237474"/>
              <a:gd name="connsiteX119" fmla="*/ 4065532 w 12192000"/>
              <a:gd name="connsiteY119" fmla="*/ 1855477 h 2237474"/>
              <a:gd name="connsiteX120" fmla="*/ 4028460 w 12192000"/>
              <a:gd name="connsiteY120" fmla="*/ 1855137 h 2237474"/>
              <a:gd name="connsiteX121" fmla="*/ 4002267 w 12192000"/>
              <a:gd name="connsiteY121" fmla="*/ 1852352 h 2237474"/>
              <a:gd name="connsiteX122" fmla="*/ 3931396 w 12192000"/>
              <a:gd name="connsiteY122" fmla="*/ 1858915 h 2237474"/>
              <a:gd name="connsiteX123" fmla="*/ 3812162 w 12192000"/>
              <a:gd name="connsiteY123" fmla="*/ 1875501 h 2237474"/>
              <a:gd name="connsiteX124" fmla="*/ 3729530 w 12192000"/>
              <a:gd name="connsiteY124" fmla="*/ 1864513 h 2237474"/>
              <a:gd name="connsiteX125" fmla="*/ 3680177 w 12192000"/>
              <a:gd name="connsiteY125" fmla="*/ 1881552 h 2237474"/>
              <a:gd name="connsiteX126" fmla="*/ 3567259 w 12192000"/>
              <a:gd name="connsiteY126" fmla="*/ 1893482 h 2237474"/>
              <a:gd name="connsiteX127" fmla="*/ 3405770 w 12192000"/>
              <a:gd name="connsiteY127" fmla="*/ 1904591 h 2237474"/>
              <a:gd name="connsiteX128" fmla="*/ 3280097 w 12192000"/>
              <a:gd name="connsiteY128" fmla="*/ 1919610 h 2237474"/>
              <a:gd name="connsiteX129" fmla="*/ 3123424 w 12192000"/>
              <a:gd name="connsiteY129" fmla="*/ 1952930 h 2237474"/>
              <a:gd name="connsiteX130" fmla="*/ 3009910 w 12192000"/>
              <a:gd name="connsiteY130" fmla="*/ 1957866 h 2237474"/>
              <a:gd name="connsiteX131" fmla="*/ 2995934 w 12192000"/>
              <a:gd name="connsiteY131" fmla="*/ 1967085 h 2237474"/>
              <a:gd name="connsiteX132" fmla="*/ 2980071 w 12192000"/>
              <a:gd name="connsiteY132" fmla="*/ 1972988 h 2237474"/>
              <a:gd name="connsiteX133" fmla="*/ 2978094 w 12192000"/>
              <a:gd name="connsiteY133" fmla="*/ 1972369 h 2237474"/>
              <a:gd name="connsiteX134" fmla="*/ 2942858 w 12192000"/>
              <a:gd name="connsiteY134" fmla="*/ 1981367 h 2237474"/>
              <a:gd name="connsiteX135" fmla="*/ 2875436 w 12192000"/>
              <a:gd name="connsiteY135" fmla="*/ 1996977 h 2237474"/>
              <a:gd name="connsiteX136" fmla="*/ 2874892 w 12192000"/>
              <a:gd name="connsiteY136" fmla="*/ 1996085 h 2237474"/>
              <a:gd name="connsiteX137" fmla="*/ 2864145 w 12192000"/>
              <a:gd name="connsiteY137" fmla="*/ 1994061 h 2237474"/>
              <a:gd name="connsiteX138" fmla="*/ 2843662 w 12192000"/>
              <a:gd name="connsiteY138" fmla="*/ 1992498 h 2237474"/>
              <a:gd name="connsiteX139" fmla="*/ 2796128 w 12192000"/>
              <a:gd name="connsiteY139" fmla="*/ 1976403 h 2237474"/>
              <a:gd name="connsiteX140" fmla="*/ 2756784 w 12192000"/>
              <a:gd name="connsiteY140" fmla="*/ 1985116 h 2237474"/>
              <a:gd name="connsiteX141" fmla="*/ 2748833 w 12192000"/>
              <a:gd name="connsiteY141" fmla="*/ 1986323 h 2237474"/>
              <a:gd name="connsiteX142" fmla="*/ 2748661 w 12192000"/>
              <a:gd name="connsiteY142" fmla="*/ 1986122 h 2237474"/>
              <a:gd name="connsiteX143" fmla="*/ 2740251 w 12192000"/>
              <a:gd name="connsiteY143" fmla="*/ 1986946 h 2237474"/>
              <a:gd name="connsiteX144" fmla="*/ 2718916 w 12192000"/>
              <a:gd name="connsiteY144" fmla="*/ 1990867 h 2237474"/>
              <a:gd name="connsiteX145" fmla="*/ 2713522 w 12192000"/>
              <a:gd name="connsiteY145" fmla="*/ 1990173 h 2237474"/>
              <a:gd name="connsiteX146" fmla="*/ 2680597 w 12192000"/>
              <a:gd name="connsiteY146" fmla="*/ 1984996 h 2237474"/>
              <a:gd name="connsiteX147" fmla="*/ 2578178 w 12192000"/>
              <a:gd name="connsiteY147" fmla="*/ 1990531 h 2237474"/>
              <a:gd name="connsiteX148" fmla="*/ 2476147 w 12192000"/>
              <a:gd name="connsiteY148" fmla="*/ 1998305 h 2237474"/>
              <a:gd name="connsiteX149" fmla="*/ 2373568 w 12192000"/>
              <a:gd name="connsiteY149" fmla="*/ 2003219 h 2237474"/>
              <a:gd name="connsiteX150" fmla="*/ 2321399 w 12192000"/>
              <a:gd name="connsiteY150" fmla="*/ 1989467 h 2237474"/>
              <a:gd name="connsiteX151" fmla="*/ 2315525 w 12192000"/>
              <a:gd name="connsiteY151" fmla="*/ 1989708 h 2237474"/>
              <a:gd name="connsiteX152" fmla="*/ 2300792 w 12192000"/>
              <a:gd name="connsiteY152" fmla="*/ 1994290 h 2237474"/>
              <a:gd name="connsiteX153" fmla="*/ 2295469 w 12192000"/>
              <a:gd name="connsiteY153" fmla="*/ 1996659 h 2237474"/>
              <a:gd name="connsiteX154" fmla="*/ 2287219 w 12192000"/>
              <a:gd name="connsiteY154" fmla="*/ 1998750 h 2237474"/>
              <a:gd name="connsiteX155" fmla="*/ 2286948 w 12192000"/>
              <a:gd name="connsiteY155" fmla="*/ 1998596 h 2237474"/>
              <a:gd name="connsiteX156" fmla="*/ 2243069 w 12192000"/>
              <a:gd name="connsiteY156" fmla="*/ 2015111 h 2237474"/>
              <a:gd name="connsiteX157" fmla="*/ 2186609 w 12192000"/>
              <a:gd name="connsiteY157" fmla="*/ 2008263 h 2237474"/>
              <a:gd name="connsiteX158" fmla="*/ 2164831 w 12192000"/>
              <a:gd name="connsiteY158" fmla="*/ 2010143 h 2237474"/>
              <a:gd name="connsiteX159" fmla="*/ 2152836 w 12192000"/>
              <a:gd name="connsiteY159" fmla="*/ 2010048 h 2237474"/>
              <a:gd name="connsiteX160" fmla="*/ 2117102 w 12192000"/>
              <a:gd name="connsiteY160" fmla="*/ 2023004 h 2237474"/>
              <a:gd name="connsiteX161" fmla="*/ 2111935 w 12192000"/>
              <a:gd name="connsiteY161" fmla="*/ 2023163 h 2237474"/>
              <a:gd name="connsiteX162" fmla="*/ 2089991 w 12192000"/>
              <a:gd name="connsiteY162" fmla="*/ 2034193 h 2237474"/>
              <a:gd name="connsiteX163" fmla="*/ 2058061 w 12192000"/>
              <a:gd name="connsiteY163" fmla="*/ 2047942 h 2237474"/>
              <a:gd name="connsiteX164" fmla="*/ 2055737 w 12192000"/>
              <a:gd name="connsiteY164" fmla="*/ 2047704 h 2237474"/>
              <a:gd name="connsiteX165" fmla="*/ 2042244 w 12192000"/>
              <a:gd name="connsiteY165" fmla="*/ 2055560 h 2237474"/>
              <a:gd name="connsiteX166" fmla="*/ 1976224 w 12192000"/>
              <a:gd name="connsiteY166" fmla="*/ 2074257 h 2237474"/>
              <a:gd name="connsiteX167" fmla="*/ 1877728 w 12192000"/>
              <a:gd name="connsiteY167" fmla="*/ 2101004 h 2237474"/>
              <a:gd name="connsiteX168" fmla="*/ 1759056 w 12192000"/>
              <a:gd name="connsiteY168" fmla="*/ 2125608 h 2237474"/>
              <a:gd name="connsiteX169" fmla="*/ 1637948 w 12192000"/>
              <a:gd name="connsiteY169" fmla="*/ 2172597 h 2237474"/>
              <a:gd name="connsiteX170" fmla="*/ 1434549 w 12192000"/>
              <a:gd name="connsiteY170" fmla="*/ 2234522 h 2237474"/>
              <a:gd name="connsiteX171" fmla="*/ 1398481 w 12192000"/>
              <a:gd name="connsiteY171" fmla="*/ 2237074 h 2237474"/>
              <a:gd name="connsiteX172" fmla="*/ 1398407 w 12192000"/>
              <a:gd name="connsiteY172" fmla="*/ 2237095 h 2237474"/>
              <a:gd name="connsiteX173" fmla="*/ 1370962 w 12192000"/>
              <a:gd name="connsiteY173" fmla="*/ 2237474 h 2237474"/>
              <a:gd name="connsiteX174" fmla="*/ 1356367 w 12192000"/>
              <a:gd name="connsiteY174" fmla="*/ 2235089 h 2237474"/>
              <a:gd name="connsiteX175" fmla="*/ 1324828 w 12192000"/>
              <a:gd name="connsiteY175" fmla="*/ 2231968 h 2237474"/>
              <a:gd name="connsiteX176" fmla="*/ 1297744 w 12192000"/>
              <a:gd name="connsiteY176" fmla="*/ 2235849 h 2237474"/>
              <a:gd name="connsiteX177" fmla="*/ 1286236 w 12192000"/>
              <a:gd name="connsiteY177" fmla="*/ 2233135 h 2237474"/>
              <a:gd name="connsiteX178" fmla="*/ 1283504 w 12192000"/>
              <a:gd name="connsiteY178" fmla="*/ 2233797 h 2237474"/>
              <a:gd name="connsiteX179" fmla="*/ 1279765 w 12192000"/>
              <a:gd name="connsiteY179" fmla="*/ 2229639 h 2237474"/>
              <a:gd name="connsiteX180" fmla="*/ 1195347 w 12192000"/>
              <a:gd name="connsiteY180" fmla="*/ 2212354 h 2237474"/>
              <a:gd name="connsiteX181" fmla="*/ 970251 w 12192000"/>
              <a:gd name="connsiteY181" fmla="*/ 2221029 h 2237474"/>
              <a:gd name="connsiteX182" fmla="*/ 812914 w 12192000"/>
              <a:gd name="connsiteY182" fmla="*/ 2202752 h 2237474"/>
              <a:gd name="connsiteX183" fmla="*/ 800195 w 12192000"/>
              <a:gd name="connsiteY183" fmla="*/ 2209407 h 2237474"/>
              <a:gd name="connsiteX184" fmla="*/ 784978 w 12192000"/>
              <a:gd name="connsiteY184" fmla="*/ 2212360 h 2237474"/>
              <a:gd name="connsiteX185" fmla="*/ 681987 w 12192000"/>
              <a:gd name="connsiteY185" fmla="*/ 2216757 h 2237474"/>
              <a:gd name="connsiteX186" fmla="*/ 669923 w 12192000"/>
              <a:gd name="connsiteY186" fmla="*/ 2211682 h 2237474"/>
              <a:gd name="connsiteX187" fmla="*/ 648680 w 12192000"/>
              <a:gd name="connsiteY187" fmla="*/ 2206229 h 2237474"/>
              <a:gd name="connsiteX188" fmla="*/ 597225 w 12192000"/>
              <a:gd name="connsiteY188" fmla="*/ 2180999 h 2237474"/>
              <a:gd name="connsiteX189" fmla="*/ 558449 w 12192000"/>
              <a:gd name="connsiteY189" fmla="*/ 2182346 h 2237474"/>
              <a:gd name="connsiteX190" fmla="*/ 550517 w 12192000"/>
              <a:gd name="connsiteY190" fmla="*/ 2182060 h 2237474"/>
              <a:gd name="connsiteX191" fmla="*/ 550309 w 12192000"/>
              <a:gd name="connsiteY191" fmla="*/ 2181825 h 2237474"/>
              <a:gd name="connsiteX192" fmla="*/ 541836 w 12192000"/>
              <a:gd name="connsiteY192" fmla="*/ 2181063 h 2237474"/>
              <a:gd name="connsiteX193" fmla="*/ 536057 w 12192000"/>
              <a:gd name="connsiteY193" fmla="*/ 2181537 h 2237474"/>
              <a:gd name="connsiteX194" fmla="*/ 520671 w 12192000"/>
              <a:gd name="connsiteY194" fmla="*/ 2180980 h 2237474"/>
              <a:gd name="connsiteX195" fmla="*/ 515024 w 12192000"/>
              <a:gd name="connsiteY195" fmla="*/ 2179258 h 2237474"/>
              <a:gd name="connsiteX196" fmla="*/ 512278 w 12192000"/>
              <a:gd name="connsiteY196" fmla="*/ 2176369 h 2237474"/>
              <a:gd name="connsiteX197" fmla="*/ 480419 w 12192000"/>
              <a:gd name="connsiteY197" fmla="*/ 2167807 h 2237474"/>
              <a:gd name="connsiteX198" fmla="*/ 413835 w 12192000"/>
              <a:gd name="connsiteY198" fmla="*/ 2156783 h 2237474"/>
              <a:gd name="connsiteX199" fmla="*/ 376513 w 12192000"/>
              <a:gd name="connsiteY199" fmla="*/ 2154014 h 2237474"/>
              <a:gd name="connsiteX200" fmla="*/ 273386 w 12192000"/>
              <a:gd name="connsiteY200" fmla="*/ 2142551 h 2237474"/>
              <a:gd name="connsiteX201" fmla="*/ 169207 w 12192000"/>
              <a:gd name="connsiteY201" fmla="*/ 2128100 h 2237474"/>
              <a:gd name="connsiteX202" fmla="*/ 93149 w 12192000"/>
              <a:gd name="connsiteY202" fmla="*/ 2105324 h 2237474"/>
              <a:gd name="connsiteX203" fmla="*/ 88109 w 12192000"/>
              <a:gd name="connsiteY203" fmla="*/ 2106704 h 2237474"/>
              <a:gd name="connsiteX204" fmla="*/ 80022 w 12192000"/>
              <a:gd name="connsiteY204" fmla="*/ 2107254 h 2237474"/>
              <a:gd name="connsiteX205" fmla="*/ 79717 w 12192000"/>
              <a:gd name="connsiteY205" fmla="*/ 2107046 h 2237474"/>
              <a:gd name="connsiteX206" fmla="*/ 72352 w 12192000"/>
              <a:gd name="connsiteY206" fmla="*/ 2107991 h 2237474"/>
              <a:gd name="connsiteX207" fmla="*/ 37645 w 12192000"/>
              <a:gd name="connsiteY207" fmla="*/ 2115401 h 2237474"/>
              <a:gd name="connsiteX208" fmla="*/ 4572 w 12192000"/>
              <a:gd name="connsiteY208" fmla="*/ 2111091 h 2237474"/>
              <a:gd name="connsiteX209" fmla="*/ 0 w 12192000"/>
              <a:gd name="connsiteY209" fmla="*/ 2110468 h 2237474"/>
              <a:gd name="connsiteX210" fmla="*/ 0 w 12192000"/>
              <a:gd name="connsiteY21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65605 w 12192000"/>
              <a:gd name="connsiteY46" fmla="*/ 1110791 h 2237474"/>
              <a:gd name="connsiteX47" fmla="*/ 8584946 w 12192000"/>
              <a:gd name="connsiteY47" fmla="*/ 1135226 h 2237474"/>
              <a:gd name="connsiteX48" fmla="*/ 8460755 w 12192000"/>
              <a:gd name="connsiteY48" fmla="*/ 1203427 h 2237474"/>
              <a:gd name="connsiteX49" fmla="*/ 8419755 w 12192000"/>
              <a:gd name="connsiteY49" fmla="*/ 1216260 h 2237474"/>
              <a:gd name="connsiteX50" fmla="*/ 8411626 w 12192000"/>
              <a:gd name="connsiteY50" fmla="*/ 1214397 h 2237474"/>
              <a:gd name="connsiteX51" fmla="*/ 8363469 w 12192000"/>
              <a:gd name="connsiteY51" fmla="*/ 1246658 h 2237474"/>
              <a:gd name="connsiteX52" fmla="*/ 8275497 w 12192000"/>
              <a:gd name="connsiteY52" fmla="*/ 1264396 h 2237474"/>
              <a:gd name="connsiteX53" fmla="*/ 8206287 w 12192000"/>
              <a:gd name="connsiteY53" fmla="*/ 1273060 h 2237474"/>
              <a:gd name="connsiteX54" fmla="*/ 8168705 w 12192000"/>
              <a:gd name="connsiteY54" fmla="*/ 1279956 h 2237474"/>
              <a:gd name="connsiteX55" fmla="*/ 8139997 w 12192000"/>
              <a:gd name="connsiteY55" fmla="*/ 1282713 h 2237474"/>
              <a:gd name="connsiteX56" fmla="*/ 8074238 w 12192000"/>
              <a:gd name="connsiteY56" fmla="*/ 1301895 h 2237474"/>
              <a:gd name="connsiteX57" fmla="*/ 7968292 w 12192000"/>
              <a:gd name="connsiteY57" fmla="*/ 1338779 h 2237474"/>
              <a:gd name="connsiteX58" fmla="*/ 7945122 w 12192000"/>
              <a:gd name="connsiteY58" fmla="*/ 1345477 h 2237474"/>
              <a:gd name="connsiteX59" fmla="*/ 7902328 w 12192000"/>
              <a:gd name="connsiteY59" fmla="*/ 1345865 h 2237474"/>
              <a:gd name="connsiteX60" fmla="*/ 7875879 w 12192000"/>
              <a:gd name="connsiteY60" fmla="*/ 1345646 h 2237474"/>
              <a:gd name="connsiteX61" fmla="*/ 7840612 w 12192000"/>
              <a:gd name="connsiteY61" fmla="*/ 1369373 h 2237474"/>
              <a:gd name="connsiteX62" fmla="*/ 7786819 w 12192000"/>
              <a:gd name="connsiteY62" fmla="*/ 1378970 h 2237474"/>
              <a:gd name="connsiteX63" fmla="*/ 7548172 w 12192000"/>
              <a:gd name="connsiteY63" fmla="*/ 1417460 h 2237474"/>
              <a:gd name="connsiteX64" fmla="*/ 7483437 w 12192000"/>
              <a:gd name="connsiteY64" fmla="*/ 1478152 h 2237474"/>
              <a:gd name="connsiteX65" fmla="*/ 7377870 w 12192000"/>
              <a:gd name="connsiteY65" fmla="*/ 1523319 h 2237474"/>
              <a:gd name="connsiteX66" fmla="*/ 7230737 w 12192000"/>
              <a:gd name="connsiteY66" fmla="*/ 1562633 h 2237474"/>
              <a:gd name="connsiteX67" fmla="*/ 7224458 w 12192000"/>
              <a:gd name="connsiteY67" fmla="*/ 1573008 h 2237474"/>
              <a:gd name="connsiteX68" fmla="*/ 7183121 w 12192000"/>
              <a:gd name="connsiteY68" fmla="*/ 1595162 h 2237474"/>
              <a:gd name="connsiteX69" fmla="*/ 7164601 w 12192000"/>
              <a:gd name="connsiteY69" fmla="*/ 1606490 h 2237474"/>
              <a:gd name="connsiteX70" fmla="*/ 7092727 w 12192000"/>
              <a:gd name="connsiteY70" fmla="*/ 1623628 h 2237474"/>
              <a:gd name="connsiteX71" fmla="*/ 7031309 w 12192000"/>
              <a:gd name="connsiteY71" fmla="*/ 1619451 h 2237474"/>
              <a:gd name="connsiteX72" fmla="*/ 6999084 w 12192000"/>
              <a:gd name="connsiteY72" fmla="*/ 1634317 h 2237474"/>
              <a:gd name="connsiteX73" fmla="*/ 6992107 w 12192000"/>
              <a:gd name="connsiteY73" fmla="*/ 1636860 h 2237474"/>
              <a:gd name="connsiteX74" fmla="*/ 6900177 w 12192000"/>
              <a:gd name="connsiteY74" fmla="*/ 1636016 h 2237474"/>
              <a:gd name="connsiteX75" fmla="*/ 6795372 w 12192000"/>
              <a:gd name="connsiteY75" fmla="*/ 1644845 h 2237474"/>
              <a:gd name="connsiteX76" fmla="*/ 6692251 w 12192000"/>
              <a:gd name="connsiteY76" fmla="*/ 1656357 h 2237474"/>
              <a:gd name="connsiteX77" fmla="*/ 6655235 w 12192000"/>
              <a:gd name="connsiteY77" fmla="*/ 1661869 h 2237474"/>
              <a:gd name="connsiteX78" fmla="*/ 6554894 w 12192000"/>
              <a:gd name="connsiteY78" fmla="*/ 1664428 h 2237474"/>
              <a:gd name="connsiteX79" fmla="*/ 6516595 w 12192000"/>
              <a:gd name="connsiteY79" fmla="*/ 1667475 h 2237474"/>
              <a:gd name="connsiteX80" fmla="*/ 6508541 w 12192000"/>
              <a:gd name="connsiteY80" fmla="*/ 1668757 h 2237474"/>
              <a:gd name="connsiteX81" fmla="*/ 6471012 w 12192000"/>
              <a:gd name="connsiteY81" fmla="*/ 1678604 h 2237474"/>
              <a:gd name="connsiteX82" fmla="*/ 6364035 w 12192000"/>
              <a:gd name="connsiteY82" fmla="*/ 1667683 h 2237474"/>
              <a:gd name="connsiteX83" fmla="*/ 6280959 w 12192000"/>
              <a:gd name="connsiteY83" fmla="*/ 1689329 h 2237474"/>
              <a:gd name="connsiteX84" fmla="*/ 6243319 w 12192000"/>
              <a:gd name="connsiteY84" fmla="*/ 1695560 h 2237474"/>
              <a:gd name="connsiteX85" fmla="*/ 6098321 w 12192000"/>
              <a:gd name="connsiteY85" fmla="*/ 1721646 h 2237474"/>
              <a:gd name="connsiteX86" fmla="*/ 5880652 w 12192000"/>
              <a:gd name="connsiteY86" fmla="*/ 1779643 h 2237474"/>
              <a:gd name="connsiteX87" fmla="*/ 5785959 w 12192000"/>
              <a:gd name="connsiteY87" fmla="*/ 1775307 h 2237474"/>
              <a:gd name="connsiteX88" fmla="*/ 5643534 w 12192000"/>
              <a:gd name="connsiteY88" fmla="*/ 1802919 h 2237474"/>
              <a:gd name="connsiteX89" fmla="*/ 5518799 w 12192000"/>
              <a:gd name="connsiteY89" fmla="*/ 1818312 h 2237474"/>
              <a:gd name="connsiteX90" fmla="*/ 5505014 w 12192000"/>
              <a:gd name="connsiteY90" fmla="*/ 1819259 h 2237474"/>
              <a:gd name="connsiteX91" fmla="*/ 5453307 w 12192000"/>
              <a:gd name="connsiteY91" fmla="*/ 1815450 h 2237474"/>
              <a:gd name="connsiteX92" fmla="*/ 5364192 w 12192000"/>
              <a:gd name="connsiteY92" fmla="*/ 1826074 h 2237474"/>
              <a:gd name="connsiteX93" fmla="*/ 5350380 w 12192000"/>
              <a:gd name="connsiteY93" fmla="*/ 1830891 h 2237474"/>
              <a:gd name="connsiteX94" fmla="*/ 5259633 w 12192000"/>
              <a:gd name="connsiteY94" fmla="*/ 1837160 h 2237474"/>
              <a:gd name="connsiteX95" fmla="*/ 5197513 w 12192000"/>
              <a:gd name="connsiteY95" fmla="*/ 1844718 h 2237474"/>
              <a:gd name="connsiteX96" fmla="*/ 5168852 w 12192000"/>
              <a:gd name="connsiteY96" fmla="*/ 1844846 h 2237474"/>
              <a:gd name="connsiteX97" fmla="*/ 5114927 w 12192000"/>
              <a:gd name="connsiteY97" fmla="*/ 1847827 h 2237474"/>
              <a:gd name="connsiteX98" fmla="*/ 5108970 w 12192000"/>
              <a:gd name="connsiteY98" fmla="*/ 1847935 h 2237474"/>
              <a:gd name="connsiteX99" fmla="*/ 5067961 w 12192000"/>
              <a:gd name="connsiteY99" fmla="*/ 1845917 h 2237474"/>
              <a:gd name="connsiteX100" fmla="*/ 5007075 w 12192000"/>
              <a:gd name="connsiteY100" fmla="*/ 1838626 h 2237474"/>
              <a:gd name="connsiteX101" fmla="*/ 4944087 w 12192000"/>
              <a:gd name="connsiteY101" fmla="*/ 1823332 h 2237474"/>
              <a:gd name="connsiteX102" fmla="*/ 4907662 w 12192000"/>
              <a:gd name="connsiteY102" fmla="*/ 1816900 h 2237474"/>
              <a:gd name="connsiteX103" fmla="*/ 4882386 w 12192000"/>
              <a:gd name="connsiteY103" fmla="*/ 1809844 h 2237474"/>
              <a:gd name="connsiteX104" fmla="*/ 4811440 w 12192000"/>
              <a:gd name="connsiteY104" fmla="*/ 1804655 h 2237474"/>
              <a:gd name="connsiteX105" fmla="*/ 4691075 w 12192000"/>
              <a:gd name="connsiteY105" fmla="*/ 1801389 h 2237474"/>
              <a:gd name="connsiteX106" fmla="*/ 4611738 w 12192000"/>
              <a:gd name="connsiteY106" fmla="*/ 1776964 h 2237474"/>
              <a:gd name="connsiteX107" fmla="*/ 4560070 w 12192000"/>
              <a:gd name="connsiteY107" fmla="*/ 1785640 h 2237474"/>
              <a:gd name="connsiteX108" fmla="*/ 4536503 w 12192000"/>
              <a:gd name="connsiteY108" fmla="*/ 1785334 h 2237474"/>
              <a:gd name="connsiteX109" fmla="*/ 4513724 w 12192000"/>
              <a:gd name="connsiteY109" fmla="*/ 1791996 h 2237474"/>
              <a:gd name="connsiteX110" fmla="*/ 4459810 w 12192000"/>
              <a:gd name="connsiteY110" fmla="*/ 1797886 h 2237474"/>
              <a:gd name="connsiteX111" fmla="*/ 4379064 w 12192000"/>
              <a:gd name="connsiteY111" fmla="*/ 1817177 h 2237474"/>
              <a:gd name="connsiteX112" fmla="*/ 4319209 w 12192000"/>
              <a:gd name="connsiteY112" fmla="*/ 1834833 h 2237474"/>
              <a:gd name="connsiteX113" fmla="*/ 4290981 w 12192000"/>
              <a:gd name="connsiteY113" fmla="*/ 1839677 h 2237474"/>
              <a:gd name="connsiteX114" fmla="*/ 4285792 w 12192000"/>
              <a:gd name="connsiteY114" fmla="*/ 1836231 h 2237474"/>
              <a:gd name="connsiteX115" fmla="*/ 4238372 w 12192000"/>
              <a:gd name="connsiteY115" fmla="*/ 1851480 h 2237474"/>
              <a:gd name="connsiteX116" fmla="*/ 4232517 w 12192000"/>
              <a:gd name="connsiteY116" fmla="*/ 1852567 h 2237474"/>
              <a:gd name="connsiteX117" fmla="*/ 4191732 w 12192000"/>
              <a:gd name="connsiteY117" fmla="*/ 1857328 h 2237474"/>
              <a:gd name="connsiteX118" fmla="*/ 4065532 w 12192000"/>
              <a:gd name="connsiteY118" fmla="*/ 1855477 h 2237474"/>
              <a:gd name="connsiteX119" fmla="*/ 4028460 w 12192000"/>
              <a:gd name="connsiteY119" fmla="*/ 1855137 h 2237474"/>
              <a:gd name="connsiteX120" fmla="*/ 4002267 w 12192000"/>
              <a:gd name="connsiteY120" fmla="*/ 1852352 h 2237474"/>
              <a:gd name="connsiteX121" fmla="*/ 3931396 w 12192000"/>
              <a:gd name="connsiteY121" fmla="*/ 1858915 h 2237474"/>
              <a:gd name="connsiteX122" fmla="*/ 3812162 w 12192000"/>
              <a:gd name="connsiteY122" fmla="*/ 1875501 h 2237474"/>
              <a:gd name="connsiteX123" fmla="*/ 3729530 w 12192000"/>
              <a:gd name="connsiteY123" fmla="*/ 1864513 h 2237474"/>
              <a:gd name="connsiteX124" fmla="*/ 3680177 w 12192000"/>
              <a:gd name="connsiteY124" fmla="*/ 1881552 h 2237474"/>
              <a:gd name="connsiteX125" fmla="*/ 3567259 w 12192000"/>
              <a:gd name="connsiteY125" fmla="*/ 1893482 h 2237474"/>
              <a:gd name="connsiteX126" fmla="*/ 3405770 w 12192000"/>
              <a:gd name="connsiteY126" fmla="*/ 1904591 h 2237474"/>
              <a:gd name="connsiteX127" fmla="*/ 3280097 w 12192000"/>
              <a:gd name="connsiteY127" fmla="*/ 1919610 h 2237474"/>
              <a:gd name="connsiteX128" fmla="*/ 3123424 w 12192000"/>
              <a:gd name="connsiteY128" fmla="*/ 1952930 h 2237474"/>
              <a:gd name="connsiteX129" fmla="*/ 3009910 w 12192000"/>
              <a:gd name="connsiteY129" fmla="*/ 1957866 h 2237474"/>
              <a:gd name="connsiteX130" fmla="*/ 2995934 w 12192000"/>
              <a:gd name="connsiteY130" fmla="*/ 1967085 h 2237474"/>
              <a:gd name="connsiteX131" fmla="*/ 2980071 w 12192000"/>
              <a:gd name="connsiteY131" fmla="*/ 1972988 h 2237474"/>
              <a:gd name="connsiteX132" fmla="*/ 2978094 w 12192000"/>
              <a:gd name="connsiteY132" fmla="*/ 1972369 h 2237474"/>
              <a:gd name="connsiteX133" fmla="*/ 2942858 w 12192000"/>
              <a:gd name="connsiteY133" fmla="*/ 1981367 h 2237474"/>
              <a:gd name="connsiteX134" fmla="*/ 2875436 w 12192000"/>
              <a:gd name="connsiteY134" fmla="*/ 1996977 h 2237474"/>
              <a:gd name="connsiteX135" fmla="*/ 2874892 w 12192000"/>
              <a:gd name="connsiteY135" fmla="*/ 1996085 h 2237474"/>
              <a:gd name="connsiteX136" fmla="*/ 2864145 w 12192000"/>
              <a:gd name="connsiteY136" fmla="*/ 1994061 h 2237474"/>
              <a:gd name="connsiteX137" fmla="*/ 2843662 w 12192000"/>
              <a:gd name="connsiteY137" fmla="*/ 1992498 h 2237474"/>
              <a:gd name="connsiteX138" fmla="*/ 2796128 w 12192000"/>
              <a:gd name="connsiteY138" fmla="*/ 1976403 h 2237474"/>
              <a:gd name="connsiteX139" fmla="*/ 2756784 w 12192000"/>
              <a:gd name="connsiteY139" fmla="*/ 1985116 h 2237474"/>
              <a:gd name="connsiteX140" fmla="*/ 2748833 w 12192000"/>
              <a:gd name="connsiteY140" fmla="*/ 1986323 h 2237474"/>
              <a:gd name="connsiteX141" fmla="*/ 2748661 w 12192000"/>
              <a:gd name="connsiteY141" fmla="*/ 1986122 h 2237474"/>
              <a:gd name="connsiteX142" fmla="*/ 2740251 w 12192000"/>
              <a:gd name="connsiteY142" fmla="*/ 1986946 h 2237474"/>
              <a:gd name="connsiteX143" fmla="*/ 2718916 w 12192000"/>
              <a:gd name="connsiteY143" fmla="*/ 1990867 h 2237474"/>
              <a:gd name="connsiteX144" fmla="*/ 2713522 w 12192000"/>
              <a:gd name="connsiteY144" fmla="*/ 1990173 h 2237474"/>
              <a:gd name="connsiteX145" fmla="*/ 2680597 w 12192000"/>
              <a:gd name="connsiteY145" fmla="*/ 1984996 h 2237474"/>
              <a:gd name="connsiteX146" fmla="*/ 2578178 w 12192000"/>
              <a:gd name="connsiteY146" fmla="*/ 1990531 h 2237474"/>
              <a:gd name="connsiteX147" fmla="*/ 2476147 w 12192000"/>
              <a:gd name="connsiteY147" fmla="*/ 1998305 h 2237474"/>
              <a:gd name="connsiteX148" fmla="*/ 2373568 w 12192000"/>
              <a:gd name="connsiteY148" fmla="*/ 2003219 h 2237474"/>
              <a:gd name="connsiteX149" fmla="*/ 2321399 w 12192000"/>
              <a:gd name="connsiteY149" fmla="*/ 1989467 h 2237474"/>
              <a:gd name="connsiteX150" fmla="*/ 2315525 w 12192000"/>
              <a:gd name="connsiteY150" fmla="*/ 1989708 h 2237474"/>
              <a:gd name="connsiteX151" fmla="*/ 2300792 w 12192000"/>
              <a:gd name="connsiteY151" fmla="*/ 1994290 h 2237474"/>
              <a:gd name="connsiteX152" fmla="*/ 2295469 w 12192000"/>
              <a:gd name="connsiteY152" fmla="*/ 1996659 h 2237474"/>
              <a:gd name="connsiteX153" fmla="*/ 2287219 w 12192000"/>
              <a:gd name="connsiteY153" fmla="*/ 1998750 h 2237474"/>
              <a:gd name="connsiteX154" fmla="*/ 2286948 w 12192000"/>
              <a:gd name="connsiteY154" fmla="*/ 1998596 h 2237474"/>
              <a:gd name="connsiteX155" fmla="*/ 2243069 w 12192000"/>
              <a:gd name="connsiteY155" fmla="*/ 2015111 h 2237474"/>
              <a:gd name="connsiteX156" fmla="*/ 2186609 w 12192000"/>
              <a:gd name="connsiteY156" fmla="*/ 2008263 h 2237474"/>
              <a:gd name="connsiteX157" fmla="*/ 2164831 w 12192000"/>
              <a:gd name="connsiteY157" fmla="*/ 2010143 h 2237474"/>
              <a:gd name="connsiteX158" fmla="*/ 2152836 w 12192000"/>
              <a:gd name="connsiteY158" fmla="*/ 2010048 h 2237474"/>
              <a:gd name="connsiteX159" fmla="*/ 2117102 w 12192000"/>
              <a:gd name="connsiteY159" fmla="*/ 2023004 h 2237474"/>
              <a:gd name="connsiteX160" fmla="*/ 2111935 w 12192000"/>
              <a:gd name="connsiteY160" fmla="*/ 2023163 h 2237474"/>
              <a:gd name="connsiteX161" fmla="*/ 2089991 w 12192000"/>
              <a:gd name="connsiteY161" fmla="*/ 2034193 h 2237474"/>
              <a:gd name="connsiteX162" fmla="*/ 2058061 w 12192000"/>
              <a:gd name="connsiteY162" fmla="*/ 2047942 h 2237474"/>
              <a:gd name="connsiteX163" fmla="*/ 2055737 w 12192000"/>
              <a:gd name="connsiteY163" fmla="*/ 2047704 h 2237474"/>
              <a:gd name="connsiteX164" fmla="*/ 2042244 w 12192000"/>
              <a:gd name="connsiteY164" fmla="*/ 2055560 h 2237474"/>
              <a:gd name="connsiteX165" fmla="*/ 1976224 w 12192000"/>
              <a:gd name="connsiteY165" fmla="*/ 2074257 h 2237474"/>
              <a:gd name="connsiteX166" fmla="*/ 1877728 w 12192000"/>
              <a:gd name="connsiteY166" fmla="*/ 2101004 h 2237474"/>
              <a:gd name="connsiteX167" fmla="*/ 1759056 w 12192000"/>
              <a:gd name="connsiteY167" fmla="*/ 2125608 h 2237474"/>
              <a:gd name="connsiteX168" fmla="*/ 1637948 w 12192000"/>
              <a:gd name="connsiteY168" fmla="*/ 2172597 h 2237474"/>
              <a:gd name="connsiteX169" fmla="*/ 1434549 w 12192000"/>
              <a:gd name="connsiteY169" fmla="*/ 2234522 h 2237474"/>
              <a:gd name="connsiteX170" fmla="*/ 1398481 w 12192000"/>
              <a:gd name="connsiteY170" fmla="*/ 2237074 h 2237474"/>
              <a:gd name="connsiteX171" fmla="*/ 1398407 w 12192000"/>
              <a:gd name="connsiteY171" fmla="*/ 2237095 h 2237474"/>
              <a:gd name="connsiteX172" fmla="*/ 1370962 w 12192000"/>
              <a:gd name="connsiteY172" fmla="*/ 2237474 h 2237474"/>
              <a:gd name="connsiteX173" fmla="*/ 1356367 w 12192000"/>
              <a:gd name="connsiteY173" fmla="*/ 2235089 h 2237474"/>
              <a:gd name="connsiteX174" fmla="*/ 1324828 w 12192000"/>
              <a:gd name="connsiteY174" fmla="*/ 2231968 h 2237474"/>
              <a:gd name="connsiteX175" fmla="*/ 1297744 w 12192000"/>
              <a:gd name="connsiteY175" fmla="*/ 2235849 h 2237474"/>
              <a:gd name="connsiteX176" fmla="*/ 1286236 w 12192000"/>
              <a:gd name="connsiteY176" fmla="*/ 2233135 h 2237474"/>
              <a:gd name="connsiteX177" fmla="*/ 1283504 w 12192000"/>
              <a:gd name="connsiteY177" fmla="*/ 2233797 h 2237474"/>
              <a:gd name="connsiteX178" fmla="*/ 1279765 w 12192000"/>
              <a:gd name="connsiteY178" fmla="*/ 2229639 h 2237474"/>
              <a:gd name="connsiteX179" fmla="*/ 1195347 w 12192000"/>
              <a:gd name="connsiteY179" fmla="*/ 2212354 h 2237474"/>
              <a:gd name="connsiteX180" fmla="*/ 970251 w 12192000"/>
              <a:gd name="connsiteY180" fmla="*/ 2221029 h 2237474"/>
              <a:gd name="connsiteX181" fmla="*/ 812914 w 12192000"/>
              <a:gd name="connsiteY181" fmla="*/ 2202752 h 2237474"/>
              <a:gd name="connsiteX182" fmla="*/ 800195 w 12192000"/>
              <a:gd name="connsiteY182" fmla="*/ 2209407 h 2237474"/>
              <a:gd name="connsiteX183" fmla="*/ 784978 w 12192000"/>
              <a:gd name="connsiteY183" fmla="*/ 2212360 h 2237474"/>
              <a:gd name="connsiteX184" fmla="*/ 681987 w 12192000"/>
              <a:gd name="connsiteY184" fmla="*/ 2216757 h 2237474"/>
              <a:gd name="connsiteX185" fmla="*/ 669923 w 12192000"/>
              <a:gd name="connsiteY185" fmla="*/ 2211682 h 2237474"/>
              <a:gd name="connsiteX186" fmla="*/ 648680 w 12192000"/>
              <a:gd name="connsiteY186" fmla="*/ 2206229 h 2237474"/>
              <a:gd name="connsiteX187" fmla="*/ 597225 w 12192000"/>
              <a:gd name="connsiteY187" fmla="*/ 2180999 h 2237474"/>
              <a:gd name="connsiteX188" fmla="*/ 558449 w 12192000"/>
              <a:gd name="connsiteY188" fmla="*/ 2182346 h 2237474"/>
              <a:gd name="connsiteX189" fmla="*/ 550517 w 12192000"/>
              <a:gd name="connsiteY189" fmla="*/ 2182060 h 2237474"/>
              <a:gd name="connsiteX190" fmla="*/ 550309 w 12192000"/>
              <a:gd name="connsiteY190" fmla="*/ 2181825 h 2237474"/>
              <a:gd name="connsiteX191" fmla="*/ 541836 w 12192000"/>
              <a:gd name="connsiteY191" fmla="*/ 2181063 h 2237474"/>
              <a:gd name="connsiteX192" fmla="*/ 536057 w 12192000"/>
              <a:gd name="connsiteY192" fmla="*/ 2181537 h 2237474"/>
              <a:gd name="connsiteX193" fmla="*/ 520671 w 12192000"/>
              <a:gd name="connsiteY193" fmla="*/ 2180980 h 2237474"/>
              <a:gd name="connsiteX194" fmla="*/ 515024 w 12192000"/>
              <a:gd name="connsiteY194" fmla="*/ 2179258 h 2237474"/>
              <a:gd name="connsiteX195" fmla="*/ 512278 w 12192000"/>
              <a:gd name="connsiteY195" fmla="*/ 2176369 h 2237474"/>
              <a:gd name="connsiteX196" fmla="*/ 480419 w 12192000"/>
              <a:gd name="connsiteY196" fmla="*/ 2167807 h 2237474"/>
              <a:gd name="connsiteX197" fmla="*/ 413835 w 12192000"/>
              <a:gd name="connsiteY197" fmla="*/ 2156783 h 2237474"/>
              <a:gd name="connsiteX198" fmla="*/ 376513 w 12192000"/>
              <a:gd name="connsiteY198" fmla="*/ 2154014 h 2237474"/>
              <a:gd name="connsiteX199" fmla="*/ 273386 w 12192000"/>
              <a:gd name="connsiteY199" fmla="*/ 2142551 h 2237474"/>
              <a:gd name="connsiteX200" fmla="*/ 169207 w 12192000"/>
              <a:gd name="connsiteY200" fmla="*/ 2128100 h 2237474"/>
              <a:gd name="connsiteX201" fmla="*/ 93149 w 12192000"/>
              <a:gd name="connsiteY201" fmla="*/ 2105324 h 2237474"/>
              <a:gd name="connsiteX202" fmla="*/ 88109 w 12192000"/>
              <a:gd name="connsiteY202" fmla="*/ 2106704 h 2237474"/>
              <a:gd name="connsiteX203" fmla="*/ 80022 w 12192000"/>
              <a:gd name="connsiteY203" fmla="*/ 2107254 h 2237474"/>
              <a:gd name="connsiteX204" fmla="*/ 79717 w 12192000"/>
              <a:gd name="connsiteY204" fmla="*/ 2107046 h 2237474"/>
              <a:gd name="connsiteX205" fmla="*/ 72352 w 12192000"/>
              <a:gd name="connsiteY205" fmla="*/ 2107991 h 2237474"/>
              <a:gd name="connsiteX206" fmla="*/ 37645 w 12192000"/>
              <a:gd name="connsiteY206" fmla="*/ 2115401 h 2237474"/>
              <a:gd name="connsiteX207" fmla="*/ 4572 w 12192000"/>
              <a:gd name="connsiteY207" fmla="*/ 2111091 h 2237474"/>
              <a:gd name="connsiteX208" fmla="*/ 0 w 12192000"/>
              <a:gd name="connsiteY208" fmla="*/ 2110468 h 2237474"/>
              <a:gd name="connsiteX209" fmla="*/ 0 w 12192000"/>
              <a:gd name="connsiteY20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65605 w 12192000"/>
              <a:gd name="connsiteY46" fmla="*/ 1110791 h 2237474"/>
              <a:gd name="connsiteX47" fmla="*/ 8584946 w 12192000"/>
              <a:gd name="connsiteY47" fmla="*/ 1135226 h 2237474"/>
              <a:gd name="connsiteX48" fmla="*/ 8460755 w 12192000"/>
              <a:gd name="connsiteY48" fmla="*/ 1203427 h 2237474"/>
              <a:gd name="connsiteX49" fmla="*/ 8419755 w 12192000"/>
              <a:gd name="connsiteY49" fmla="*/ 1216260 h 2237474"/>
              <a:gd name="connsiteX50" fmla="*/ 8411626 w 12192000"/>
              <a:gd name="connsiteY50" fmla="*/ 1214397 h 2237474"/>
              <a:gd name="connsiteX51" fmla="*/ 8363469 w 12192000"/>
              <a:gd name="connsiteY51" fmla="*/ 1246658 h 2237474"/>
              <a:gd name="connsiteX52" fmla="*/ 8275497 w 12192000"/>
              <a:gd name="connsiteY52" fmla="*/ 1264396 h 2237474"/>
              <a:gd name="connsiteX53" fmla="*/ 8206287 w 12192000"/>
              <a:gd name="connsiteY53" fmla="*/ 1273060 h 2237474"/>
              <a:gd name="connsiteX54" fmla="*/ 8168705 w 12192000"/>
              <a:gd name="connsiteY54" fmla="*/ 1279956 h 2237474"/>
              <a:gd name="connsiteX55" fmla="*/ 8139997 w 12192000"/>
              <a:gd name="connsiteY55" fmla="*/ 1282713 h 2237474"/>
              <a:gd name="connsiteX56" fmla="*/ 8074238 w 12192000"/>
              <a:gd name="connsiteY56" fmla="*/ 1301895 h 2237474"/>
              <a:gd name="connsiteX57" fmla="*/ 7968292 w 12192000"/>
              <a:gd name="connsiteY57" fmla="*/ 1338779 h 2237474"/>
              <a:gd name="connsiteX58" fmla="*/ 7902328 w 12192000"/>
              <a:gd name="connsiteY58" fmla="*/ 1345865 h 2237474"/>
              <a:gd name="connsiteX59" fmla="*/ 7875879 w 12192000"/>
              <a:gd name="connsiteY59" fmla="*/ 1345646 h 2237474"/>
              <a:gd name="connsiteX60" fmla="*/ 7840612 w 12192000"/>
              <a:gd name="connsiteY60" fmla="*/ 1369373 h 2237474"/>
              <a:gd name="connsiteX61" fmla="*/ 7786819 w 12192000"/>
              <a:gd name="connsiteY61" fmla="*/ 1378970 h 2237474"/>
              <a:gd name="connsiteX62" fmla="*/ 7548172 w 12192000"/>
              <a:gd name="connsiteY62" fmla="*/ 1417460 h 2237474"/>
              <a:gd name="connsiteX63" fmla="*/ 7483437 w 12192000"/>
              <a:gd name="connsiteY63" fmla="*/ 1478152 h 2237474"/>
              <a:gd name="connsiteX64" fmla="*/ 7377870 w 12192000"/>
              <a:gd name="connsiteY64" fmla="*/ 1523319 h 2237474"/>
              <a:gd name="connsiteX65" fmla="*/ 7230737 w 12192000"/>
              <a:gd name="connsiteY65" fmla="*/ 1562633 h 2237474"/>
              <a:gd name="connsiteX66" fmla="*/ 7224458 w 12192000"/>
              <a:gd name="connsiteY66" fmla="*/ 1573008 h 2237474"/>
              <a:gd name="connsiteX67" fmla="*/ 7183121 w 12192000"/>
              <a:gd name="connsiteY67" fmla="*/ 1595162 h 2237474"/>
              <a:gd name="connsiteX68" fmla="*/ 7164601 w 12192000"/>
              <a:gd name="connsiteY68" fmla="*/ 1606490 h 2237474"/>
              <a:gd name="connsiteX69" fmla="*/ 7092727 w 12192000"/>
              <a:gd name="connsiteY69" fmla="*/ 1623628 h 2237474"/>
              <a:gd name="connsiteX70" fmla="*/ 7031309 w 12192000"/>
              <a:gd name="connsiteY70" fmla="*/ 1619451 h 2237474"/>
              <a:gd name="connsiteX71" fmla="*/ 6999084 w 12192000"/>
              <a:gd name="connsiteY71" fmla="*/ 1634317 h 2237474"/>
              <a:gd name="connsiteX72" fmla="*/ 6992107 w 12192000"/>
              <a:gd name="connsiteY72" fmla="*/ 1636860 h 2237474"/>
              <a:gd name="connsiteX73" fmla="*/ 6900177 w 12192000"/>
              <a:gd name="connsiteY73" fmla="*/ 1636016 h 2237474"/>
              <a:gd name="connsiteX74" fmla="*/ 6795372 w 12192000"/>
              <a:gd name="connsiteY74" fmla="*/ 1644845 h 2237474"/>
              <a:gd name="connsiteX75" fmla="*/ 6692251 w 12192000"/>
              <a:gd name="connsiteY75" fmla="*/ 1656357 h 2237474"/>
              <a:gd name="connsiteX76" fmla="*/ 6655235 w 12192000"/>
              <a:gd name="connsiteY76" fmla="*/ 1661869 h 2237474"/>
              <a:gd name="connsiteX77" fmla="*/ 6554894 w 12192000"/>
              <a:gd name="connsiteY77" fmla="*/ 1664428 h 2237474"/>
              <a:gd name="connsiteX78" fmla="*/ 6516595 w 12192000"/>
              <a:gd name="connsiteY78" fmla="*/ 1667475 h 2237474"/>
              <a:gd name="connsiteX79" fmla="*/ 6508541 w 12192000"/>
              <a:gd name="connsiteY79" fmla="*/ 1668757 h 2237474"/>
              <a:gd name="connsiteX80" fmla="*/ 6471012 w 12192000"/>
              <a:gd name="connsiteY80" fmla="*/ 1678604 h 2237474"/>
              <a:gd name="connsiteX81" fmla="*/ 6364035 w 12192000"/>
              <a:gd name="connsiteY81" fmla="*/ 1667683 h 2237474"/>
              <a:gd name="connsiteX82" fmla="*/ 6280959 w 12192000"/>
              <a:gd name="connsiteY82" fmla="*/ 1689329 h 2237474"/>
              <a:gd name="connsiteX83" fmla="*/ 6243319 w 12192000"/>
              <a:gd name="connsiteY83" fmla="*/ 1695560 h 2237474"/>
              <a:gd name="connsiteX84" fmla="*/ 6098321 w 12192000"/>
              <a:gd name="connsiteY84" fmla="*/ 1721646 h 2237474"/>
              <a:gd name="connsiteX85" fmla="*/ 5880652 w 12192000"/>
              <a:gd name="connsiteY85" fmla="*/ 1779643 h 2237474"/>
              <a:gd name="connsiteX86" fmla="*/ 5785959 w 12192000"/>
              <a:gd name="connsiteY86" fmla="*/ 1775307 h 2237474"/>
              <a:gd name="connsiteX87" fmla="*/ 5643534 w 12192000"/>
              <a:gd name="connsiteY87" fmla="*/ 1802919 h 2237474"/>
              <a:gd name="connsiteX88" fmla="*/ 5518799 w 12192000"/>
              <a:gd name="connsiteY88" fmla="*/ 1818312 h 2237474"/>
              <a:gd name="connsiteX89" fmla="*/ 5505014 w 12192000"/>
              <a:gd name="connsiteY89" fmla="*/ 1819259 h 2237474"/>
              <a:gd name="connsiteX90" fmla="*/ 5453307 w 12192000"/>
              <a:gd name="connsiteY90" fmla="*/ 1815450 h 2237474"/>
              <a:gd name="connsiteX91" fmla="*/ 5364192 w 12192000"/>
              <a:gd name="connsiteY91" fmla="*/ 1826074 h 2237474"/>
              <a:gd name="connsiteX92" fmla="*/ 5350380 w 12192000"/>
              <a:gd name="connsiteY92" fmla="*/ 1830891 h 2237474"/>
              <a:gd name="connsiteX93" fmla="*/ 5259633 w 12192000"/>
              <a:gd name="connsiteY93" fmla="*/ 1837160 h 2237474"/>
              <a:gd name="connsiteX94" fmla="*/ 5197513 w 12192000"/>
              <a:gd name="connsiteY94" fmla="*/ 1844718 h 2237474"/>
              <a:gd name="connsiteX95" fmla="*/ 5168852 w 12192000"/>
              <a:gd name="connsiteY95" fmla="*/ 1844846 h 2237474"/>
              <a:gd name="connsiteX96" fmla="*/ 5114927 w 12192000"/>
              <a:gd name="connsiteY96" fmla="*/ 1847827 h 2237474"/>
              <a:gd name="connsiteX97" fmla="*/ 5108970 w 12192000"/>
              <a:gd name="connsiteY97" fmla="*/ 1847935 h 2237474"/>
              <a:gd name="connsiteX98" fmla="*/ 5067961 w 12192000"/>
              <a:gd name="connsiteY98" fmla="*/ 1845917 h 2237474"/>
              <a:gd name="connsiteX99" fmla="*/ 5007075 w 12192000"/>
              <a:gd name="connsiteY99" fmla="*/ 1838626 h 2237474"/>
              <a:gd name="connsiteX100" fmla="*/ 4944087 w 12192000"/>
              <a:gd name="connsiteY100" fmla="*/ 1823332 h 2237474"/>
              <a:gd name="connsiteX101" fmla="*/ 4907662 w 12192000"/>
              <a:gd name="connsiteY101" fmla="*/ 1816900 h 2237474"/>
              <a:gd name="connsiteX102" fmla="*/ 4882386 w 12192000"/>
              <a:gd name="connsiteY102" fmla="*/ 1809844 h 2237474"/>
              <a:gd name="connsiteX103" fmla="*/ 4811440 w 12192000"/>
              <a:gd name="connsiteY103" fmla="*/ 1804655 h 2237474"/>
              <a:gd name="connsiteX104" fmla="*/ 4691075 w 12192000"/>
              <a:gd name="connsiteY104" fmla="*/ 1801389 h 2237474"/>
              <a:gd name="connsiteX105" fmla="*/ 4611738 w 12192000"/>
              <a:gd name="connsiteY105" fmla="*/ 1776964 h 2237474"/>
              <a:gd name="connsiteX106" fmla="*/ 4560070 w 12192000"/>
              <a:gd name="connsiteY106" fmla="*/ 1785640 h 2237474"/>
              <a:gd name="connsiteX107" fmla="*/ 4536503 w 12192000"/>
              <a:gd name="connsiteY107" fmla="*/ 1785334 h 2237474"/>
              <a:gd name="connsiteX108" fmla="*/ 4513724 w 12192000"/>
              <a:gd name="connsiteY108" fmla="*/ 1791996 h 2237474"/>
              <a:gd name="connsiteX109" fmla="*/ 4459810 w 12192000"/>
              <a:gd name="connsiteY109" fmla="*/ 1797886 h 2237474"/>
              <a:gd name="connsiteX110" fmla="*/ 4379064 w 12192000"/>
              <a:gd name="connsiteY110" fmla="*/ 1817177 h 2237474"/>
              <a:gd name="connsiteX111" fmla="*/ 4319209 w 12192000"/>
              <a:gd name="connsiteY111" fmla="*/ 1834833 h 2237474"/>
              <a:gd name="connsiteX112" fmla="*/ 4290981 w 12192000"/>
              <a:gd name="connsiteY112" fmla="*/ 1839677 h 2237474"/>
              <a:gd name="connsiteX113" fmla="*/ 4285792 w 12192000"/>
              <a:gd name="connsiteY113" fmla="*/ 1836231 h 2237474"/>
              <a:gd name="connsiteX114" fmla="*/ 4238372 w 12192000"/>
              <a:gd name="connsiteY114" fmla="*/ 1851480 h 2237474"/>
              <a:gd name="connsiteX115" fmla="*/ 4232517 w 12192000"/>
              <a:gd name="connsiteY115" fmla="*/ 1852567 h 2237474"/>
              <a:gd name="connsiteX116" fmla="*/ 4191732 w 12192000"/>
              <a:gd name="connsiteY116" fmla="*/ 1857328 h 2237474"/>
              <a:gd name="connsiteX117" fmla="*/ 4065532 w 12192000"/>
              <a:gd name="connsiteY117" fmla="*/ 1855477 h 2237474"/>
              <a:gd name="connsiteX118" fmla="*/ 4028460 w 12192000"/>
              <a:gd name="connsiteY118" fmla="*/ 1855137 h 2237474"/>
              <a:gd name="connsiteX119" fmla="*/ 4002267 w 12192000"/>
              <a:gd name="connsiteY119" fmla="*/ 1852352 h 2237474"/>
              <a:gd name="connsiteX120" fmla="*/ 3931396 w 12192000"/>
              <a:gd name="connsiteY120" fmla="*/ 1858915 h 2237474"/>
              <a:gd name="connsiteX121" fmla="*/ 3812162 w 12192000"/>
              <a:gd name="connsiteY121" fmla="*/ 1875501 h 2237474"/>
              <a:gd name="connsiteX122" fmla="*/ 3729530 w 12192000"/>
              <a:gd name="connsiteY122" fmla="*/ 1864513 h 2237474"/>
              <a:gd name="connsiteX123" fmla="*/ 3680177 w 12192000"/>
              <a:gd name="connsiteY123" fmla="*/ 1881552 h 2237474"/>
              <a:gd name="connsiteX124" fmla="*/ 3567259 w 12192000"/>
              <a:gd name="connsiteY124" fmla="*/ 1893482 h 2237474"/>
              <a:gd name="connsiteX125" fmla="*/ 3405770 w 12192000"/>
              <a:gd name="connsiteY125" fmla="*/ 1904591 h 2237474"/>
              <a:gd name="connsiteX126" fmla="*/ 3280097 w 12192000"/>
              <a:gd name="connsiteY126" fmla="*/ 1919610 h 2237474"/>
              <a:gd name="connsiteX127" fmla="*/ 3123424 w 12192000"/>
              <a:gd name="connsiteY127" fmla="*/ 1952930 h 2237474"/>
              <a:gd name="connsiteX128" fmla="*/ 3009910 w 12192000"/>
              <a:gd name="connsiteY128" fmla="*/ 1957866 h 2237474"/>
              <a:gd name="connsiteX129" fmla="*/ 2995934 w 12192000"/>
              <a:gd name="connsiteY129" fmla="*/ 1967085 h 2237474"/>
              <a:gd name="connsiteX130" fmla="*/ 2980071 w 12192000"/>
              <a:gd name="connsiteY130" fmla="*/ 1972988 h 2237474"/>
              <a:gd name="connsiteX131" fmla="*/ 2978094 w 12192000"/>
              <a:gd name="connsiteY131" fmla="*/ 1972369 h 2237474"/>
              <a:gd name="connsiteX132" fmla="*/ 2942858 w 12192000"/>
              <a:gd name="connsiteY132" fmla="*/ 1981367 h 2237474"/>
              <a:gd name="connsiteX133" fmla="*/ 2875436 w 12192000"/>
              <a:gd name="connsiteY133" fmla="*/ 1996977 h 2237474"/>
              <a:gd name="connsiteX134" fmla="*/ 2874892 w 12192000"/>
              <a:gd name="connsiteY134" fmla="*/ 1996085 h 2237474"/>
              <a:gd name="connsiteX135" fmla="*/ 2864145 w 12192000"/>
              <a:gd name="connsiteY135" fmla="*/ 1994061 h 2237474"/>
              <a:gd name="connsiteX136" fmla="*/ 2843662 w 12192000"/>
              <a:gd name="connsiteY136" fmla="*/ 1992498 h 2237474"/>
              <a:gd name="connsiteX137" fmla="*/ 2796128 w 12192000"/>
              <a:gd name="connsiteY137" fmla="*/ 1976403 h 2237474"/>
              <a:gd name="connsiteX138" fmla="*/ 2756784 w 12192000"/>
              <a:gd name="connsiteY138" fmla="*/ 1985116 h 2237474"/>
              <a:gd name="connsiteX139" fmla="*/ 2748833 w 12192000"/>
              <a:gd name="connsiteY139" fmla="*/ 1986323 h 2237474"/>
              <a:gd name="connsiteX140" fmla="*/ 2748661 w 12192000"/>
              <a:gd name="connsiteY140" fmla="*/ 1986122 h 2237474"/>
              <a:gd name="connsiteX141" fmla="*/ 2740251 w 12192000"/>
              <a:gd name="connsiteY141" fmla="*/ 1986946 h 2237474"/>
              <a:gd name="connsiteX142" fmla="*/ 2718916 w 12192000"/>
              <a:gd name="connsiteY142" fmla="*/ 1990867 h 2237474"/>
              <a:gd name="connsiteX143" fmla="*/ 2713522 w 12192000"/>
              <a:gd name="connsiteY143" fmla="*/ 1990173 h 2237474"/>
              <a:gd name="connsiteX144" fmla="*/ 2680597 w 12192000"/>
              <a:gd name="connsiteY144" fmla="*/ 1984996 h 2237474"/>
              <a:gd name="connsiteX145" fmla="*/ 2578178 w 12192000"/>
              <a:gd name="connsiteY145" fmla="*/ 1990531 h 2237474"/>
              <a:gd name="connsiteX146" fmla="*/ 2476147 w 12192000"/>
              <a:gd name="connsiteY146" fmla="*/ 1998305 h 2237474"/>
              <a:gd name="connsiteX147" fmla="*/ 2373568 w 12192000"/>
              <a:gd name="connsiteY147" fmla="*/ 2003219 h 2237474"/>
              <a:gd name="connsiteX148" fmla="*/ 2321399 w 12192000"/>
              <a:gd name="connsiteY148" fmla="*/ 1989467 h 2237474"/>
              <a:gd name="connsiteX149" fmla="*/ 2315525 w 12192000"/>
              <a:gd name="connsiteY149" fmla="*/ 1989708 h 2237474"/>
              <a:gd name="connsiteX150" fmla="*/ 2300792 w 12192000"/>
              <a:gd name="connsiteY150" fmla="*/ 1994290 h 2237474"/>
              <a:gd name="connsiteX151" fmla="*/ 2295469 w 12192000"/>
              <a:gd name="connsiteY151" fmla="*/ 1996659 h 2237474"/>
              <a:gd name="connsiteX152" fmla="*/ 2287219 w 12192000"/>
              <a:gd name="connsiteY152" fmla="*/ 1998750 h 2237474"/>
              <a:gd name="connsiteX153" fmla="*/ 2286948 w 12192000"/>
              <a:gd name="connsiteY153" fmla="*/ 1998596 h 2237474"/>
              <a:gd name="connsiteX154" fmla="*/ 2243069 w 12192000"/>
              <a:gd name="connsiteY154" fmla="*/ 2015111 h 2237474"/>
              <a:gd name="connsiteX155" fmla="*/ 2186609 w 12192000"/>
              <a:gd name="connsiteY155" fmla="*/ 2008263 h 2237474"/>
              <a:gd name="connsiteX156" fmla="*/ 2164831 w 12192000"/>
              <a:gd name="connsiteY156" fmla="*/ 2010143 h 2237474"/>
              <a:gd name="connsiteX157" fmla="*/ 2152836 w 12192000"/>
              <a:gd name="connsiteY157" fmla="*/ 2010048 h 2237474"/>
              <a:gd name="connsiteX158" fmla="*/ 2117102 w 12192000"/>
              <a:gd name="connsiteY158" fmla="*/ 2023004 h 2237474"/>
              <a:gd name="connsiteX159" fmla="*/ 2111935 w 12192000"/>
              <a:gd name="connsiteY159" fmla="*/ 2023163 h 2237474"/>
              <a:gd name="connsiteX160" fmla="*/ 2089991 w 12192000"/>
              <a:gd name="connsiteY160" fmla="*/ 2034193 h 2237474"/>
              <a:gd name="connsiteX161" fmla="*/ 2058061 w 12192000"/>
              <a:gd name="connsiteY161" fmla="*/ 2047942 h 2237474"/>
              <a:gd name="connsiteX162" fmla="*/ 2055737 w 12192000"/>
              <a:gd name="connsiteY162" fmla="*/ 2047704 h 2237474"/>
              <a:gd name="connsiteX163" fmla="*/ 2042244 w 12192000"/>
              <a:gd name="connsiteY163" fmla="*/ 2055560 h 2237474"/>
              <a:gd name="connsiteX164" fmla="*/ 1976224 w 12192000"/>
              <a:gd name="connsiteY164" fmla="*/ 2074257 h 2237474"/>
              <a:gd name="connsiteX165" fmla="*/ 1877728 w 12192000"/>
              <a:gd name="connsiteY165" fmla="*/ 2101004 h 2237474"/>
              <a:gd name="connsiteX166" fmla="*/ 1759056 w 12192000"/>
              <a:gd name="connsiteY166" fmla="*/ 2125608 h 2237474"/>
              <a:gd name="connsiteX167" fmla="*/ 1637948 w 12192000"/>
              <a:gd name="connsiteY167" fmla="*/ 2172597 h 2237474"/>
              <a:gd name="connsiteX168" fmla="*/ 1434549 w 12192000"/>
              <a:gd name="connsiteY168" fmla="*/ 2234522 h 2237474"/>
              <a:gd name="connsiteX169" fmla="*/ 1398481 w 12192000"/>
              <a:gd name="connsiteY169" fmla="*/ 2237074 h 2237474"/>
              <a:gd name="connsiteX170" fmla="*/ 1398407 w 12192000"/>
              <a:gd name="connsiteY170" fmla="*/ 2237095 h 2237474"/>
              <a:gd name="connsiteX171" fmla="*/ 1370962 w 12192000"/>
              <a:gd name="connsiteY171" fmla="*/ 2237474 h 2237474"/>
              <a:gd name="connsiteX172" fmla="*/ 1356367 w 12192000"/>
              <a:gd name="connsiteY172" fmla="*/ 2235089 h 2237474"/>
              <a:gd name="connsiteX173" fmla="*/ 1324828 w 12192000"/>
              <a:gd name="connsiteY173" fmla="*/ 2231968 h 2237474"/>
              <a:gd name="connsiteX174" fmla="*/ 1297744 w 12192000"/>
              <a:gd name="connsiteY174" fmla="*/ 2235849 h 2237474"/>
              <a:gd name="connsiteX175" fmla="*/ 1286236 w 12192000"/>
              <a:gd name="connsiteY175" fmla="*/ 2233135 h 2237474"/>
              <a:gd name="connsiteX176" fmla="*/ 1283504 w 12192000"/>
              <a:gd name="connsiteY176" fmla="*/ 2233797 h 2237474"/>
              <a:gd name="connsiteX177" fmla="*/ 1279765 w 12192000"/>
              <a:gd name="connsiteY177" fmla="*/ 2229639 h 2237474"/>
              <a:gd name="connsiteX178" fmla="*/ 1195347 w 12192000"/>
              <a:gd name="connsiteY178" fmla="*/ 2212354 h 2237474"/>
              <a:gd name="connsiteX179" fmla="*/ 970251 w 12192000"/>
              <a:gd name="connsiteY179" fmla="*/ 2221029 h 2237474"/>
              <a:gd name="connsiteX180" fmla="*/ 812914 w 12192000"/>
              <a:gd name="connsiteY180" fmla="*/ 2202752 h 2237474"/>
              <a:gd name="connsiteX181" fmla="*/ 800195 w 12192000"/>
              <a:gd name="connsiteY181" fmla="*/ 2209407 h 2237474"/>
              <a:gd name="connsiteX182" fmla="*/ 784978 w 12192000"/>
              <a:gd name="connsiteY182" fmla="*/ 2212360 h 2237474"/>
              <a:gd name="connsiteX183" fmla="*/ 681987 w 12192000"/>
              <a:gd name="connsiteY183" fmla="*/ 2216757 h 2237474"/>
              <a:gd name="connsiteX184" fmla="*/ 669923 w 12192000"/>
              <a:gd name="connsiteY184" fmla="*/ 2211682 h 2237474"/>
              <a:gd name="connsiteX185" fmla="*/ 648680 w 12192000"/>
              <a:gd name="connsiteY185" fmla="*/ 2206229 h 2237474"/>
              <a:gd name="connsiteX186" fmla="*/ 597225 w 12192000"/>
              <a:gd name="connsiteY186" fmla="*/ 2180999 h 2237474"/>
              <a:gd name="connsiteX187" fmla="*/ 558449 w 12192000"/>
              <a:gd name="connsiteY187" fmla="*/ 2182346 h 2237474"/>
              <a:gd name="connsiteX188" fmla="*/ 550517 w 12192000"/>
              <a:gd name="connsiteY188" fmla="*/ 2182060 h 2237474"/>
              <a:gd name="connsiteX189" fmla="*/ 550309 w 12192000"/>
              <a:gd name="connsiteY189" fmla="*/ 2181825 h 2237474"/>
              <a:gd name="connsiteX190" fmla="*/ 541836 w 12192000"/>
              <a:gd name="connsiteY190" fmla="*/ 2181063 h 2237474"/>
              <a:gd name="connsiteX191" fmla="*/ 536057 w 12192000"/>
              <a:gd name="connsiteY191" fmla="*/ 2181537 h 2237474"/>
              <a:gd name="connsiteX192" fmla="*/ 520671 w 12192000"/>
              <a:gd name="connsiteY192" fmla="*/ 2180980 h 2237474"/>
              <a:gd name="connsiteX193" fmla="*/ 515024 w 12192000"/>
              <a:gd name="connsiteY193" fmla="*/ 2179258 h 2237474"/>
              <a:gd name="connsiteX194" fmla="*/ 512278 w 12192000"/>
              <a:gd name="connsiteY194" fmla="*/ 2176369 h 2237474"/>
              <a:gd name="connsiteX195" fmla="*/ 480419 w 12192000"/>
              <a:gd name="connsiteY195" fmla="*/ 2167807 h 2237474"/>
              <a:gd name="connsiteX196" fmla="*/ 413835 w 12192000"/>
              <a:gd name="connsiteY196" fmla="*/ 2156783 h 2237474"/>
              <a:gd name="connsiteX197" fmla="*/ 376513 w 12192000"/>
              <a:gd name="connsiteY197" fmla="*/ 2154014 h 2237474"/>
              <a:gd name="connsiteX198" fmla="*/ 273386 w 12192000"/>
              <a:gd name="connsiteY198" fmla="*/ 2142551 h 2237474"/>
              <a:gd name="connsiteX199" fmla="*/ 169207 w 12192000"/>
              <a:gd name="connsiteY199" fmla="*/ 2128100 h 2237474"/>
              <a:gd name="connsiteX200" fmla="*/ 93149 w 12192000"/>
              <a:gd name="connsiteY200" fmla="*/ 2105324 h 2237474"/>
              <a:gd name="connsiteX201" fmla="*/ 88109 w 12192000"/>
              <a:gd name="connsiteY201" fmla="*/ 2106704 h 2237474"/>
              <a:gd name="connsiteX202" fmla="*/ 80022 w 12192000"/>
              <a:gd name="connsiteY202" fmla="*/ 2107254 h 2237474"/>
              <a:gd name="connsiteX203" fmla="*/ 79717 w 12192000"/>
              <a:gd name="connsiteY203" fmla="*/ 2107046 h 2237474"/>
              <a:gd name="connsiteX204" fmla="*/ 72352 w 12192000"/>
              <a:gd name="connsiteY204" fmla="*/ 2107991 h 2237474"/>
              <a:gd name="connsiteX205" fmla="*/ 37645 w 12192000"/>
              <a:gd name="connsiteY205" fmla="*/ 2115401 h 2237474"/>
              <a:gd name="connsiteX206" fmla="*/ 4572 w 12192000"/>
              <a:gd name="connsiteY206" fmla="*/ 2111091 h 2237474"/>
              <a:gd name="connsiteX207" fmla="*/ 0 w 12192000"/>
              <a:gd name="connsiteY207" fmla="*/ 2110468 h 2237474"/>
              <a:gd name="connsiteX208" fmla="*/ 0 w 12192000"/>
              <a:gd name="connsiteY20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05768 w 12192000"/>
              <a:gd name="connsiteY24" fmla="*/ 894610 h 2237474"/>
              <a:gd name="connsiteX25" fmla="*/ 9683005 w 12192000"/>
              <a:gd name="connsiteY25" fmla="*/ 894128 h 2237474"/>
              <a:gd name="connsiteX26" fmla="*/ 9594438 w 12192000"/>
              <a:gd name="connsiteY26" fmla="*/ 919051 h 2237474"/>
              <a:gd name="connsiteX27" fmla="*/ 9577033 w 12192000"/>
              <a:gd name="connsiteY27" fmla="*/ 922857 h 2237474"/>
              <a:gd name="connsiteX28" fmla="*/ 9544189 w 12192000"/>
              <a:gd name="connsiteY28" fmla="*/ 938966 h 2237474"/>
              <a:gd name="connsiteX29" fmla="*/ 9500499 w 12192000"/>
              <a:gd name="connsiteY29" fmla="*/ 954680 h 2237474"/>
              <a:gd name="connsiteX30" fmla="*/ 9428195 w 12192000"/>
              <a:gd name="connsiteY30" fmla="*/ 986225 h 2237474"/>
              <a:gd name="connsiteX31" fmla="*/ 9410017 w 12192000"/>
              <a:gd name="connsiteY31" fmla="*/ 993931 h 2237474"/>
              <a:gd name="connsiteX32" fmla="*/ 9392919 w 12192000"/>
              <a:gd name="connsiteY32" fmla="*/ 994656 h 2237474"/>
              <a:gd name="connsiteX33" fmla="*/ 9278619 w 12192000"/>
              <a:gd name="connsiteY33" fmla="*/ 1011878 h 2237474"/>
              <a:gd name="connsiteX34" fmla="*/ 9268019 w 12192000"/>
              <a:gd name="connsiteY34" fmla="*/ 1007442 h 2237474"/>
              <a:gd name="connsiteX35" fmla="*/ 9234662 w 12192000"/>
              <a:gd name="connsiteY35" fmla="*/ 1023056 h 2237474"/>
              <a:gd name="connsiteX36" fmla="*/ 9181033 w 12192000"/>
              <a:gd name="connsiteY36" fmla="*/ 1037921 h 2237474"/>
              <a:gd name="connsiteX37" fmla="*/ 9155969 w 12192000"/>
              <a:gd name="connsiteY37" fmla="*/ 1046804 h 2237474"/>
              <a:gd name="connsiteX38" fmla="*/ 9133985 w 12192000"/>
              <a:gd name="connsiteY38" fmla="*/ 1046450 h 2237474"/>
              <a:gd name="connsiteX39" fmla="*/ 9012987 w 12192000"/>
              <a:gd name="connsiteY39" fmla="*/ 1061986 h 2237474"/>
              <a:gd name="connsiteX40" fmla="*/ 8968445 w 12192000"/>
              <a:gd name="connsiteY40" fmla="*/ 1052169 h 2237474"/>
              <a:gd name="connsiteX41" fmla="*/ 8958984 w 12192000"/>
              <a:gd name="connsiteY41" fmla="*/ 1057212 h 2237474"/>
              <a:gd name="connsiteX42" fmla="*/ 8886001 w 12192000"/>
              <a:gd name="connsiteY42" fmla="*/ 1067468 h 2237474"/>
              <a:gd name="connsiteX43" fmla="*/ 8838610 w 12192000"/>
              <a:gd name="connsiteY43" fmla="*/ 1075091 h 2237474"/>
              <a:gd name="connsiteX44" fmla="*/ 8750383 w 12192000"/>
              <a:gd name="connsiteY44" fmla="*/ 1097387 h 2237474"/>
              <a:gd name="connsiteX45" fmla="*/ 8665605 w 12192000"/>
              <a:gd name="connsiteY45" fmla="*/ 1110791 h 2237474"/>
              <a:gd name="connsiteX46" fmla="*/ 8584946 w 12192000"/>
              <a:gd name="connsiteY46" fmla="*/ 1135226 h 2237474"/>
              <a:gd name="connsiteX47" fmla="*/ 8460755 w 12192000"/>
              <a:gd name="connsiteY47" fmla="*/ 1203427 h 2237474"/>
              <a:gd name="connsiteX48" fmla="*/ 8419755 w 12192000"/>
              <a:gd name="connsiteY48" fmla="*/ 1216260 h 2237474"/>
              <a:gd name="connsiteX49" fmla="*/ 8411626 w 12192000"/>
              <a:gd name="connsiteY49" fmla="*/ 1214397 h 2237474"/>
              <a:gd name="connsiteX50" fmla="*/ 8363469 w 12192000"/>
              <a:gd name="connsiteY50" fmla="*/ 1246658 h 2237474"/>
              <a:gd name="connsiteX51" fmla="*/ 8275497 w 12192000"/>
              <a:gd name="connsiteY51" fmla="*/ 1264396 h 2237474"/>
              <a:gd name="connsiteX52" fmla="*/ 8206287 w 12192000"/>
              <a:gd name="connsiteY52" fmla="*/ 1273060 h 2237474"/>
              <a:gd name="connsiteX53" fmla="*/ 8168705 w 12192000"/>
              <a:gd name="connsiteY53" fmla="*/ 1279956 h 2237474"/>
              <a:gd name="connsiteX54" fmla="*/ 8139997 w 12192000"/>
              <a:gd name="connsiteY54" fmla="*/ 1282713 h 2237474"/>
              <a:gd name="connsiteX55" fmla="*/ 8074238 w 12192000"/>
              <a:gd name="connsiteY55" fmla="*/ 1301895 h 2237474"/>
              <a:gd name="connsiteX56" fmla="*/ 7968292 w 12192000"/>
              <a:gd name="connsiteY56" fmla="*/ 1338779 h 2237474"/>
              <a:gd name="connsiteX57" fmla="*/ 7902328 w 12192000"/>
              <a:gd name="connsiteY57" fmla="*/ 1345865 h 2237474"/>
              <a:gd name="connsiteX58" fmla="*/ 7875879 w 12192000"/>
              <a:gd name="connsiteY58" fmla="*/ 1345646 h 2237474"/>
              <a:gd name="connsiteX59" fmla="*/ 7840612 w 12192000"/>
              <a:gd name="connsiteY59" fmla="*/ 1369373 h 2237474"/>
              <a:gd name="connsiteX60" fmla="*/ 7786819 w 12192000"/>
              <a:gd name="connsiteY60" fmla="*/ 1378970 h 2237474"/>
              <a:gd name="connsiteX61" fmla="*/ 7548172 w 12192000"/>
              <a:gd name="connsiteY61" fmla="*/ 1417460 h 2237474"/>
              <a:gd name="connsiteX62" fmla="*/ 7483437 w 12192000"/>
              <a:gd name="connsiteY62" fmla="*/ 1478152 h 2237474"/>
              <a:gd name="connsiteX63" fmla="*/ 7377870 w 12192000"/>
              <a:gd name="connsiteY63" fmla="*/ 1523319 h 2237474"/>
              <a:gd name="connsiteX64" fmla="*/ 7230737 w 12192000"/>
              <a:gd name="connsiteY64" fmla="*/ 1562633 h 2237474"/>
              <a:gd name="connsiteX65" fmla="*/ 7224458 w 12192000"/>
              <a:gd name="connsiteY65" fmla="*/ 1573008 h 2237474"/>
              <a:gd name="connsiteX66" fmla="*/ 7183121 w 12192000"/>
              <a:gd name="connsiteY66" fmla="*/ 1595162 h 2237474"/>
              <a:gd name="connsiteX67" fmla="*/ 7164601 w 12192000"/>
              <a:gd name="connsiteY67" fmla="*/ 1606490 h 2237474"/>
              <a:gd name="connsiteX68" fmla="*/ 7092727 w 12192000"/>
              <a:gd name="connsiteY68" fmla="*/ 1623628 h 2237474"/>
              <a:gd name="connsiteX69" fmla="*/ 7031309 w 12192000"/>
              <a:gd name="connsiteY69" fmla="*/ 1619451 h 2237474"/>
              <a:gd name="connsiteX70" fmla="*/ 6999084 w 12192000"/>
              <a:gd name="connsiteY70" fmla="*/ 1634317 h 2237474"/>
              <a:gd name="connsiteX71" fmla="*/ 6992107 w 12192000"/>
              <a:gd name="connsiteY71" fmla="*/ 1636860 h 2237474"/>
              <a:gd name="connsiteX72" fmla="*/ 6900177 w 12192000"/>
              <a:gd name="connsiteY72" fmla="*/ 1636016 h 2237474"/>
              <a:gd name="connsiteX73" fmla="*/ 6795372 w 12192000"/>
              <a:gd name="connsiteY73" fmla="*/ 1644845 h 2237474"/>
              <a:gd name="connsiteX74" fmla="*/ 6692251 w 12192000"/>
              <a:gd name="connsiteY74" fmla="*/ 1656357 h 2237474"/>
              <a:gd name="connsiteX75" fmla="*/ 6655235 w 12192000"/>
              <a:gd name="connsiteY75" fmla="*/ 1661869 h 2237474"/>
              <a:gd name="connsiteX76" fmla="*/ 6554894 w 12192000"/>
              <a:gd name="connsiteY76" fmla="*/ 1664428 h 2237474"/>
              <a:gd name="connsiteX77" fmla="*/ 6516595 w 12192000"/>
              <a:gd name="connsiteY77" fmla="*/ 1667475 h 2237474"/>
              <a:gd name="connsiteX78" fmla="*/ 6508541 w 12192000"/>
              <a:gd name="connsiteY78" fmla="*/ 1668757 h 2237474"/>
              <a:gd name="connsiteX79" fmla="*/ 6471012 w 12192000"/>
              <a:gd name="connsiteY79" fmla="*/ 1678604 h 2237474"/>
              <a:gd name="connsiteX80" fmla="*/ 6364035 w 12192000"/>
              <a:gd name="connsiteY80" fmla="*/ 1667683 h 2237474"/>
              <a:gd name="connsiteX81" fmla="*/ 6280959 w 12192000"/>
              <a:gd name="connsiteY81" fmla="*/ 1689329 h 2237474"/>
              <a:gd name="connsiteX82" fmla="*/ 6243319 w 12192000"/>
              <a:gd name="connsiteY82" fmla="*/ 1695560 h 2237474"/>
              <a:gd name="connsiteX83" fmla="*/ 6098321 w 12192000"/>
              <a:gd name="connsiteY83" fmla="*/ 1721646 h 2237474"/>
              <a:gd name="connsiteX84" fmla="*/ 5880652 w 12192000"/>
              <a:gd name="connsiteY84" fmla="*/ 1779643 h 2237474"/>
              <a:gd name="connsiteX85" fmla="*/ 5785959 w 12192000"/>
              <a:gd name="connsiteY85" fmla="*/ 1775307 h 2237474"/>
              <a:gd name="connsiteX86" fmla="*/ 5643534 w 12192000"/>
              <a:gd name="connsiteY86" fmla="*/ 1802919 h 2237474"/>
              <a:gd name="connsiteX87" fmla="*/ 5518799 w 12192000"/>
              <a:gd name="connsiteY87" fmla="*/ 1818312 h 2237474"/>
              <a:gd name="connsiteX88" fmla="*/ 5505014 w 12192000"/>
              <a:gd name="connsiteY88" fmla="*/ 1819259 h 2237474"/>
              <a:gd name="connsiteX89" fmla="*/ 5453307 w 12192000"/>
              <a:gd name="connsiteY89" fmla="*/ 1815450 h 2237474"/>
              <a:gd name="connsiteX90" fmla="*/ 5364192 w 12192000"/>
              <a:gd name="connsiteY90" fmla="*/ 1826074 h 2237474"/>
              <a:gd name="connsiteX91" fmla="*/ 5350380 w 12192000"/>
              <a:gd name="connsiteY91" fmla="*/ 1830891 h 2237474"/>
              <a:gd name="connsiteX92" fmla="*/ 5259633 w 12192000"/>
              <a:gd name="connsiteY92" fmla="*/ 1837160 h 2237474"/>
              <a:gd name="connsiteX93" fmla="*/ 5197513 w 12192000"/>
              <a:gd name="connsiteY93" fmla="*/ 1844718 h 2237474"/>
              <a:gd name="connsiteX94" fmla="*/ 5168852 w 12192000"/>
              <a:gd name="connsiteY94" fmla="*/ 1844846 h 2237474"/>
              <a:gd name="connsiteX95" fmla="*/ 5114927 w 12192000"/>
              <a:gd name="connsiteY95" fmla="*/ 1847827 h 2237474"/>
              <a:gd name="connsiteX96" fmla="*/ 5108970 w 12192000"/>
              <a:gd name="connsiteY96" fmla="*/ 1847935 h 2237474"/>
              <a:gd name="connsiteX97" fmla="*/ 5067961 w 12192000"/>
              <a:gd name="connsiteY97" fmla="*/ 1845917 h 2237474"/>
              <a:gd name="connsiteX98" fmla="*/ 5007075 w 12192000"/>
              <a:gd name="connsiteY98" fmla="*/ 1838626 h 2237474"/>
              <a:gd name="connsiteX99" fmla="*/ 4944087 w 12192000"/>
              <a:gd name="connsiteY99" fmla="*/ 1823332 h 2237474"/>
              <a:gd name="connsiteX100" fmla="*/ 4907662 w 12192000"/>
              <a:gd name="connsiteY100" fmla="*/ 1816900 h 2237474"/>
              <a:gd name="connsiteX101" fmla="*/ 4882386 w 12192000"/>
              <a:gd name="connsiteY101" fmla="*/ 1809844 h 2237474"/>
              <a:gd name="connsiteX102" fmla="*/ 4811440 w 12192000"/>
              <a:gd name="connsiteY102" fmla="*/ 1804655 h 2237474"/>
              <a:gd name="connsiteX103" fmla="*/ 4691075 w 12192000"/>
              <a:gd name="connsiteY103" fmla="*/ 1801389 h 2237474"/>
              <a:gd name="connsiteX104" fmla="*/ 4611738 w 12192000"/>
              <a:gd name="connsiteY104" fmla="*/ 1776964 h 2237474"/>
              <a:gd name="connsiteX105" fmla="*/ 4560070 w 12192000"/>
              <a:gd name="connsiteY105" fmla="*/ 1785640 h 2237474"/>
              <a:gd name="connsiteX106" fmla="*/ 4536503 w 12192000"/>
              <a:gd name="connsiteY106" fmla="*/ 1785334 h 2237474"/>
              <a:gd name="connsiteX107" fmla="*/ 4513724 w 12192000"/>
              <a:gd name="connsiteY107" fmla="*/ 1791996 h 2237474"/>
              <a:gd name="connsiteX108" fmla="*/ 4459810 w 12192000"/>
              <a:gd name="connsiteY108" fmla="*/ 1797886 h 2237474"/>
              <a:gd name="connsiteX109" fmla="*/ 4379064 w 12192000"/>
              <a:gd name="connsiteY109" fmla="*/ 1817177 h 2237474"/>
              <a:gd name="connsiteX110" fmla="*/ 4319209 w 12192000"/>
              <a:gd name="connsiteY110" fmla="*/ 1834833 h 2237474"/>
              <a:gd name="connsiteX111" fmla="*/ 4290981 w 12192000"/>
              <a:gd name="connsiteY111" fmla="*/ 1839677 h 2237474"/>
              <a:gd name="connsiteX112" fmla="*/ 4285792 w 12192000"/>
              <a:gd name="connsiteY112" fmla="*/ 1836231 h 2237474"/>
              <a:gd name="connsiteX113" fmla="*/ 4238372 w 12192000"/>
              <a:gd name="connsiteY113" fmla="*/ 1851480 h 2237474"/>
              <a:gd name="connsiteX114" fmla="*/ 4232517 w 12192000"/>
              <a:gd name="connsiteY114" fmla="*/ 1852567 h 2237474"/>
              <a:gd name="connsiteX115" fmla="*/ 4191732 w 12192000"/>
              <a:gd name="connsiteY115" fmla="*/ 1857328 h 2237474"/>
              <a:gd name="connsiteX116" fmla="*/ 4065532 w 12192000"/>
              <a:gd name="connsiteY116" fmla="*/ 1855477 h 2237474"/>
              <a:gd name="connsiteX117" fmla="*/ 4028460 w 12192000"/>
              <a:gd name="connsiteY117" fmla="*/ 1855137 h 2237474"/>
              <a:gd name="connsiteX118" fmla="*/ 4002267 w 12192000"/>
              <a:gd name="connsiteY118" fmla="*/ 1852352 h 2237474"/>
              <a:gd name="connsiteX119" fmla="*/ 3931396 w 12192000"/>
              <a:gd name="connsiteY119" fmla="*/ 1858915 h 2237474"/>
              <a:gd name="connsiteX120" fmla="*/ 3812162 w 12192000"/>
              <a:gd name="connsiteY120" fmla="*/ 1875501 h 2237474"/>
              <a:gd name="connsiteX121" fmla="*/ 3729530 w 12192000"/>
              <a:gd name="connsiteY121" fmla="*/ 1864513 h 2237474"/>
              <a:gd name="connsiteX122" fmla="*/ 3680177 w 12192000"/>
              <a:gd name="connsiteY122" fmla="*/ 1881552 h 2237474"/>
              <a:gd name="connsiteX123" fmla="*/ 3567259 w 12192000"/>
              <a:gd name="connsiteY123" fmla="*/ 1893482 h 2237474"/>
              <a:gd name="connsiteX124" fmla="*/ 3405770 w 12192000"/>
              <a:gd name="connsiteY124" fmla="*/ 1904591 h 2237474"/>
              <a:gd name="connsiteX125" fmla="*/ 3280097 w 12192000"/>
              <a:gd name="connsiteY125" fmla="*/ 1919610 h 2237474"/>
              <a:gd name="connsiteX126" fmla="*/ 3123424 w 12192000"/>
              <a:gd name="connsiteY126" fmla="*/ 1952930 h 2237474"/>
              <a:gd name="connsiteX127" fmla="*/ 3009910 w 12192000"/>
              <a:gd name="connsiteY127" fmla="*/ 1957866 h 2237474"/>
              <a:gd name="connsiteX128" fmla="*/ 2995934 w 12192000"/>
              <a:gd name="connsiteY128" fmla="*/ 1967085 h 2237474"/>
              <a:gd name="connsiteX129" fmla="*/ 2980071 w 12192000"/>
              <a:gd name="connsiteY129" fmla="*/ 1972988 h 2237474"/>
              <a:gd name="connsiteX130" fmla="*/ 2978094 w 12192000"/>
              <a:gd name="connsiteY130" fmla="*/ 1972369 h 2237474"/>
              <a:gd name="connsiteX131" fmla="*/ 2942858 w 12192000"/>
              <a:gd name="connsiteY131" fmla="*/ 1981367 h 2237474"/>
              <a:gd name="connsiteX132" fmla="*/ 2875436 w 12192000"/>
              <a:gd name="connsiteY132" fmla="*/ 1996977 h 2237474"/>
              <a:gd name="connsiteX133" fmla="*/ 2874892 w 12192000"/>
              <a:gd name="connsiteY133" fmla="*/ 1996085 h 2237474"/>
              <a:gd name="connsiteX134" fmla="*/ 2864145 w 12192000"/>
              <a:gd name="connsiteY134" fmla="*/ 1994061 h 2237474"/>
              <a:gd name="connsiteX135" fmla="*/ 2843662 w 12192000"/>
              <a:gd name="connsiteY135" fmla="*/ 1992498 h 2237474"/>
              <a:gd name="connsiteX136" fmla="*/ 2796128 w 12192000"/>
              <a:gd name="connsiteY136" fmla="*/ 1976403 h 2237474"/>
              <a:gd name="connsiteX137" fmla="*/ 2756784 w 12192000"/>
              <a:gd name="connsiteY137" fmla="*/ 1985116 h 2237474"/>
              <a:gd name="connsiteX138" fmla="*/ 2748833 w 12192000"/>
              <a:gd name="connsiteY138" fmla="*/ 1986323 h 2237474"/>
              <a:gd name="connsiteX139" fmla="*/ 2748661 w 12192000"/>
              <a:gd name="connsiteY139" fmla="*/ 1986122 h 2237474"/>
              <a:gd name="connsiteX140" fmla="*/ 2740251 w 12192000"/>
              <a:gd name="connsiteY140" fmla="*/ 1986946 h 2237474"/>
              <a:gd name="connsiteX141" fmla="*/ 2718916 w 12192000"/>
              <a:gd name="connsiteY141" fmla="*/ 1990867 h 2237474"/>
              <a:gd name="connsiteX142" fmla="*/ 2713522 w 12192000"/>
              <a:gd name="connsiteY142" fmla="*/ 1990173 h 2237474"/>
              <a:gd name="connsiteX143" fmla="*/ 2680597 w 12192000"/>
              <a:gd name="connsiteY143" fmla="*/ 1984996 h 2237474"/>
              <a:gd name="connsiteX144" fmla="*/ 2578178 w 12192000"/>
              <a:gd name="connsiteY144" fmla="*/ 1990531 h 2237474"/>
              <a:gd name="connsiteX145" fmla="*/ 2476147 w 12192000"/>
              <a:gd name="connsiteY145" fmla="*/ 1998305 h 2237474"/>
              <a:gd name="connsiteX146" fmla="*/ 2373568 w 12192000"/>
              <a:gd name="connsiteY146" fmla="*/ 2003219 h 2237474"/>
              <a:gd name="connsiteX147" fmla="*/ 2321399 w 12192000"/>
              <a:gd name="connsiteY147" fmla="*/ 1989467 h 2237474"/>
              <a:gd name="connsiteX148" fmla="*/ 2315525 w 12192000"/>
              <a:gd name="connsiteY148" fmla="*/ 1989708 h 2237474"/>
              <a:gd name="connsiteX149" fmla="*/ 2300792 w 12192000"/>
              <a:gd name="connsiteY149" fmla="*/ 1994290 h 2237474"/>
              <a:gd name="connsiteX150" fmla="*/ 2295469 w 12192000"/>
              <a:gd name="connsiteY150" fmla="*/ 1996659 h 2237474"/>
              <a:gd name="connsiteX151" fmla="*/ 2287219 w 12192000"/>
              <a:gd name="connsiteY151" fmla="*/ 1998750 h 2237474"/>
              <a:gd name="connsiteX152" fmla="*/ 2286948 w 12192000"/>
              <a:gd name="connsiteY152" fmla="*/ 1998596 h 2237474"/>
              <a:gd name="connsiteX153" fmla="*/ 2243069 w 12192000"/>
              <a:gd name="connsiteY153" fmla="*/ 2015111 h 2237474"/>
              <a:gd name="connsiteX154" fmla="*/ 2186609 w 12192000"/>
              <a:gd name="connsiteY154" fmla="*/ 2008263 h 2237474"/>
              <a:gd name="connsiteX155" fmla="*/ 2164831 w 12192000"/>
              <a:gd name="connsiteY155" fmla="*/ 2010143 h 2237474"/>
              <a:gd name="connsiteX156" fmla="*/ 2152836 w 12192000"/>
              <a:gd name="connsiteY156" fmla="*/ 2010048 h 2237474"/>
              <a:gd name="connsiteX157" fmla="*/ 2117102 w 12192000"/>
              <a:gd name="connsiteY157" fmla="*/ 2023004 h 2237474"/>
              <a:gd name="connsiteX158" fmla="*/ 2111935 w 12192000"/>
              <a:gd name="connsiteY158" fmla="*/ 2023163 h 2237474"/>
              <a:gd name="connsiteX159" fmla="*/ 2089991 w 12192000"/>
              <a:gd name="connsiteY159" fmla="*/ 2034193 h 2237474"/>
              <a:gd name="connsiteX160" fmla="*/ 2058061 w 12192000"/>
              <a:gd name="connsiteY160" fmla="*/ 2047942 h 2237474"/>
              <a:gd name="connsiteX161" fmla="*/ 2055737 w 12192000"/>
              <a:gd name="connsiteY161" fmla="*/ 2047704 h 2237474"/>
              <a:gd name="connsiteX162" fmla="*/ 2042244 w 12192000"/>
              <a:gd name="connsiteY162" fmla="*/ 2055560 h 2237474"/>
              <a:gd name="connsiteX163" fmla="*/ 1976224 w 12192000"/>
              <a:gd name="connsiteY163" fmla="*/ 2074257 h 2237474"/>
              <a:gd name="connsiteX164" fmla="*/ 1877728 w 12192000"/>
              <a:gd name="connsiteY164" fmla="*/ 2101004 h 2237474"/>
              <a:gd name="connsiteX165" fmla="*/ 1759056 w 12192000"/>
              <a:gd name="connsiteY165" fmla="*/ 2125608 h 2237474"/>
              <a:gd name="connsiteX166" fmla="*/ 1637948 w 12192000"/>
              <a:gd name="connsiteY166" fmla="*/ 2172597 h 2237474"/>
              <a:gd name="connsiteX167" fmla="*/ 1434549 w 12192000"/>
              <a:gd name="connsiteY167" fmla="*/ 2234522 h 2237474"/>
              <a:gd name="connsiteX168" fmla="*/ 1398481 w 12192000"/>
              <a:gd name="connsiteY168" fmla="*/ 2237074 h 2237474"/>
              <a:gd name="connsiteX169" fmla="*/ 1398407 w 12192000"/>
              <a:gd name="connsiteY169" fmla="*/ 2237095 h 2237474"/>
              <a:gd name="connsiteX170" fmla="*/ 1370962 w 12192000"/>
              <a:gd name="connsiteY170" fmla="*/ 2237474 h 2237474"/>
              <a:gd name="connsiteX171" fmla="*/ 1356367 w 12192000"/>
              <a:gd name="connsiteY171" fmla="*/ 2235089 h 2237474"/>
              <a:gd name="connsiteX172" fmla="*/ 1324828 w 12192000"/>
              <a:gd name="connsiteY172" fmla="*/ 2231968 h 2237474"/>
              <a:gd name="connsiteX173" fmla="*/ 1297744 w 12192000"/>
              <a:gd name="connsiteY173" fmla="*/ 2235849 h 2237474"/>
              <a:gd name="connsiteX174" fmla="*/ 1286236 w 12192000"/>
              <a:gd name="connsiteY174" fmla="*/ 2233135 h 2237474"/>
              <a:gd name="connsiteX175" fmla="*/ 1283504 w 12192000"/>
              <a:gd name="connsiteY175" fmla="*/ 2233797 h 2237474"/>
              <a:gd name="connsiteX176" fmla="*/ 1279765 w 12192000"/>
              <a:gd name="connsiteY176" fmla="*/ 2229639 h 2237474"/>
              <a:gd name="connsiteX177" fmla="*/ 1195347 w 12192000"/>
              <a:gd name="connsiteY177" fmla="*/ 2212354 h 2237474"/>
              <a:gd name="connsiteX178" fmla="*/ 970251 w 12192000"/>
              <a:gd name="connsiteY178" fmla="*/ 2221029 h 2237474"/>
              <a:gd name="connsiteX179" fmla="*/ 812914 w 12192000"/>
              <a:gd name="connsiteY179" fmla="*/ 2202752 h 2237474"/>
              <a:gd name="connsiteX180" fmla="*/ 800195 w 12192000"/>
              <a:gd name="connsiteY180" fmla="*/ 2209407 h 2237474"/>
              <a:gd name="connsiteX181" fmla="*/ 784978 w 12192000"/>
              <a:gd name="connsiteY181" fmla="*/ 2212360 h 2237474"/>
              <a:gd name="connsiteX182" fmla="*/ 681987 w 12192000"/>
              <a:gd name="connsiteY182" fmla="*/ 2216757 h 2237474"/>
              <a:gd name="connsiteX183" fmla="*/ 669923 w 12192000"/>
              <a:gd name="connsiteY183" fmla="*/ 2211682 h 2237474"/>
              <a:gd name="connsiteX184" fmla="*/ 648680 w 12192000"/>
              <a:gd name="connsiteY184" fmla="*/ 2206229 h 2237474"/>
              <a:gd name="connsiteX185" fmla="*/ 597225 w 12192000"/>
              <a:gd name="connsiteY185" fmla="*/ 2180999 h 2237474"/>
              <a:gd name="connsiteX186" fmla="*/ 558449 w 12192000"/>
              <a:gd name="connsiteY186" fmla="*/ 2182346 h 2237474"/>
              <a:gd name="connsiteX187" fmla="*/ 550517 w 12192000"/>
              <a:gd name="connsiteY187" fmla="*/ 2182060 h 2237474"/>
              <a:gd name="connsiteX188" fmla="*/ 550309 w 12192000"/>
              <a:gd name="connsiteY188" fmla="*/ 2181825 h 2237474"/>
              <a:gd name="connsiteX189" fmla="*/ 541836 w 12192000"/>
              <a:gd name="connsiteY189" fmla="*/ 2181063 h 2237474"/>
              <a:gd name="connsiteX190" fmla="*/ 536057 w 12192000"/>
              <a:gd name="connsiteY190" fmla="*/ 2181537 h 2237474"/>
              <a:gd name="connsiteX191" fmla="*/ 520671 w 12192000"/>
              <a:gd name="connsiteY191" fmla="*/ 2180980 h 2237474"/>
              <a:gd name="connsiteX192" fmla="*/ 515024 w 12192000"/>
              <a:gd name="connsiteY192" fmla="*/ 2179258 h 2237474"/>
              <a:gd name="connsiteX193" fmla="*/ 512278 w 12192000"/>
              <a:gd name="connsiteY193" fmla="*/ 2176369 h 2237474"/>
              <a:gd name="connsiteX194" fmla="*/ 480419 w 12192000"/>
              <a:gd name="connsiteY194" fmla="*/ 2167807 h 2237474"/>
              <a:gd name="connsiteX195" fmla="*/ 413835 w 12192000"/>
              <a:gd name="connsiteY195" fmla="*/ 2156783 h 2237474"/>
              <a:gd name="connsiteX196" fmla="*/ 376513 w 12192000"/>
              <a:gd name="connsiteY196" fmla="*/ 2154014 h 2237474"/>
              <a:gd name="connsiteX197" fmla="*/ 273386 w 12192000"/>
              <a:gd name="connsiteY197" fmla="*/ 2142551 h 2237474"/>
              <a:gd name="connsiteX198" fmla="*/ 169207 w 12192000"/>
              <a:gd name="connsiteY198" fmla="*/ 2128100 h 2237474"/>
              <a:gd name="connsiteX199" fmla="*/ 93149 w 12192000"/>
              <a:gd name="connsiteY199" fmla="*/ 2105324 h 2237474"/>
              <a:gd name="connsiteX200" fmla="*/ 88109 w 12192000"/>
              <a:gd name="connsiteY200" fmla="*/ 2106704 h 2237474"/>
              <a:gd name="connsiteX201" fmla="*/ 80022 w 12192000"/>
              <a:gd name="connsiteY201" fmla="*/ 2107254 h 2237474"/>
              <a:gd name="connsiteX202" fmla="*/ 79717 w 12192000"/>
              <a:gd name="connsiteY202" fmla="*/ 2107046 h 2237474"/>
              <a:gd name="connsiteX203" fmla="*/ 72352 w 12192000"/>
              <a:gd name="connsiteY203" fmla="*/ 2107991 h 2237474"/>
              <a:gd name="connsiteX204" fmla="*/ 37645 w 12192000"/>
              <a:gd name="connsiteY204" fmla="*/ 2115401 h 2237474"/>
              <a:gd name="connsiteX205" fmla="*/ 4572 w 12192000"/>
              <a:gd name="connsiteY205" fmla="*/ 2111091 h 2237474"/>
              <a:gd name="connsiteX206" fmla="*/ 0 w 12192000"/>
              <a:gd name="connsiteY206" fmla="*/ 2110468 h 2237474"/>
              <a:gd name="connsiteX207" fmla="*/ 0 w 12192000"/>
              <a:gd name="connsiteY20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683005 w 12192000"/>
              <a:gd name="connsiteY24" fmla="*/ 894128 h 2237474"/>
              <a:gd name="connsiteX25" fmla="*/ 9594438 w 12192000"/>
              <a:gd name="connsiteY25" fmla="*/ 919051 h 2237474"/>
              <a:gd name="connsiteX26" fmla="*/ 9577033 w 12192000"/>
              <a:gd name="connsiteY26" fmla="*/ 922857 h 2237474"/>
              <a:gd name="connsiteX27" fmla="*/ 9544189 w 12192000"/>
              <a:gd name="connsiteY27" fmla="*/ 938966 h 2237474"/>
              <a:gd name="connsiteX28" fmla="*/ 9500499 w 12192000"/>
              <a:gd name="connsiteY28" fmla="*/ 954680 h 2237474"/>
              <a:gd name="connsiteX29" fmla="*/ 9428195 w 12192000"/>
              <a:gd name="connsiteY29" fmla="*/ 986225 h 2237474"/>
              <a:gd name="connsiteX30" fmla="*/ 9410017 w 12192000"/>
              <a:gd name="connsiteY30" fmla="*/ 993931 h 2237474"/>
              <a:gd name="connsiteX31" fmla="*/ 9392919 w 12192000"/>
              <a:gd name="connsiteY31" fmla="*/ 994656 h 2237474"/>
              <a:gd name="connsiteX32" fmla="*/ 9278619 w 12192000"/>
              <a:gd name="connsiteY32" fmla="*/ 1011878 h 2237474"/>
              <a:gd name="connsiteX33" fmla="*/ 9268019 w 12192000"/>
              <a:gd name="connsiteY33" fmla="*/ 1007442 h 2237474"/>
              <a:gd name="connsiteX34" fmla="*/ 9234662 w 12192000"/>
              <a:gd name="connsiteY34" fmla="*/ 1023056 h 2237474"/>
              <a:gd name="connsiteX35" fmla="*/ 9181033 w 12192000"/>
              <a:gd name="connsiteY35" fmla="*/ 1037921 h 2237474"/>
              <a:gd name="connsiteX36" fmla="*/ 9155969 w 12192000"/>
              <a:gd name="connsiteY36" fmla="*/ 1046804 h 2237474"/>
              <a:gd name="connsiteX37" fmla="*/ 9133985 w 12192000"/>
              <a:gd name="connsiteY37" fmla="*/ 1046450 h 2237474"/>
              <a:gd name="connsiteX38" fmla="*/ 9012987 w 12192000"/>
              <a:gd name="connsiteY38" fmla="*/ 1061986 h 2237474"/>
              <a:gd name="connsiteX39" fmla="*/ 8968445 w 12192000"/>
              <a:gd name="connsiteY39" fmla="*/ 1052169 h 2237474"/>
              <a:gd name="connsiteX40" fmla="*/ 8958984 w 12192000"/>
              <a:gd name="connsiteY40" fmla="*/ 1057212 h 2237474"/>
              <a:gd name="connsiteX41" fmla="*/ 8886001 w 12192000"/>
              <a:gd name="connsiteY41" fmla="*/ 1067468 h 2237474"/>
              <a:gd name="connsiteX42" fmla="*/ 8838610 w 12192000"/>
              <a:gd name="connsiteY42" fmla="*/ 1075091 h 2237474"/>
              <a:gd name="connsiteX43" fmla="*/ 8750383 w 12192000"/>
              <a:gd name="connsiteY43" fmla="*/ 1097387 h 2237474"/>
              <a:gd name="connsiteX44" fmla="*/ 8665605 w 12192000"/>
              <a:gd name="connsiteY44" fmla="*/ 1110791 h 2237474"/>
              <a:gd name="connsiteX45" fmla="*/ 8584946 w 12192000"/>
              <a:gd name="connsiteY45" fmla="*/ 1135226 h 2237474"/>
              <a:gd name="connsiteX46" fmla="*/ 8460755 w 12192000"/>
              <a:gd name="connsiteY46" fmla="*/ 1203427 h 2237474"/>
              <a:gd name="connsiteX47" fmla="*/ 8419755 w 12192000"/>
              <a:gd name="connsiteY47" fmla="*/ 1216260 h 2237474"/>
              <a:gd name="connsiteX48" fmla="*/ 8411626 w 12192000"/>
              <a:gd name="connsiteY48" fmla="*/ 1214397 h 2237474"/>
              <a:gd name="connsiteX49" fmla="*/ 8363469 w 12192000"/>
              <a:gd name="connsiteY49" fmla="*/ 1246658 h 2237474"/>
              <a:gd name="connsiteX50" fmla="*/ 8275497 w 12192000"/>
              <a:gd name="connsiteY50" fmla="*/ 1264396 h 2237474"/>
              <a:gd name="connsiteX51" fmla="*/ 8206287 w 12192000"/>
              <a:gd name="connsiteY51" fmla="*/ 1273060 h 2237474"/>
              <a:gd name="connsiteX52" fmla="*/ 8168705 w 12192000"/>
              <a:gd name="connsiteY52" fmla="*/ 1279956 h 2237474"/>
              <a:gd name="connsiteX53" fmla="*/ 8139997 w 12192000"/>
              <a:gd name="connsiteY53" fmla="*/ 1282713 h 2237474"/>
              <a:gd name="connsiteX54" fmla="*/ 8074238 w 12192000"/>
              <a:gd name="connsiteY54" fmla="*/ 1301895 h 2237474"/>
              <a:gd name="connsiteX55" fmla="*/ 7968292 w 12192000"/>
              <a:gd name="connsiteY55" fmla="*/ 1338779 h 2237474"/>
              <a:gd name="connsiteX56" fmla="*/ 7902328 w 12192000"/>
              <a:gd name="connsiteY56" fmla="*/ 1345865 h 2237474"/>
              <a:gd name="connsiteX57" fmla="*/ 7875879 w 12192000"/>
              <a:gd name="connsiteY57" fmla="*/ 1345646 h 2237474"/>
              <a:gd name="connsiteX58" fmla="*/ 7840612 w 12192000"/>
              <a:gd name="connsiteY58" fmla="*/ 1369373 h 2237474"/>
              <a:gd name="connsiteX59" fmla="*/ 7786819 w 12192000"/>
              <a:gd name="connsiteY59" fmla="*/ 1378970 h 2237474"/>
              <a:gd name="connsiteX60" fmla="*/ 7548172 w 12192000"/>
              <a:gd name="connsiteY60" fmla="*/ 1417460 h 2237474"/>
              <a:gd name="connsiteX61" fmla="*/ 7483437 w 12192000"/>
              <a:gd name="connsiteY61" fmla="*/ 1478152 h 2237474"/>
              <a:gd name="connsiteX62" fmla="*/ 7377870 w 12192000"/>
              <a:gd name="connsiteY62" fmla="*/ 1523319 h 2237474"/>
              <a:gd name="connsiteX63" fmla="*/ 7230737 w 12192000"/>
              <a:gd name="connsiteY63" fmla="*/ 1562633 h 2237474"/>
              <a:gd name="connsiteX64" fmla="*/ 7224458 w 12192000"/>
              <a:gd name="connsiteY64" fmla="*/ 1573008 h 2237474"/>
              <a:gd name="connsiteX65" fmla="*/ 7183121 w 12192000"/>
              <a:gd name="connsiteY65" fmla="*/ 1595162 h 2237474"/>
              <a:gd name="connsiteX66" fmla="*/ 7164601 w 12192000"/>
              <a:gd name="connsiteY66" fmla="*/ 1606490 h 2237474"/>
              <a:gd name="connsiteX67" fmla="*/ 7092727 w 12192000"/>
              <a:gd name="connsiteY67" fmla="*/ 1623628 h 2237474"/>
              <a:gd name="connsiteX68" fmla="*/ 7031309 w 12192000"/>
              <a:gd name="connsiteY68" fmla="*/ 1619451 h 2237474"/>
              <a:gd name="connsiteX69" fmla="*/ 6999084 w 12192000"/>
              <a:gd name="connsiteY69" fmla="*/ 1634317 h 2237474"/>
              <a:gd name="connsiteX70" fmla="*/ 6992107 w 12192000"/>
              <a:gd name="connsiteY70" fmla="*/ 1636860 h 2237474"/>
              <a:gd name="connsiteX71" fmla="*/ 6900177 w 12192000"/>
              <a:gd name="connsiteY71" fmla="*/ 1636016 h 2237474"/>
              <a:gd name="connsiteX72" fmla="*/ 6795372 w 12192000"/>
              <a:gd name="connsiteY72" fmla="*/ 1644845 h 2237474"/>
              <a:gd name="connsiteX73" fmla="*/ 6692251 w 12192000"/>
              <a:gd name="connsiteY73" fmla="*/ 1656357 h 2237474"/>
              <a:gd name="connsiteX74" fmla="*/ 6655235 w 12192000"/>
              <a:gd name="connsiteY74" fmla="*/ 1661869 h 2237474"/>
              <a:gd name="connsiteX75" fmla="*/ 6554894 w 12192000"/>
              <a:gd name="connsiteY75" fmla="*/ 1664428 h 2237474"/>
              <a:gd name="connsiteX76" fmla="*/ 6516595 w 12192000"/>
              <a:gd name="connsiteY76" fmla="*/ 1667475 h 2237474"/>
              <a:gd name="connsiteX77" fmla="*/ 6508541 w 12192000"/>
              <a:gd name="connsiteY77" fmla="*/ 1668757 h 2237474"/>
              <a:gd name="connsiteX78" fmla="*/ 6471012 w 12192000"/>
              <a:gd name="connsiteY78" fmla="*/ 1678604 h 2237474"/>
              <a:gd name="connsiteX79" fmla="*/ 6364035 w 12192000"/>
              <a:gd name="connsiteY79" fmla="*/ 1667683 h 2237474"/>
              <a:gd name="connsiteX80" fmla="*/ 6280959 w 12192000"/>
              <a:gd name="connsiteY80" fmla="*/ 1689329 h 2237474"/>
              <a:gd name="connsiteX81" fmla="*/ 6243319 w 12192000"/>
              <a:gd name="connsiteY81" fmla="*/ 1695560 h 2237474"/>
              <a:gd name="connsiteX82" fmla="*/ 6098321 w 12192000"/>
              <a:gd name="connsiteY82" fmla="*/ 1721646 h 2237474"/>
              <a:gd name="connsiteX83" fmla="*/ 5880652 w 12192000"/>
              <a:gd name="connsiteY83" fmla="*/ 1779643 h 2237474"/>
              <a:gd name="connsiteX84" fmla="*/ 5785959 w 12192000"/>
              <a:gd name="connsiteY84" fmla="*/ 1775307 h 2237474"/>
              <a:gd name="connsiteX85" fmla="*/ 5643534 w 12192000"/>
              <a:gd name="connsiteY85" fmla="*/ 1802919 h 2237474"/>
              <a:gd name="connsiteX86" fmla="*/ 5518799 w 12192000"/>
              <a:gd name="connsiteY86" fmla="*/ 1818312 h 2237474"/>
              <a:gd name="connsiteX87" fmla="*/ 5505014 w 12192000"/>
              <a:gd name="connsiteY87" fmla="*/ 1819259 h 2237474"/>
              <a:gd name="connsiteX88" fmla="*/ 5453307 w 12192000"/>
              <a:gd name="connsiteY88" fmla="*/ 1815450 h 2237474"/>
              <a:gd name="connsiteX89" fmla="*/ 5364192 w 12192000"/>
              <a:gd name="connsiteY89" fmla="*/ 1826074 h 2237474"/>
              <a:gd name="connsiteX90" fmla="*/ 5350380 w 12192000"/>
              <a:gd name="connsiteY90" fmla="*/ 1830891 h 2237474"/>
              <a:gd name="connsiteX91" fmla="*/ 5259633 w 12192000"/>
              <a:gd name="connsiteY91" fmla="*/ 1837160 h 2237474"/>
              <a:gd name="connsiteX92" fmla="*/ 5197513 w 12192000"/>
              <a:gd name="connsiteY92" fmla="*/ 1844718 h 2237474"/>
              <a:gd name="connsiteX93" fmla="*/ 5168852 w 12192000"/>
              <a:gd name="connsiteY93" fmla="*/ 1844846 h 2237474"/>
              <a:gd name="connsiteX94" fmla="*/ 5114927 w 12192000"/>
              <a:gd name="connsiteY94" fmla="*/ 1847827 h 2237474"/>
              <a:gd name="connsiteX95" fmla="*/ 5108970 w 12192000"/>
              <a:gd name="connsiteY95" fmla="*/ 1847935 h 2237474"/>
              <a:gd name="connsiteX96" fmla="*/ 5067961 w 12192000"/>
              <a:gd name="connsiteY96" fmla="*/ 1845917 h 2237474"/>
              <a:gd name="connsiteX97" fmla="*/ 5007075 w 12192000"/>
              <a:gd name="connsiteY97" fmla="*/ 1838626 h 2237474"/>
              <a:gd name="connsiteX98" fmla="*/ 4944087 w 12192000"/>
              <a:gd name="connsiteY98" fmla="*/ 1823332 h 2237474"/>
              <a:gd name="connsiteX99" fmla="*/ 4907662 w 12192000"/>
              <a:gd name="connsiteY99" fmla="*/ 1816900 h 2237474"/>
              <a:gd name="connsiteX100" fmla="*/ 4882386 w 12192000"/>
              <a:gd name="connsiteY100" fmla="*/ 1809844 h 2237474"/>
              <a:gd name="connsiteX101" fmla="*/ 4811440 w 12192000"/>
              <a:gd name="connsiteY101" fmla="*/ 1804655 h 2237474"/>
              <a:gd name="connsiteX102" fmla="*/ 4691075 w 12192000"/>
              <a:gd name="connsiteY102" fmla="*/ 1801389 h 2237474"/>
              <a:gd name="connsiteX103" fmla="*/ 4611738 w 12192000"/>
              <a:gd name="connsiteY103" fmla="*/ 1776964 h 2237474"/>
              <a:gd name="connsiteX104" fmla="*/ 4560070 w 12192000"/>
              <a:gd name="connsiteY104" fmla="*/ 1785640 h 2237474"/>
              <a:gd name="connsiteX105" fmla="*/ 4536503 w 12192000"/>
              <a:gd name="connsiteY105" fmla="*/ 1785334 h 2237474"/>
              <a:gd name="connsiteX106" fmla="*/ 4513724 w 12192000"/>
              <a:gd name="connsiteY106" fmla="*/ 1791996 h 2237474"/>
              <a:gd name="connsiteX107" fmla="*/ 4459810 w 12192000"/>
              <a:gd name="connsiteY107" fmla="*/ 1797886 h 2237474"/>
              <a:gd name="connsiteX108" fmla="*/ 4379064 w 12192000"/>
              <a:gd name="connsiteY108" fmla="*/ 1817177 h 2237474"/>
              <a:gd name="connsiteX109" fmla="*/ 4319209 w 12192000"/>
              <a:gd name="connsiteY109" fmla="*/ 1834833 h 2237474"/>
              <a:gd name="connsiteX110" fmla="*/ 4290981 w 12192000"/>
              <a:gd name="connsiteY110" fmla="*/ 1839677 h 2237474"/>
              <a:gd name="connsiteX111" fmla="*/ 4285792 w 12192000"/>
              <a:gd name="connsiteY111" fmla="*/ 1836231 h 2237474"/>
              <a:gd name="connsiteX112" fmla="*/ 4238372 w 12192000"/>
              <a:gd name="connsiteY112" fmla="*/ 1851480 h 2237474"/>
              <a:gd name="connsiteX113" fmla="*/ 4232517 w 12192000"/>
              <a:gd name="connsiteY113" fmla="*/ 1852567 h 2237474"/>
              <a:gd name="connsiteX114" fmla="*/ 4191732 w 12192000"/>
              <a:gd name="connsiteY114" fmla="*/ 1857328 h 2237474"/>
              <a:gd name="connsiteX115" fmla="*/ 4065532 w 12192000"/>
              <a:gd name="connsiteY115" fmla="*/ 1855477 h 2237474"/>
              <a:gd name="connsiteX116" fmla="*/ 4028460 w 12192000"/>
              <a:gd name="connsiteY116" fmla="*/ 1855137 h 2237474"/>
              <a:gd name="connsiteX117" fmla="*/ 4002267 w 12192000"/>
              <a:gd name="connsiteY117" fmla="*/ 1852352 h 2237474"/>
              <a:gd name="connsiteX118" fmla="*/ 3931396 w 12192000"/>
              <a:gd name="connsiteY118" fmla="*/ 1858915 h 2237474"/>
              <a:gd name="connsiteX119" fmla="*/ 3812162 w 12192000"/>
              <a:gd name="connsiteY119" fmla="*/ 1875501 h 2237474"/>
              <a:gd name="connsiteX120" fmla="*/ 3729530 w 12192000"/>
              <a:gd name="connsiteY120" fmla="*/ 1864513 h 2237474"/>
              <a:gd name="connsiteX121" fmla="*/ 3680177 w 12192000"/>
              <a:gd name="connsiteY121" fmla="*/ 1881552 h 2237474"/>
              <a:gd name="connsiteX122" fmla="*/ 3567259 w 12192000"/>
              <a:gd name="connsiteY122" fmla="*/ 1893482 h 2237474"/>
              <a:gd name="connsiteX123" fmla="*/ 3405770 w 12192000"/>
              <a:gd name="connsiteY123" fmla="*/ 1904591 h 2237474"/>
              <a:gd name="connsiteX124" fmla="*/ 3280097 w 12192000"/>
              <a:gd name="connsiteY124" fmla="*/ 1919610 h 2237474"/>
              <a:gd name="connsiteX125" fmla="*/ 3123424 w 12192000"/>
              <a:gd name="connsiteY125" fmla="*/ 1952930 h 2237474"/>
              <a:gd name="connsiteX126" fmla="*/ 3009910 w 12192000"/>
              <a:gd name="connsiteY126" fmla="*/ 1957866 h 2237474"/>
              <a:gd name="connsiteX127" fmla="*/ 2995934 w 12192000"/>
              <a:gd name="connsiteY127" fmla="*/ 1967085 h 2237474"/>
              <a:gd name="connsiteX128" fmla="*/ 2980071 w 12192000"/>
              <a:gd name="connsiteY128" fmla="*/ 1972988 h 2237474"/>
              <a:gd name="connsiteX129" fmla="*/ 2978094 w 12192000"/>
              <a:gd name="connsiteY129" fmla="*/ 1972369 h 2237474"/>
              <a:gd name="connsiteX130" fmla="*/ 2942858 w 12192000"/>
              <a:gd name="connsiteY130" fmla="*/ 1981367 h 2237474"/>
              <a:gd name="connsiteX131" fmla="*/ 2875436 w 12192000"/>
              <a:gd name="connsiteY131" fmla="*/ 1996977 h 2237474"/>
              <a:gd name="connsiteX132" fmla="*/ 2874892 w 12192000"/>
              <a:gd name="connsiteY132" fmla="*/ 1996085 h 2237474"/>
              <a:gd name="connsiteX133" fmla="*/ 2864145 w 12192000"/>
              <a:gd name="connsiteY133" fmla="*/ 1994061 h 2237474"/>
              <a:gd name="connsiteX134" fmla="*/ 2843662 w 12192000"/>
              <a:gd name="connsiteY134" fmla="*/ 1992498 h 2237474"/>
              <a:gd name="connsiteX135" fmla="*/ 2796128 w 12192000"/>
              <a:gd name="connsiteY135" fmla="*/ 1976403 h 2237474"/>
              <a:gd name="connsiteX136" fmla="*/ 2756784 w 12192000"/>
              <a:gd name="connsiteY136" fmla="*/ 1985116 h 2237474"/>
              <a:gd name="connsiteX137" fmla="*/ 2748833 w 12192000"/>
              <a:gd name="connsiteY137" fmla="*/ 1986323 h 2237474"/>
              <a:gd name="connsiteX138" fmla="*/ 2748661 w 12192000"/>
              <a:gd name="connsiteY138" fmla="*/ 1986122 h 2237474"/>
              <a:gd name="connsiteX139" fmla="*/ 2740251 w 12192000"/>
              <a:gd name="connsiteY139" fmla="*/ 1986946 h 2237474"/>
              <a:gd name="connsiteX140" fmla="*/ 2718916 w 12192000"/>
              <a:gd name="connsiteY140" fmla="*/ 1990867 h 2237474"/>
              <a:gd name="connsiteX141" fmla="*/ 2713522 w 12192000"/>
              <a:gd name="connsiteY141" fmla="*/ 1990173 h 2237474"/>
              <a:gd name="connsiteX142" fmla="*/ 2680597 w 12192000"/>
              <a:gd name="connsiteY142" fmla="*/ 1984996 h 2237474"/>
              <a:gd name="connsiteX143" fmla="*/ 2578178 w 12192000"/>
              <a:gd name="connsiteY143" fmla="*/ 1990531 h 2237474"/>
              <a:gd name="connsiteX144" fmla="*/ 2476147 w 12192000"/>
              <a:gd name="connsiteY144" fmla="*/ 1998305 h 2237474"/>
              <a:gd name="connsiteX145" fmla="*/ 2373568 w 12192000"/>
              <a:gd name="connsiteY145" fmla="*/ 2003219 h 2237474"/>
              <a:gd name="connsiteX146" fmla="*/ 2321399 w 12192000"/>
              <a:gd name="connsiteY146" fmla="*/ 1989467 h 2237474"/>
              <a:gd name="connsiteX147" fmla="*/ 2315525 w 12192000"/>
              <a:gd name="connsiteY147" fmla="*/ 1989708 h 2237474"/>
              <a:gd name="connsiteX148" fmla="*/ 2300792 w 12192000"/>
              <a:gd name="connsiteY148" fmla="*/ 1994290 h 2237474"/>
              <a:gd name="connsiteX149" fmla="*/ 2295469 w 12192000"/>
              <a:gd name="connsiteY149" fmla="*/ 1996659 h 2237474"/>
              <a:gd name="connsiteX150" fmla="*/ 2287219 w 12192000"/>
              <a:gd name="connsiteY150" fmla="*/ 1998750 h 2237474"/>
              <a:gd name="connsiteX151" fmla="*/ 2286948 w 12192000"/>
              <a:gd name="connsiteY151" fmla="*/ 1998596 h 2237474"/>
              <a:gd name="connsiteX152" fmla="*/ 2243069 w 12192000"/>
              <a:gd name="connsiteY152" fmla="*/ 2015111 h 2237474"/>
              <a:gd name="connsiteX153" fmla="*/ 2186609 w 12192000"/>
              <a:gd name="connsiteY153" fmla="*/ 2008263 h 2237474"/>
              <a:gd name="connsiteX154" fmla="*/ 2164831 w 12192000"/>
              <a:gd name="connsiteY154" fmla="*/ 2010143 h 2237474"/>
              <a:gd name="connsiteX155" fmla="*/ 2152836 w 12192000"/>
              <a:gd name="connsiteY155" fmla="*/ 2010048 h 2237474"/>
              <a:gd name="connsiteX156" fmla="*/ 2117102 w 12192000"/>
              <a:gd name="connsiteY156" fmla="*/ 2023004 h 2237474"/>
              <a:gd name="connsiteX157" fmla="*/ 2111935 w 12192000"/>
              <a:gd name="connsiteY157" fmla="*/ 2023163 h 2237474"/>
              <a:gd name="connsiteX158" fmla="*/ 2089991 w 12192000"/>
              <a:gd name="connsiteY158" fmla="*/ 2034193 h 2237474"/>
              <a:gd name="connsiteX159" fmla="*/ 2058061 w 12192000"/>
              <a:gd name="connsiteY159" fmla="*/ 2047942 h 2237474"/>
              <a:gd name="connsiteX160" fmla="*/ 2055737 w 12192000"/>
              <a:gd name="connsiteY160" fmla="*/ 2047704 h 2237474"/>
              <a:gd name="connsiteX161" fmla="*/ 2042244 w 12192000"/>
              <a:gd name="connsiteY161" fmla="*/ 2055560 h 2237474"/>
              <a:gd name="connsiteX162" fmla="*/ 1976224 w 12192000"/>
              <a:gd name="connsiteY162" fmla="*/ 2074257 h 2237474"/>
              <a:gd name="connsiteX163" fmla="*/ 1877728 w 12192000"/>
              <a:gd name="connsiteY163" fmla="*/ 2101004 h 2237474"/>
              <a:gd name="connsiteX164" fmla="*/ 1759056 w 12192000"/>
              <a:gd name="connsiteY164" fmla="*/ 2125608 h 2237474"/>
              <a:gd name="connsiteX165" fmla="*/ 1637948 w 12192000"/>
              <a:gd name="connsiteY165" fmla="*/ 2172597 h 2237474"/>
              <a:gd name="connsiteX166" fmla="*/ 1434549 w 12192000"/>
              <a:gd name="connsiteY166" fmla="*/ 2234522 h 2237474"/>
              <a:gd name="connsiteX167" fmla="*/ 1398481 w 12192000"/>
              <a:gd name="connsiteY167" fmla="*/ 2237074 h 2237474"/>
              <a:gd name="connsiteX168" fmla="*/ 1398407 w 12192000"/>
              <a:gd name="connsiteY168" fmla="*/ 2237095 h 2237474"/>
              <a:gd name="connsiteX169" fmla="*/ 1370962 w 12192000"/>
              <a:gd name="connsiteY169" fmla="*/ 2237474 h 2237474"/>
              <a:gd name="connsiteX170" fmla="*/ 1356367 w 12192000"/>
              <a:gd name="connsiteY170" fmla="*/ 2235089 h 2237474"/>
              <a:gd name="connsiteX171" fmla="*/ 1324828 w 12192000"/>
              <a:gd name="connsiteY171" fmla="*/ 2231968 h 2237474"/>
              <a:gd name="connsiteX172" fmla="*/ 1297744 w 12192000"/>
              <a:gd name="connsiteY172" fmla="*/ 2235849 h 2237474"/>
              <a:gd name="connsiteX173" fmla="*/ 1286236 w 12192000"/>
              <a:gd name="connsiteY173" fmla="*/ 2233135 h 2237474"/>
              <a:gd name="connsiteX174" fmla="*/ 1283504 w 12192000"/>
              <a:gd name="connsiteY174" fmla="*/ 2233797 h 2237474"/>
              <a:gd name="connsiteX175" fmla="*/ 1279765 w 12192000"/>
              <a:gd name="connsiteY175" fmla="*/ 2229639 h 2237474"/>
              <a:gd name="connsiteX176" fmla="*/ 1195347 w 12192000"/>
              <a:gd name="connsiteY176" fmla="*/ 2212354 h 2237474"/>
              <a:gd name="connsiteX177" fmla="*/ 970251 w 12192000"/>
              <a:gd name="connsiteY177" fmla="*/ 2221029 h 2237474"/>
              <a:gd name="connsiteX178" fmla="*/ 812914 w 12192000"/>
              <a:gd name="connsiteY178" fmla="*/ 2202752 h 2237474"/>
              <a:gd name="connsiteX179" fmla="*/ 800195 w 12192000"/>
              <a:gd name="connsiteY179" fmla="*/ 2209407 h 2237474"/>
              <a:gd name="connsiteX180" fmla="*/ 784978 w 12192000"/>
              <a:gd name="connsiteY180" fmla="*/ 2212360 h 2237474"/>
              <a:gd name="connsiteX181" fmla="*/ 681987 w 12192000"/>
              <a:gd name="connsiteY181" fmla="*/ 2216757 h 2237474"/>
              <a:gd name="connsiteX182" fmla="*/ 669923 w 12192000"/>
              <a:gd name="connsiteY182" fmla="*/ 2211682 h 2237474"/>
              <a:gd name="connsiteX183" fmla="*/ 648680 w 12192000"/>
              <a:gd name="connsiteY183" fmla="*/ 2206229 h 2237474"/>
              <a:gd name="connsiteX184" fmla="*/ 597225 w 12192000"/>
              <a:gd name="connsiteY184" fmla="*/ 2180999 h 2237474"/>
              <a:gd name="connsiteX185" fmla="*/ 558449 w 12192000"/>
              <a:gd name="connsiteY185" fmla="*/ 2182346 h 2237474"/>
              <a:gd name="connsiteX186" fmla="*/ 550517 w 12192000"/>
              <a:gd name="connsiteY186" fmla="*/ 2182060 h 2237474"/>
              <a:gd name="connsiteX187" fmla="*/ 550309 w 12192000"/>
              <a:gd name="connsiteY187" fmla="*/ 2181825 h 2237474"/>
              <a:gd name="connsiteX188" fmla="*/ 541836 w 12192000"/>
              <a:gd name="connsiteY188" fmla="*/ 2181063 h 2237474"/>
              <a:gd name="connsiteX189" fmla="*/ 536057 w 12192000"/>
              <a:gd name="connsiteY189" fmla="*/ 2181537 h 2237474"/>
              <a:gd name="connsiteX190" fmla="*/ 520671 w 12192000"/>
              <a:gd name="connsiteY190" fmla="*/ 2180980 h 2237474"/>
              <a:gd name="connsiteX191" fmla="*/ 515024 w 12192000"/>
              <a:gd name="connsiteY191" fmla="*/ 2179258 h 2237474"/>
              <a:gd name="connsiteX192" fmla="*/ 512278 w 12192000"/>
              <a:gd name="connsiteY192" fmla="*/ 2176369 h 2237474"/>
              <a:gd name="connsiteX193" fmla="*/ 480419 w 12192000"/>
              <a:gd name="connsiteY193" fmla="*/ 2167807 h 2237474"/>
              <a:gd name="connsiteX194" fmla="*/ 413835 w 12192000"/>
              <a:gd name="connsiteY194" fmla="*/ 2156783 h 2237474"/>
              <a:gd name="connsiteX195" fmla="*/ 376513 w 12192000"/>
              <a:gd name="connsiteY195" fmla="*/ 2154014 h 2237474"/>
              <a:gd name="connsiteX196" fmla="*/ 273386 w 12192000"/>
              <a:gd name="connsiteY196" fmla="*/ 2142551 h 2237474"/>
              <a:gd name="connsiteX197" fmla="*/ 169207 w 12192000"/>
              <a:gd name="connsiteY197" fmla="*/ 2128100 h 2237474"/>
              <a:gd name="connsiteX198" fmla="*/ 93149 w 12192000"/>
              <a:gd name="connsiteY198" fmla="*/ 2105324 h 2237474"/>
              <a:gd name="connsiteX199" fmla="*/ 88109 w 12192000"/>
              <a:gd name="connsiteY199" fmla="*/ 2106704 h 2237474"/>
              <a:gd name="connsiteX200" fmla="*/ 80022 w 12192000"/>
              <a:gd name="connsiteY200" fmla="*/ 2107254 h 2237474"/>
              <a:gd name="connsiteX201" fmla="*/ 79717 w 12192000"/>
              <a:gd name="connsiteY201" fmla="*/ 2107046 h 2237474"/>
              <a:gd name="connsiteX202" fmla="*/ 72352 w 12192000"/>
              <a:gd name="connsiteY202" fmla="*/ 2107991 h 2237474"/>
              <a:gd name="connsiteX203" fmla="*/ 37645 w 12192000"/>
              <a:gd name="connsiteY203" fmla="*/ 2115401 h 2237474"/>
              <a:gd name="connsiteX204" fmla="*/ 4572 w 12192000"/>
              <a:gd name="connsiteY204" fmla="*/ 2111091 h 2237474"/>
              <a:gd name="connsiteX205" fmla="*/ 0 w 12192000"/>
              <a:gd name="connsiteY205" fmla="*/ 2110468 h 2237474"/>
              <a:gd name="connsiteX206" fmla="*/ 0 w 12192000"/>
              <a:gd name="connsiteY20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683005 w 12192000"/>
              <a:gd name="connsiteY24" fmla="*/ 894128 h 2237474"/>
              <a:gd name="connsiteX25" fmla="*/ 9594438 w 12192000"/>
              <a:gd name="connsiteY25" fmla="*/ 919051 h 2237474"/>
              <a:gd name="connsiteX26" fmla="*/ 9577033 w 12192000"/>
              <a:gd name="connsiteY26" fmla="*/ 922857 h 2237474"/>
              <a:gd name="connsiteX27" fmla="*/ 9544189 w 12192000"/>
              <a:gd name="connsiteY27" fmla="*/ 938966 h 2237474"/>
              <a:gd name="connsiteX28" fmla="*/ 9500499 w 12192000"/>
              <a:gd name="connsiteY28" fmla="*/ 954680 h 2237474"/>
              <a:gd name="connsiteX29" fmla="*/ 9428195 w 12192000"/>
              <a:gd name="connsiteY29" fmla="*/ 986225 h 2237474"/>
              <a:gd name="connsiteX30" fmla="*/ 9410017 w 12192000"/>
              <a:gd name="connsiteY30" fmla="*/ 993931 h 2237474"/>
              <a:gd name="connsiteX31" fmla="*/ 9392919 w 12192000"/>
              <a:gd name="connsiteY31" fmla="*/ 994656 h 2237474"/>
              <a:gd name="connsiteX32" fmla="*/ 9278619 w 12192000"/>
              <a:gd name="connsiteY32" fmla="*/ 1011878 h 2237474"/>
              <a:gd name="connsiteX33" fmla="*/ 9268019 w 12192000"/>
              <a:gd name="connsiteY33" fmla="*/ 1007442 h 2237474"/>
              <a:gd name="connsiteX34" fmla="*/ 9234662 w 12192000"/>
              <a:gd name="connsiteY34" fmla="*/ 1023056 h 2237474"/>
              <a:gd name="connsiteX35" fmla="*/ 9181033 w 12192000"/>
              <a:gd name="connsiteY35" fmla="*/ 1037921 h 2237474"/>
              <a:gd name="connsiteX36" fmla="*/ 9155969 w 12192000"/>
              <a:gd name="connsiteY36" fmla="*/ 1046804 h 2237474"/>
              <a:gd name="connsiteX37" fmla="*/ 9133985 w 12192000"/>
              <a:gd name="connsiteY37" fmla="*/ 1046450 h 2237474"/>
              <a:gd name="connsiteX38" fmla="*/ 9012987 w 12192000"/>
              <a:gd name="connsiteY38" fmla="*/ 1061986 h 2237474"/>
              <a:gd name="connsiteX39" fmla="*/ 8968445 w 12192000"/>
              <a:gd name="connsiteY39" fmla="*/ 1052169 h 2237474"/>
              <a:gd name="connsiteX40" fmla="*/ 8958984 w 12192000"/>
              <a:gd name="connsiteY40" fmla="*/ 1057212 h 2237474"/>
              <a:gd name="connsiteX41" fmla="*/ 8886001 w 12192000"/>
              <a:gd name="connsiteY41" fmla="*/ 1067468 h 2237474"/>
              <a:gd name="connsiteX42" fmla="*/ 8838610 w 12192000"/>
              <a:gd name="connsiteY42" fmla="*/ 1075091 h 2237474"/>
              <a:gd name="connsiteX43" fmla="*/ 8750383 w 12192000"/>
              <a:gd name="connsiteY43" fmla="*/ 1097387 h 2237474"/>
              <a:gd name="connsiteX44" fmla="*/ 8665605 w 12192000"/>
              <a:gd name="connsiteY44" fmla="*/ 1110791 h 2237474"/>
              <a:gd name="connsiteX45" fmla="*/ 8584946 w 12192000"/>
              <a:gd name="connsiteY45" fmla="*/ 1135226 h 2237474"/>
              <a:gd name="connsiteX46" fmla="*/ 8460755 w 12192000"/>
              <a:gd name="connsiteY46" fmla="*/ 1203427 h 2237474"/>
              <a:gd name="connsiteX47" fmla="*/ 8419755 w 12192000"/>
              <a:gd name="connsiteY47" fmla="*/ 1216260 h 2237474"/>
              <a:gd name="connsiteX48" fmla="*/ 8411626 w 12192000"/>
              <a:gd name="connsiteY48" fmla="*/ 1214397 h 2237474"/>
              <a:gd name="connsiteX49" fmla="*/ 8363469 w 12192000"/>
              <a:gd name="connsiteY49" fmla="*/ 1246658 h 2237474"/>
              <a:gd name="connsiteX50" fmla="*/ 8275497 w 12192000"/>
              <a:gd name="connsiteY50" fmla="*/ 1264396 h 2237474"/>
              <a:gd name="connsiteX51" fmla="*/ 8206287 w 12192000"/>
              <a:gd name="connsiteY51" fmla="*/ 1273060 h 2237474"/>
              <a:gd name="connsiteX52" fmla="*/ 8168705 w 12192000"/>
              <a:gd name="connsiteY52" fmla="*/ 1279956 h 2237474"/>
              <a:gd name="connsiteX53" fmla="*/ 8139997 w 12192000"/>
              <a:gd name="connsiteY53" fmla="*/ 1282713 h 2237474"/>
              <a:gd name="connsiteX54" fmla="*/ 8074238 w 12192000"/>
              <a:gd name="connsiteY54" fmla="*/ 1301895 h 2237474"/>
              <a:gd name="connsiteX55" fmla="*/ 7968292 w 12192000"/>
              <a:gd name="connsiteY55" fmla="*/ 1338779 h 2237474"/>
              <a:gd name="connsiteX56" fmla="*/ 7902328 w 12192000"/>
              <a:gd name="connsiteY56" fmla="*/ 1345865 h 2237474"/>
              <a:gd name="connsiteX57" fmla="*/ 7875879 w 12192000"/>
              <a:gd name="connsiteY57" fmla="*/ 1345646 h 2237474"/>
              <a:gd name="connsiteX58" fmla="*/ 7840612 w 12192000"/>
              <a:gd name="connsiteY58" fmla="*/ 1369373 h 2237474"/>
              <a:gd name="connsiteX59" fmla="*/ 7786819 w 12192000"/>
              <a:gd name="connsiteY59" fmla="*/ 1378970 h 2237474"/>
              <a:gd name="connsiteX60" fmla="*/ 7548172 w 12192000"/>
              <a:gd name="connsiteY60" fmla="*/ 1417460 h 2237474"/>
              <a:gd name="connsiteX61" fmla="*/ 7483437 w 12192000"/>
              <a:gd name="connsiteY61" fmla="*/ 1478152 h 2237474"/>
              <a:gd name="connsiteX62" fmla="*/ 7377870 w 12192000"/>
              <a:gd name="connsiteY62" fmla="*/ 1523319 h 2237474"/>
              <a:gd name="connsiteX63" fmla="*/ 7230737 w 12192000"/>
              <a:gd name="connsiteY63" fmla="*/ 1562633 h 2237474"/>
              <a:gd name="connsiteX64" fmla="*/ 7224458 w 12192000"/>
              <a:gd name="connsiteY64" fmla="*/ 1573008 h 2237474"/>
              <a:gd name="connsiteX65" fmla="*/ 7183121 w 12192000"/>
              <a:gd name="connsiteY65" fmla="*/ 1595162 h 2237474"/>
              <a:gd name="connsiteX66" fmla="*/ 7164601 w 12192000"/>
              <a:gd name="connsiteY66" fmla="*/ 1606490 h 2237474"/>
              <a:gd name="connsiteX67" fmla="*/ 7092727 w 12192000"/>
              <a:gd name="connsiteY67" fmla="*/ 1623628 h 2237474"/>
              <a:gd name="connsiteX68" fmla="*/ 7031309 w 12192000"/>
              <a:gd name="connsiteY68" fmla="*/ 1619451 h 2237474"/>
              <a:gd name="connsiteX69" fmla="*/ 6999084 w 12192000"/>
              <a:gd name="connsiteY69" fmla="*/ 1634317 h 2237474"/>
              <a:gd name="connsiteX70" fmla="*/ 6992107 w 12192000"/>
              <a:gd name="connsiteY70" fmla="*/ 1636860 h 2237474"/>
              <a:gd name="connsiteX71" fmla="*/ 6900177 w 12192000"/>
              <a:gd name="connsiteY71" fmla="*/ 1636016 h 2237474"/>
              <a:gd name="connsiteX72" fmla="*/ 6795372 w 12192000"/>
              <a:gd name="connsiteY72" fmla="*/ 1644845 h 2237474"/>
              <a:gd name="connsiteX73" fmla="*/ 6692251 w 12192000"/>
              <a:gd name="connsiteY73" fmla="*/ 1656357 h 2237474"/>
              <a:gd name="connsiteX74" fmla="*/ 6655235 w 12192000"/>
              <a:gd name="connsiteY74" fmla="*/ 1661869 h 2237474"/>
              <a:gd name="connsiteX75" fmla="*/ 6554894 w 12192000"/>
              <a:gd name="connsiteY75" fmla="*/ 1664428 h 2237474"/>
              <a:gd name="connsiteX76" fmla="*/ 6516595 w 12192000"/>
              <a:gd name="connsiteY76" fmla="*/ 1667475 h 2237474"/>
              <a:gd name="connsiteX77" fmla="*/ 6508541 w 12192000"/>
              <a:gd name="connsiteY77" fmla="*/ 1668757 h 2237474"/>
              <a:gd name="connsiteX78" fmla="*/ 6471012 w 12192000"/>
              <a:gd name="connsiteY78" fmla="*/ 1678604 h 2237474"/>
              <a:gd name="connsiteX79" fmla="*/ 6364035 w 12192000"/>
              <a:gd name="connsiteY79" fmla="*/ 1667683 h 2237474"/>
              <a:gd name="connsiteX80" fmla="*/ 6280959 w 12192000"/>
              <a:gd name="connsiteY80" fmla="*/ 1689329 h 2237474"/>
              <a:gd name="connsiteX81" fmla="*/ 6243319 w 12192000"/>
              <a:gd name="connsiteY81" fmla="*/ 1695560 h 2237474"/>
              <a:gd name="connsiteX82" fmla="*/ 6098321 w 12192000"/>
              <a:gd name="connsiteY82" fmla="*/ 1721646 h 2237474"/>
              <a:gd name="connsiteX83" fmla="*/ 5880652 w 12192000"/>
              <a:gd name="connsiteY83" fmla="*/ 1779643 h 2237474"/>
              <a:gd name="connsiteX84" fmla="*/ 5785959 w 12192000"/>
              <a:gd name="connsiteY84" fmla="*/ 1775307 h 2237474"/>
              <a:gd name="connsiteX85" fmla="*/ 5643534 w 12192000"/>
              <a:gd name="connsiteY85" fmla="*/ 1802919 h 2237474"/>
              <a:gd name="connsiteX86" fmla="*/ 5518799 w 12192000"/>
              <a:gd name="connsiteY86" fmla="*/ 1818312 h 2237474"/>
              <a:gd name="connsiteX87" fmla="*/ 5505014 w 12192000"/>
              <a:gd name="connsiteY87" fmla="*/ 1819259 h 2237474"/>
              <a:gd name="connsiteX88" fmla="*/ 5453307 w 12192000"/>
              <a:gd name="connsiteY88" fmla="*/ 1815450 h 2237474"/>
              <a:gd name="connsiteX89" fmla="*/ 5364192 w 12192000"/>
              <a:gd name="connsiteY89" fmla="*/ 1826074 h 2237474"/>
              <a:gd name="connsiteX90" fmla="*/ 5350380 w 12192000"/>
              <a:gd name="connsiteY90" fmla="*/ 1830891 h 2237474"/>
              <a:gd name="connsiteX91" fmla="*/ 5259633 w 12192000"/>
              <a:gd name="connsiteY91" fmla="*/ 1837160 h 2237474"/>
              <a:gd name="connsiteX92" fmla="*/ 5197513 w 12192000"/>
              <a:gd name="connsiteY92" fmla="*/ 1844718 h 2237474"/>
              <a:gd name="connsiteX93" fmla="*/ 5168852 w 12192000"/>
              <a:gd name="connsiteY93" fmla="*/ 1844846 h 2237474"/>
              <a:gd name="connsiteX94" fmla="*/ 5114927 w 12192000"/>
              <a:gd name="connsiteY94" fmla="*/ 1847827 h 2237474"/>
              <a:gd name="connsiteX95" fmla="*/ 5108970 w 12192000"/>
              <a:gd name="connsiteY95" fmla="*/ 1847935 h 2237474"/>
              <a:gd name="connsiteX96" fmla="*/ 5067961 w 12192000"/>
              <a:gd name="connsiteY96" fmla="*/ 1845917 h 2237474"/>
              <a:gd name="connsiteX97" fmla="*/ 5007075 w 12192000"/>
              <a:gd name="connsiteY97" fmla="*/ 1838626 h 2237474"/>
              <a:gd name="connsiteX98" fmla="*/ 4944087 w 12192000"/>
              <a:gd name="connsiteY98" fmla="*/ 1823332 h 2237474"/>
              <a:gd name="connsiteX99" fmla="*/ 4907662 w 12192000"/>
              <a:gd name="connsiteY99" fmla="*/ 1816900 h 2237474"/>
              <a:gd name="connsiteX100" fmla="*/ 4882386 w 12192000"/>
              <a:gd name="connsiteY100" fmla="*/ 1809844 h 2237474"/>
              <a:gd name="connsiteX101" fmla="*/ 4811440 w 12192000"/>
              <a:gd name="connsiteY101" fmla="*/ 1804655 h 2237474"/>
              <a:gd name="connsiteX102" fmla="*/ 4691075 w 12192000"/>
              <a:gd name="connsiteY102" fmla="*/ 1801389 h 2237474"/>
              <a:gd name="connsiteX103" fmla="*/ 4611738 w 12192000"/>
              <a:gd name="connsiteY103" fmla="*/ 1776964 h 2237474"/>
              <a:gd name="connsiteX104" fmla="*/ 4560070 w 12192000"/>
              <a:gd name="connsiteY104" fmla="*/ 1785640 h 2237474"/>
              <a:gd name="connsiteX105" fmla="*/ 4536503 w 12192000"/>
              <a:gd name="connsiteY105" fmla="*/ 1785334 h 2237474"/>
              <a:gd name="connsiteX106" fmla="*/ 4513724 w 12192000"/>
              <a:gd name="connsiteY106" fmla="*/ 1791996 h 2237474"/>
              <a:gd name="connsiteX107" fmla="*/ 4459810 w 12192000"/>
              <a:gd name="connsiteY107" fmla="*/ 1797886 h 2237474"/>
              <a:gd name="connsiteX108" fmla="*/ 4379064 w 12192000"/>
              <a:gd name="connsiteY108" fmla="*/ 1817177 h 2237474"/>
              <a:gd name="connsiteX109" fmla="*/ 4319209 w 12192000"/>
              <a:gd name="connsiteY109" fmla="*/ 1834833 h 2237474"/>
              <a:gd name="connsiteX110" fmla="*/ 4290981 w 12192000"/>
              <a:gd name="connsiteY110" fmla="*/ 1839677 h 2237474"/>
              <a:gd name="connsiteX111" fmla="*/ 4285792 w 12192000"/>
              <a:gd name="connsiteY111" fmla="*/ 1836231 h 2237474"/>
              <a:gd name="connsiteX112" fmla="*/ 4238372 w 12192000"/>
              <a:gd name="connsiteY112" fmla="*/ 1851480 h 2237474"/>
              <a:gd name="connsiteX113" fmla="*/ 4232517 w 12192000"/>
              <a:gd name="connsiteY113" fmla="*/ 1852567 h 2237474"/>
              <a:gd name="connsiteX114" fmla="*/ 4191732 w 12192000"/>
              <a:gd name="connsiteY114" fmla="*/ 1857328 h 2237474"/>
              <a:gd name="connsiteX115" fmla="*/ 4065532 w 12192000"/>
              <a:gd name="connsiteY115" fmla="*/ 1855477 h 2237474"/>
              <a:gd name="connsiteX116" fmla="*/ 4028460 w 12192000"/>
              <a:gd name="connsiteY116" fmla="*/ 1855137 h 2237474"/>
              <a:gd name="connsiteX117" fmla="*/ 4002267 w 12192000"/>
              <a:gd name="connsiteY117" fmla="*/ 1852352 h 2237474"/>
              <a:gd name="connsiteX118" fmla="*/ 3931396 w 12192000"/>
              <a:gd name="connsiteY118" fmla="*/ 1858915 h 2237474"/>
              <a:gd name="connsiteX119" fmla="*/ 3812162 w 12192000"/>
              <a:gd name="connsiteY119" fmla="*/ 1875501 h 2237474"/>
              <a:gd name="connsiteX120" fmla="*/ 3729530 w 12192000"/>
              <a:gd name="connsiteY120" fmla="*/ 1864513 h 2237474"/>
              <a:gd name="connsiteX121" fmla="*/ 3680177 w 12192000"/>
              <a:gd name="connsiteY121" fmla="*/ 1881552 h 2237474"/>
              <a:gd name="connsiteX122" fmla="*/ 3567259 w 12192000"/>
              <a:gd name="connsiteY122" fmla="*/ 1893482 h 2237474"/>
              <a:gd name="connsiteX123" fmla="*/ 3405770 w 12192000"/>
              <a:gd name="connsiteY123" fmla="*/ 1904591 h 2237474"/>
              <a:gd name="connsiteX124" fmla="*/ 3280097 w 12192000"/>
              <a:gd name="connsiteY124" fmla="*/ 1919610 h 2237474"/>
              <a:gd name="connsiteX125" fmla="*/ 3123424 w 12192000"/>
              <a:gd name="connsiteY125" fmla="*/ 1952930 h 2237474"/>
              <a:gd name="connsiteX126" fmla="*/ 3009910 w 12192000"/>
              <a:gd name="connsiteY126" fmla="*/ 1957866 h 2237474"/>
              <a:gd name="connsiteX127" fmla="*/ 2995934 w 12192000"/>
              <a:gd name="connsiteY127" fmla="*/ 1967085 h 2237474"/>
              <a:gd name="connsiteX128" fmla="*/ 2980071 w 12192000"/>
              <a:gd name="connsiteY128" fmla="*/ 1972988 h 2237474"/>
              <a:gd name="connsiteX129" fmla="*/ 2978094 w 12192000"/>
              <a:gd name="connsiteY129" fmla="*/ 1972369 h 2237474"/>
              <a:gd name="connsiteX130" fmla="*/ 2942858 w 12192000"/>
              <a:gd name="connsiteY130" fmla="*/ 1981367 h 2237474"/>
              <a:gd name="connsiteX131" fmla="*/ 2875436 w 12192000"/>
              <a:gd name="connsiteY131" fmla="*/ 1996977 h 2237474"/>
              <a:gd name="connsiteX132" fmla="*/ 2874892 w 12192000"/>
              <a:gd name="connsiteY132" fmla="*/ 1996085 h 2237474"/>
              <a:gd name="connsiteX133" fmla="*/ 2864145 w 12192000"/>
              <a:gd name="connsiteY133" fmla="*/ 1994061 h 2237474"/>
              <a:gd name="connsiteX134" fmla="*/ 2843662 w 12192000"/>
              <a:gd name="connsiteY134" fmla="*/ 1992498 h 2237474"/>
              <a:gd name="connsiteX135" fmla="*/ 2796128 w 12192000"/>
              <a:gd name="connsiteY135" fmla="*/ 1976403 h 2237474"/>
              <a:gd name="connsiteX136" fmla="*/ 2756784 w 12192000"/>
              <a:gd name="connsiteY136" fmla="*/ 1985116 h 2237474"/>
              <a:gd name="connsiteX137" fmla="*/ 2748833 w 12192000"/>
              <a:gd name="connsiteY137" fmla="*/ 1986323 h 2237474"/>
              <a:gd name="connsiteX138" fmla="*/ 2748661 w 12192000"/>
              <a:gd name="connsiteY138" fmla="*/ 1986122 h 2237474"/>
              <a:gd name="connsiteX139" fmla="*/ 2740251 w 12192000"/>
              <a:gd name="connsiteY139" fmla="*/ 1986946 h 2237474"/>
              <a:gd name="connsiteX140" fmla="*/ 2718916 w 12192000"/>
              <a:gd name="connsiteY140" fmla="*/ 1990867 h 2237474"/>
              <a:gd name="connsiteX141" fmla="*/ 2713522 w 12192000"/>
              <a:gd name="connsiteY141" fmla="*/ 1990173 h 2237474"/>
              <a:gd name="connsiteX142" fmla="*/ 2680597 w 12192000"/>
              <a:gd name="connsiteY142" fmla="*/ 1984996 h 2237474"/>
              <a:gd name="connsiteX143" fmla="*/ 2578178 w 12192000"/>
              <a:gd name="connsiteY143" fmla="*/ 1990531 h 2237474"/>
              <a:gd name="connsiteX144" fmla="*/ 2476147 w 12192000"/>
              <a:gd name="connsiteY144" fmla="*/ 1998305 h 2237474"/>
              <a:gd name="connsiteX145" fmla="*/ 2373568 w 12192000"/>
              <a:gd name="connsiteY145" fmla="*/ 2003219 h 2237474"/>
              <a:gd name="connsiteX146" fmla="*/ 2321399 w 12192000"/>
              <a:gd name="connsiteY146" fmla="*/ 1989467 h 2237474"/>
              <a:gd name="connsiteX147" fmla="*/ 2315525 w 12192000"/>
              <a:gd name="connsiteY147" fmla="*/ 1989708 h 2237474"/>
              <a:gd name="connsiteX148" fmla="*/ 2300792 w 12192000"/>
              <a:gd name="connsiteY148" fmla="*/ 1994290 h 2237474"/>
              <a:gd name="connsiteX149" fmla="*/ 2295469 w 12192000"/>
              <a:gd name="connsiteY149" fmla="*/ 1996659 h 2237474"/>
              <a:gd name="connsiteX150" fmla="*/ 2287219 w 12192000"/>
              <a:gd name="connsiteY150" fmla="*/ 1998750 h 2237474"/>
              <a:gd name="connsiteX151" fmla="*/ 2286948 w 12192000"/>
              <a:gd name="connsiteY151" fmla="*/ 1998596 h 2237474"/>
              <a:gd name="connsiteX152" fmla="*/ 2243069 w 12192000"/>
              <a:gd name="connsiteY152" fmla="*/ 2015111 h 2237474"/>
              <a:gd name="connsiteX153" fmla="*/ 2186609 w 12192000"/>
              <a:gd name="connsiteY153" fmla="*/ 2008263 h 2237474"/>
              <a:gd name="connsiteX154" fmla="*/ 2164831 w 12192000"/>
              <a:gd name="connsiteY154" fmla="*/ 2010143 h 2237474"/>
              <a:gd name="connsiteX155" fmla="*/ 2152836 w 12192000"/>
              <a:gd name="connsiteY155" fmla="*/ 2010048 h 2237474"/>
              <a:gd name="connsiteX156" fmla="*/ 2117102 w 12192000"/>
              <a:gd name="connsiteY156" fmla="*/ 2023004 h 2237474"/>
              <a:gd name="connsiteX157" fmla="*/ 2111935 w 12192000"/>
              <a:gd name="connsiteY157" fmla="*/ 2023163 h 2237474"/>
              <a:gd name="connsiteX158" fmla="*/ 2089991 w 12192000"/>
              <a:gd name="connsiteY158" fmla="*/ 2034193 h 2237474"/>
              <a:gd name="connsiteX159" fmla="*/ 2058061 w 12192000"/>
              <a:gd name="connsiteY159" fmla="*/ 2047942 h 2237474"/>
              <a:gd name="connsiteX160" fmla="*/ 2055737 w 12192000"/>
              <a:gd name="connsiteY160" fmla="*/ 2047704 h 2237474"/>
              <a:gd name="connsiteX161" fmla="*/ 2042244 w 12192000"/>
              <a:gd name="connsiteY161" fmla="*/ 2055560 h 2237474"/>
              <a:gd name="connsiteX162" fmla="*/ 1976224 w 12192000"/>
              <a:gd name="connsiteY162" fmla="*/ 2074257 h 2237474"/>
              <a:gd name="connsiteX163" fmla="*/ 1877728 w 12192000"/>
              <a:gd name="connsiteY163" fmla="*/ 2101004 h 2237474"/>
              <a:gd name="connsiteX164" fmla="*/ 1759056 w 12192000"/>
              <a:gd name="connsiteY164" fmla="*/ 2125608 h 2237474"/>
              <a:gd name="connsiteX165" fmla="*/ 1637948 w 12192000"/>
              <a:gd name="connsiteY165" fmla="*/ 2172597 h 2237474"/>
              <a:gd name="connsiteX166" fmla="*/ 1434549 w 12192000"/>
              <a:gd name="connsiteY166" fmla="*/ 2234522 h 2237474"/>
              <a:gd name="connsiteX167" fmla="*/ 1398481 w 12192000"/>
              <a:gd name="connsiteY167" fmla="*/ 2237074 h 2237474"/>
              <a:gd name="connsiteX168" fmla="*/ 1398407 w 12192000"/>
              <a:gd name="connsiteY168" fmla="*/ 2237095 h 2237474"/>
              <a:gd name="connsiteX169" fmla="*/ 1370962 w 12192000"/>
              <a:gd name="connsiteY169" fmla="*/ 2237474 h 2237474"/>
              <a:gd name="connsiteX170" fmla="*/ 1356367 w 12192000"/>
              <a:gd name="connsiteY170" fmla="*/ 2235089 h 2237474"/>
              <a:gd name="connsiteX171" fmla="*/ 1324828 w 12192000"/>
              <a:gd name="connsiteY171" fmla="*/ 2231968 h 2237474"/>
              <a:gd name="connsiteX172" fmla="*/ 1297744 w 12192000"/>
              <a:gd name="connsiteY172" fmla="*/ 2235849 h 2237474"/>
              <a:gd name="connsiteX173" fmla="*/ 1286236 w 12192000"/>
              <a:gd name="connsiteY173" fmla="*/ 2233135 h 2237474"/>
              <a:gd name="connsiteX174" fmla="*/ 1283504 w 12192000"/>
              <a:gd name="connsiteY174" fmla="*/ 2233797 h 2237474"/>
              <a:gd name="connsiteX175" fmla="*/ 1279765 w 12192000"/>
              <a:gd name="connsiteY175" fmla="*/ 2229639 h 2237474"/>
              <a:gd name="connsiteX176" fmla="*/ 1195347 w 12192000"/>
              <a:gd name="connsiteY176" fmla="*/ 2212354 h 2237474"/>
              <a:gd name="connsiteX177" fmla="*/ 970251 w 12192000"/>
              <a:gd name="connsiteY177" fmla="*/ 2221029 h 2237474"/>
              <a:gd name="connsiteX178" fmla="*/ 812914 w 12192000"/>
              <a:gd name="connsiteY178" fmla="*/ 2202752 h 2237474"/>
              <a:gd name="connsiteX179" fmla="*/ 800195 w 12192000"/>
              <a:gd name="connsiteY179" fmla="*/ 2209407 h 2237474"/>
              <a:gd name="connsiteX180" fmla="*/ 784978 w 12192000"/>
              <a:gd name="connsiteY180" fmla="*/ 2212360 h 2237474"/>
              <a:gd name="connsiteX181" fmla="*/ 681987 w 12192000"/>
              <a:gd name="connsiteY181" fmla="*/ 2216757 h 2237474"/>
              <a:gd name="connsiteX182" fmla="*/ 669923 w 12192000"/>
              <a:gd name="connsiteY182" fmla="*/ 2211682 h 2237474"/>
              <a:gd name="connsiteX183" fmla="*/ 648680 w 12192000"/>
              <a:gd name="connsiteY183" fmla="*/ 2206229 h 2237474"/>
              <a:gd name="connsiteX184" fmla="*/ 597225 w 12192000"/>
              <a:gd name="connsiteY184" fmla="*/ 2180999 h 2237474"/>
              <a:gd name="connsiteX185" fmla="*/ 558449 w 12192000"/>
              <a:gd name="connsiteY185" fmla="*/ 2182346 h 2237474"/>
              <a:gd name="connsiteX186" fmla="*/ 550517 w 12192000"/>
              <a:gd name="connsiteY186" fmla="*/ 2182060 h 2237474"/>
              <a:gd name="connsiteX187" fmla="*/ 550309 w 12192000"/>
              <a:gd name="connsiteY187" fmla="*/ 2181825 h 2237474"/>
              <a:gd name="connsiteX188" fmla="*/ 541836 w 12192000"/>
              <a:gd name="connsiteY188" fmla="*/ 2181063 h 2237474"/>
              <a:gd name="connsiteX189" fmla="*/ 536057 w 12192000"/>
              <a:gd name="connsiteY189" fmla="*/ 2181537 h 2237474"/>
              <a:gd name="connsiteX190" fmla="*/ 520671 w 12192000"/>
              <a:gd name="connsiteY190" fmla="*/ 2180980 h 2237474"/>
              <a:gd name="connsiteX191" fmla="*/ 515024 w 12192000"/>
              <a:gd name="connsiteY191" fmla="*/ 2179258 h 2237474"/>
              <a:gd name="connsiteX192" fmla="*/ 512278 w 12192000"/>
              <a:gd name="connsiteY192" fmla="*/ 2176369 h 2237474"/>
              <a:gd name="connsiteX193" fmla="*/ 480419 w 12192000"/>
              <a:gd name="connsiteY193" fmla="*/ 2167807 h 2237474"/>
              <a:gd name="connsiteX194" fmla="*/ 413835 w 12192000"/>
              <a:gd name="connsiteY194" fmla="*/ 2156783 h 2237474"/>
              <a:gd name="connsiteX195" fmla="*/ 376513 w 12192000"/>
              <a:gd name="connsiteY195" fmla="*/ 2154014 h 2237474"/>
              <a:gd name="connsiteX196" fmla="*/ 273386 w 12192000"/>
              <a:gd name="connsiteY196" fmla="*/ 2142551 h 2237474"/>
              <a:gd name="connsiteX197" fmla="*/ 169207 w 12192000"/>
              <a:gd name="connsiteY197" fmla="*/ 2128100 h 2237474"/>
              <a:gd name="connsiteX198" fmla="*/ 93149 w 12192000"/>
              <a:gd name="connsiteY198" fmla="*/ 2105324 h 2237474"/>
              <a:gd name="connsiteX199" fmla="*/ 88109 w 12192000"/>
              <a:gd name="connsiteY199" fmla="*/ 2106704 h 2237474"/>
              <a:gd name="connsiteX200" fmla="*/ 80022 w 12192000"/>
              <a:gd name="connsiteY200" fmla="*/ 2107254 h 2237474"/>
              <a:gd name="connsiteX201" fmla="*/ 79717 w 12192000"/>
              <a:gd name="connsiteY201" fmla="*/ 2107046 h 2237474"/>
              <a:gd name="connsiteX202" fmla="*/ 72352 w 12192000"/>
              <a:gd name="connsiteY202" fmla="*/ 2107991 h 2237474"/>
              <a:gd name="connsiteX203" fmla="*/ 37645 w 12192000"/>
              <a:gd name="connsiteY203" fmla="*/ 2115401 h 2237474"/>
              <a:gd name="connsiteX204" fmla="*/ 4572 w 12192000"/>
              <a:gd name="connsiteY204" fmla="*/ 2111091 h 2237474"/>
              <a:gd name="connsiteX205" fmla="*/ 0 w 12192000"/>
              <a:gd name="connsiteY205" fmla="*/ 2110468 h 2237474"/>
              <a:gd name="connsiteX206" fmla="*/ 0 w 12192000"/>
              <a:gd name="connsiteY20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67091 w 12192000"/>
              <a:gd name="connsiteY23" fmla="*/ 870550 h 2237474"/>
              <a:gd name="connsiteX24" fmla="*/ 9683005 w 12192000"/>
              <a:gd name="connsiteY24" fmla="*/ 894128 h 2237474"/>
              <a:gd name="connsiteX25" fmla="*/ 9594438 w 12192000"/>
              <a:gd name="connsiteY25" fmla="*/ 919051 h 2237474"/>
              <a:gd name="connsiteX26" fmla="*/ 9577033 w 12192000"/>
              <a:gd name="connsiteY26" fmla="*/ 922857 h 2237474"/>
              <a:gd name="connsiteX27" fmla="*/ 9544189 w 12192000"/>
              <a:gd name="connsiteY27" fmla="*/ 938966 h 2237474"/>
              <a:gd name="connsiteX28" fmla="*/ 9500499 w 12192000"/>
              <a:gd name="connsiteY28" fmla="*/ 954680 h 2237474"/>
              <a:gd name="connsiteX29" fmla="*/ 9428195 w 12192000"/>
              <a:gd name="connsiteY29" fmla="*/ 986225 h 2237474"/>
              <a:gd name="connsiteX30" fmla="*/ 9410017 w 12192000"/>
              <a:gd name="connsiteY30" fmla="*/ 993931 h 2237474"/>
              <a:gd name="connsiteX31" fmla="*/ 9392919 w 12192000"/>
              <a:gd name="connsiteY31" fmla="*/ 994656 h 2237474"/>
              <a:gd name="connsiteX32" fmla="*/ 9278619 w 12192000"/>
              <a:gd name="connsiteY32" fmla="*/ 1011878 h 2237474"/>
              <a:gd name="connsiteX33" fmla="*/ 9268019 w 12192000"/>
              <a:gd name="connsiteY33" fmla="*/ 1007442 h 2237474"/>
              <a:gd name="connsiteX34" fmla="*/ 9234662 w 12192000"/>
              <a:gd name="connsiteY34" fmla="*/ 1023056 h 2237474"/>
              <a:gd name="connsiteX35" fmla="*/ 9181033 w 12192000"/>
              <a:gd name="connsiteY35" fmla="*/ 1037921 h 2237474"/>
              <a:gd name="connsiteX36" fmla="*/ 9155969 w 12192000"/>
              <a:gd name="connsiteY36" fmla="*/ 1046804 h 2237474"/>
              <a:gd name="connsiteX37" fmla="*/ 9133985 w 12192000"/>
              <a:gd name="connsiteY37" fmla="*/ 1046450 h 2237474"/>
              <a:gd name="connsiteX38" fmla="*/ 9012987 w 12192000"/>
              <a:gd name="connsiteY38" fmla="*/ 1061986 h 2237474"/>
              <a:gd name="connsiteX39" fmla="*/ 8968445 w 12192000"/>
              <a:gd name="connsiteY39" fmla="*/ 1052169 h 2237474"/>
              <a:gd name="connsiteX40" fmla="*/ 8958984 w 12192000"/>
              <a:gd name="connsiteY40" fmla="*/ 1057212 h 2237474"/>
              <a:gd name="connsiteX41" fmla="*/ 8886001 w 12192000"/>
              <a:gd name="connsiteY41" fmla="*/ 1067468 h 2237474"/>
              <a:gd name="connsiteX42" fmla="*/ 8838610 w 12192000"/>
              <a:gd name="connsiteY42" fmla="*/ 1075091 h 2237474"/>
              <a:gd name="connsiteX43" fmla="*/ 8750383 w 12192000"/>
              <a:gd name="connsiteY43" fmla="*/ 1097387 h 2237474"/>
              <a:gd name="connsiteX44" fmla="*/ 8665605 w 12192000"/>
              <a:gd name="connsiteY44" fmla="*/ 1110791 h 2237474"/>
              <a:gd name="connsiteX45" fmla="*/ 8584946 w 12192000"/>
              <a:gd name="connsiteY45" fmla="*/ 1135226 h 2237474"/>
              <a:gd name="connsiteX46" fmla="*/ 8460755 w 12192000"/>
              <a:gd name="connsiteY46" fmla="*/ 1203427 h 2237474"/>
              <a:gd name="connsiteX47" fmla="*/ 8419755 w 12192000"/>
              <a:gd name="connsiteY47" fmla="*/ 1216260 h 2237474"/>
              <a:gd name="connsiteX48" fmla="*/ 8411626 w 12192000"/>
              <a:gd name="connsiteY48" fmla="*/ 1214397 h 2237474"/>
              <a:gd name="connsiteX49" fmla="*/ 8363469 w 12192000"/>
              <a:gd name="connsiteY49" fmla="*/ 1246658 h 2237474"/>
              <a:gd name="connsiteX50" fmla="*/ 8275497 w 12192000"/>
              <a:gd name="connsiteY50" fmla="*/ 1264396 h 2237474"/>
              <a:gd name="connsiteX51" fmla="*/ 8206287 w 12192000"/>
              <a:gd name="connsiteY51" fmla="*/ 1273060 h 2237474"/>
              <a:gd name="connsiteX52" fmla="*/ 8168705 w 12192000"/>
              <a:gd name="connsiteY52" fmla="*/ 1279956 h 2237474"/>
              <a:gd name="connsiteX53" fmla="*/ 8139997 w 12192000"/>
              <a:gd name="connsiteY53" fmla="*/ 1282713 h 2237474"/>
              <a:gd name="connsiteX54" fmla="*/ 8074238 w 12192000"/>
              <a:gd name="connsiteY54" fmla="*/ 1301895 h 2237474"/>
              <a:gd name="connsiteX55" fmla="*/ 7968292 w 12192000"/>
              <a:gd name="connsiteY55" fmla="*/ 1338779 h 2237474"/>
              <a:gd name="connsiteX56" fmla="*/ 7902328 w 12192000"/>
              <a:gd name="connsiteY56" fmla="*/ 1345865 h 2237474"/>
              <a:gd name="connsiteX57" fmla="*/ 7875879 w 12192000"/>
              <a:gd name="connsiteY57" fmla="*/ 1345646 h 2237474"/>
              <a:gd name="connsiteX58" fmla="*/ 7840612 w 12192000"/>
              <a:gd name="connsiteY58" fmla="*/ 1369373 h 2237474"/>
              <a:gd name="connsiteX59" fmla="*/ 7786819 w 12192000"/>
              <a:gd name="connsiteY59" fmla="*/ 1378970 h 2237474"/>
              <a:gd name="connsiteX60" fmla="*/ 7548172 w 12192000"/>
              <a:gd name="connsiteY60" fmla="*/ 1417460 h 2237474"/>
              <a:gd name="connsiteX61" fmla="*/ 7483437 w 12192000"/>
              <a:gd name="connsiteY61" fmla="*/ 1478152 h 2237474"/>
              <a:gd name="connsiteX62" fmla="*/ 7377870 w 12192000"/>
              <a:gd name="connsiteY62" fmla="*/ 1523319 h 2237474"/>
              <a:gd name="connsiteX63" fmla="*/ 7230737 w 12192000"/>
              <a:gd name="connsiteY63" fmla="*/ 1562633 h 2237474"/>
              <a:gd name="connsiteX64" fmla="*/ 7224458 w 12192000"/>
              <a:gd name="connsiteY64" fmla="*/ 1573008 h 2237474"/>
              <a:gd name="connsiteX65" fmla="*/ 7183121 w 12192000"/>
              <a:gd name="connsiteY65" fmla="*/ 1595162 h 2237474"/>
              <a:gd name="connsiteX66" fmla="*/ 7164601 w 12192000"/>
              <a:gd name="connsiteY66" fmla="*/ 1606490 h 2237474"/>
              <a:gd name="connsiteX67" fmla="*/ 7092727 w 12192000"/>
              <a:gd name="connsiteY67" fmla="*/ 1623628 h 2237474"/>
              <a:gd name="connsiteX68" fmla="*/ 7031309 w 12192000"/>
              <a:gd name="connsiteY68" fmla="*/ 1619451 h 2237474"/>
              <a:gd name="connsiteX69" fmla="*/ 6999084 w 12192000"/>
              <a:gd name="connsiteY69" fmla="*/ 1634317 h 2237474"/>
              <a:gd name="connsiteX70" fmla="*/ 6992107 w 12192000"/>
              <a:gd name="connsiteY70" fmla="*/ 1636860 h 2237474"/>
              <a:gd name="connsiteX71" fmla="*/ 6900177 w 12192000"/>
              <a:gd name="connsiteY71" fmla="*/ 1636016 h 2237474"/>
              <a:gd name="connsiteX72" fmla="*/ 6795372 w 12192000"/>
              <a:gd name="connsiteY72" fmla="*/ 1644845 h 2237474"/>
              <a:gd name="connsiteX73" fmla="*/ 6692251 w 12192000"/>
              <a:gd name="connsiteY73" fmla="*/ 1656357 h 2237474"/>
              <a:gd name="connsiteX74" fmla="*/ 6655235 w 12192000"/>
              <a:gd name="connsiteY74" fmla="*/ 1661869 h 2237474"/>
              <a:gd name="connsiteX75" fmla="*/ 6554894 w 12192000"/>
              <a:gd name="connsiteY75" fmla="*/ 1664428 h 2237474"/>
              <a:gd name="connsiteX76" fmla="*/ 6516595 w 12192000"/>
              <a:gd name="connsiteY76" fmla="*/ 1667475 h 2237474"/>
              <a:gd name="connsiteX77" fmla="*/ 6508541 w 12192000"/>
              <a:gd name="connsiteY77" fmla="*/ 1668757 h 2237474"/>
              <a:gd name="connsiteX78" fmla="*/ 6471012 w 12192000"/>
              <a:gd name="connsiteY78" fmla="*/ 1678604 h 2237474"/>
              <a:gd name="connsiteX79" fmla="*/ 6364035 w 12192000"/>
              <a:gd name="connsiteY79" fmla="*/ 1667683 h 2237474"/>
              <a:gd name="connsiteX80" fmla="*/ 6280959 w 12192000"/>
              <a:gd name="connsiteY80" fmla="*/ 1689329 h 2237474"/>
              <a:gd name="connsiteX81" fmla="*/ 6243319 w 12192000"/>
              <a:gd name="connsiteY81" fmla="*/ 1695560 h 2237474"/>
              <a:gd name="connsiteX82" fmla="*/ 6098321 w 12192000"/>
              <a:gd name="connsiteY82" fmla="*/ 1721646 h 2237474"/>
              <a:gd name="connsiteX83" fmla="*/ 5880652 w 12192000"/>
              <a:gd name="connsiteY83" fmla="*/ 1779643 h 2237474"/>
              <a:gd name="connsiteX84" fmla="*/ 5785959 w 12192000"/>
              <a:gd name="connsiteY84" fmla="*/ 1775307 h 2237474"/>
              <a:gd name="connsiteX85" fmla="*/ 5643534 w 12192000"/>
              <a:gd name="connsiteY85" fmla="*/ 1802919 h 2237474"/>
              <a:gd name="connsiteX86" fmla="*/ 5518799 w 12192000"/>
              <a:gd name="connsiteY86" fmla="*/ 1818312 h 2237474"/>
              <a:gd name="connsiteX87" fmla="*/ 5505014 w 12192000"/>
              <a:gd name="connsiteY87" fmla="*/ 1819259 h 2237474"/>
              <a:gd name="connsiteX88" fmla="*/ 5453307 w 12192000"/>
              <a:gd name="connsiteY88" fmla="*/ 1815450 h 2237474"/>
              <a:gd name="connsiteX89" fmla="*/ 5364192 w 12192000"/>
              <a:gd name="connsiteY89" fmla="*/ 1826074 h 2237474"/>
              <a:gd name="connsiteX90" fmla="*/ 5350380 w 12192000"/>
              <a:gd name="connsiteY90" fmla="*/ 1830891 h 2237474"/>
              <a:gd name="connsiteX91" fmla="*/ 5259633 w 12192000"/>
              <a:gd name="connsiteY91" fmla="*/ 1837160 h 2237474"/>
              <a:gd name="connsiteX92" fmla="*/ 5197513 w 12192000"/>
              <a:gd name="connsiteY92" fmla="*/ 1844718 h 2237474"/>
              <a:gd name="connsiteX93" fmla="*/ 5168852 w 12192000"/>
              <a:gd name="connsiteY93" fmla="*/ 1844846 h 2237474"/>
              <a:gd name="connsiteX94" fmla="*/ 5114927 w 12192000"/>
              <a:gd name="connsiteY94" fmla="*/ 1847827 h 2237474"/>
              <a:gd name="connsiteX95" fmla="*/ 5108970 w 12192000"/>
              <a:gd name="connsiteY95" fmla="*/ 1847935 h 2237474"/>
              <a:gd name="connsiteX96" fmla="*/ 5067961 w 12192000"/>
              <a:gd name="connsiteY96" fmla="*/ 1845917 h 2237474"/>
              <a:gd name="connsiteX97" fmla="*/ 5007075 w 12192000"/>
              <a:gd name="connsiteY97" fmla="*/ 1838626 h 2237474"/>
              <a:gd name="connsiteX98" fmla="*/ 4944087 w 12192000"/>
              <a:gd name="connsiteY98" fmla="*/ 1823332 h 2237474"/>
              <a:gd name="connsiteX99" fmla="*/ 4907662 w 12192000"/>
              <a:gd name="connsiteY99" fmla="*/ 1816900 h 2237474"/>
              <a:gd name="connsiteX100" fmla="*/ 4882386 w 12192000"/>
              <a:gd name="connsiteY100" fmla="*/ 1809844 h 2237474"/>
              <a:gd name="connsiteX101" fmla="*/ 4811440 w 12192000"/>
              <a:gd name="connsiteY101" fmla="*/ 1804655 h 2237474"/>
              <a:gd name="connsiteX102" fmla="*/ 4691075 w 12192000"/>
              <a:gd name="connsiteY102" fmla="*/ 1801389 h 2237474"/>
              <a:gd name="connsiteX103" fmla="*/ 4611738 w 12192000"/>
              <a:gd name="connsiteY103" fmla="*/ 1776964 h 2237474"/>
              <a:gd name="connsiteX104" fmla="*/ 4560070 w 12192000"/>
              <a:gd name="connsiteY104" fmla="*/ 1785640 h 2237474"/>
              <a:gd name="connsiteX105" fmla="*/ 4536503 w 12192000"/>
              <a:gd name="connsiteY105" fmla="*/ 1785334 h 2237474"/>
              <a:gd name="connsiteX106" fmla="*/ 4513724 w 12192000"/>
              <a:gd name="connsiteY106" fmla="*/ 1791996 h 2237474"/>
              <a:gd name="connsiteX107" fmla="*/ 4459810 w 12192000"/>
              <a:gd name="connsiteY107" fmla="*/ 1797886 h 2237474"/>
              <a:gd name="connsiteX108" fmla="*/ 4379064 w 12192000"/>
              <a:gd name="connsiteY108" fmla="*/ 1817177 h 2237474"/>
              <a:gd name="connsiteX109" fmla="*/ 4319209 w 12192000"/>
              <a:gd name="connsiteY109" fmla="*/ 1834833 h 2237474"/>
              <a:gd name="connsiteX110" fmla="*/ 4290981 w 12192000"/>
              <a:gd name="connsiteY110" fmla="*/ 1839677 h 2237474"/>
              <a:gd name="connsiteX111" fmla="*/ 4285792 w 12192000"/>
              <a:gd name="connsiteY111" fmla="*/ 1836231 h 2237474"/>
              <a:gd name="connsiteX112" fmla="*/ 4238372 w 12192000"/>
              <a:gd name="connsiteY112" fmla="*/ 1851480 h 2237474"/>
              <a:gd name="connsiteX113" fmla="*/ 4232517 w 12192000"/>
              <a:gd name="connsiteY113" fmla="*/ 1852567 h 2237474"/>
              <a:gd name="connsiteX114" fmla="*/ 4191732 w 12192000"/>
              <a:gd name="connsiteY114" fmla="*/ 1857328 h 2237474"/>
              <a:gd name="connsiteX115" fmla="*/ 4065532 w 12192000"/>
              <a:gd name="connsiteY115" fmla="*/ 1855477 h 2237474"/>
              <a:gd name="connsiteX116" fmla="*/ 4028460 w 12192000"/>
              <a:gd name="connsiteY116" fmla="*/ 1855137 h 2237474"/>
              <a:gd name="connsiteX117" fmla="*/ 4002267 w 12192000"/>
              <a:gd name="connsiteY117" fmla="*/ 1852352 h 2237474"/>
              <a:gd name="connsiteX118" fmla="*/ 3931396 w 12192000"/>
              <a:gd name="connsiteY118" fmla="*/ 1858915 h 2237474"/>
              <a:gd name="connsiteX119" fmla="*/ 3812162 w 12192000"/>
              <a:gd name="connsiteY119" fmla="*/ 1875501 h 2237474"/>
              <a:gd name="connsiteX120" fmla="*/ 3729530 w 12192000"/>
              <a:gd name="connsiteY120" fmla="*/ 1864513 h 2237474"/>
              <a:gd name="connsiteX121" fmla="*/ 3680177 w 12192000"/>
              <a:gd name="connsiteY121" fmla="*/ 1881552 h 2237474"/>
              <a:gd name="connsiteX122" fmla="*/ 3567259 w 12192000"/>
              <a:gd name="connsiteY122" fmla="*/ 1893482 h 2237474"/>
              <a:gd name="connsiteX123" fmla="*/ 3405770 w 12192000"/>
              <a:gd name="connsiteY123" fmla="*/ 1904591 h 2237474"/>
              <a:gd name="connsiteX124" fmla="*/ 3280097 w 12192000"/>
              <a:gd name="connsiteY124" fmla="*/ 1919610 h 2237474"/>
              <a:gd name="connsiteX125" fmla="*/ 3123424 w 12192000"/>
              <a:gd name="connsiteY125" fmla="*/ 1952930 h 2237474"/>
              <a:gd name="connsiteX126" fmla="*/ 3009910 w 12192000"/>
              <a:gd name="connsiteY126" fmla="*/ 1957866 h 2237474"/>
              <a:gd name="connsiteX127" fmla="*/ 2995934 w 12192000"/>
              <a:gd name="connsiteY127" fmla="*/ 1967085 h 2237474"/>
              <a:gd name="connsiteX128" fmla="*/ 2980071 w 12192000"/>
              <a:gd name="connsiteY128" fmla="*/ 1972988 h 2237474"/>
              <a:gd name="connsiteX129" fmla="*/ 2978094 w 12192000"/>
              <a:gd name="connsiteY129" fmla="*/ 1972369 h 2237474"/>
              <a:gd name="connsiteX130" fmla="*/ 2942858 w 12192000"/>
              <a:gd name="connsiteY130" fmla="*/ 1981367 h 2237474"/>
              <a:gd name="connsiteX131" fmla="*/ 2875436 w 12192000"/>
              <a:gd name="connsiteY131" fmla="*/ 1996977 h 2237474"/>
              <a:gd name="connsiteX132" fmla="*/ 2874892 w 12192000"/>
              <a:gd name="connsiteY132" fmla="*/ 1996085 h 2237474"/>
              <a:gd name="connsiteX133" fmla="*/ 2864145 w 12192000"/>
              <a:gd name="connsiteY133" fmla="*/ 1994061 h 2237474"/>
              <a:gd name="connsiteX134" fmla="*/ 2843662 w 12192000"/>
              <a:gd name="connsiteY134" fmla="*/ 1992498 h 2237474"/>
              <a:gd name="connsiteX135" fmla="*/ 2796128 w 12192000"/>
              <a:gd name="connsiteY135" fmla="*/ 1976403 h 2237474"/>
              <a:gd name="connsiteX136" fmla="*/ 2756784 w 12192000"/>
              <a:gd name="connsiteY136" fmla="*/ 1985116 h 2237474"/>
              <a:gd name="connsiteX137" fmla="*/ 2748833 w 12192000"/>
              <a:gd name="connsiteY137" fmla="*/ 1986323 h 2237474"/>
              <a:gd name="connsiteX138" fmla="*/ 2748661 w 12192000"/>
              <a:gd name="connsiteY138" fmla="*/ 1986122 h 2237474"/>
              <a:gd name="connsiteX139" fmla="*/ 2740251 w 12192000"/>
              <a:gd name="connsiteY139" fmla="*/ 1986946 h 2237474"/>
              <a:gd name="connsiteX140" fmla="*/ 2718916 w 12192000"/>
              <a:gd name="connsiteY140" fmla="*/ 1990867 h 2237474"/>
              <a:gd name="connsiteX141" fmla="*/ 2713522 w 12192000"/>
              <a:gd name="connsiteY141" fmla="*/ 1990173 h 2237474"/>
              <a:gd name="connsiteX142" fmla="*/ 2680597 w 12192000"/>
              <a:gd name="connsiteY142" fmla="*/ 1984996 h 2237474"/>
              <a:gd name="connsiteX143" fmla="*/ 2578178 w 12192000"/>
              <a:gd name="connsiteY143" fmla="*/ 1990531 h 2237474"/>
              <a:gd name="connsiteX144" fmla="*/ 2476147 w 12192000"/>
              <a:gd name="connsiteY144" fmla="*/ 1998305 h 2237474"/>
              <a:gd name="connsiteX145" fmla="*/ 2373568 w 12192000"/>
              <a:gd name="connsiteY145" fmla="*/ 2003219 h 2237474"/>
              <a:gd name="connsiteX146" fmla="*/ 2321399 w 12192000"/>
              <a:gd name="connsiteY146" fmla="*/ 1989467 h 2237474"/>
              <a:gd name="connsiteX147" fmla="*/ 2315525 w 12192000"/>
              <a:gd name="connsiteY147" fmla="*/ 1989708 h 2237474"/>
              <a:gd name="connsiteX148" fmla="*/ 2300792 w 12192000"/>
              <a:gd name="connsiteY148" fmla="*/ 1994290 h 2237474"/>
              <a:gd name="connsiteX149" fmla="*/ 2295469 w 12192000"/>
              <a:gd name="connsiteY149" fmla="*/ 1996659 h 2237474"/>
              <a:gd name="connsiteX150" fmla="*/ 2287219 w 12192000"/>
              <a:gd name="connsiteY150" fmla="*/ 1998750 h 2237474"/>
              <a:gd name="connsiteX151" fmla="*/ 2286948 w 12192000"/>
              <a:gd name="connsiteY151" fmla="*/ 1998596 h 2237474"/>
              <a:gd name="connsiteX152" fmla="*/ 2243069 w 12192000"/>
              <a:gd name="connsiteY152" fmla="*/ 2015111 h 2237474"/>
              <a:gd name="connsiteX153" fmla="*/ 2186609 w 12192000"/>
              <a:gd name="connsiteY153" fmla="*/ 2008263 h 2237474"/>
              <a:gd name="connsiteX154" fmla="*/ 2164831 w 12192000"/>
              <a:gd name="connsiteY154" fmla="*/ 2010143 h 2237474"/>
              <a:gd name="connsiteX155" fmla="*/ 2152836 w 12192000"/>
              <a:gd name="connsiteY155" fmla="*/ 2010048 h 2237474"/>
              <a:gd name="connsiteX156" fmla="*/ 2117102 w 12192000"/>
              <a:gd name="connsiteY156" fmla="*/ 2023004 h 2237474"/>
              <a:gd name="connsiteX157" fmla="*/ 2111935 w 12192000"/>
              <a:gd name="connsiteY157" fmla="*/ 2023163 h 2237474"/>
              <a:gd name="connsiteX158" fmla="*/ 2089991 w 12192000"/>
              <a:gd name="connsiteY158" fmla="*/ 2034193 h 2237474"/>
              <a:gd name="connsiteX159" fmla="*/ 2058061 w 12192000"/>
              <a:gd name="connsiteY159" fmla="*/ 2047942 h 2237474"/>
              <a:gd name="connsiteX160" fmla="*/ 2055737 w 12192000"/>
              <a:gd name="connsiteY160" fmla="*/ 2047704 h 2237474"/>
              <a:gd name="connsiteX161" fmla="*/ 2042244 w 12192000"/>
              <a:gd name="connsiteY161" fmla="*/ 2055560 h 2237474"/>
              <a:gd name="connsiteX162" fmla="*/ 1976224 w 12192000"/>
              <a:gd name="connsiteY162" fmla="*/ 2074257 h 2237474"/>
              <a:gd name="connsiteX163" fmla="*/ 1877728 w 12192000"/>
              <a:gd name="connsiteY163" fmla="*/ 2101004 h 2237474"/>
              <a:gd name="connsiteX164" fmla="*/ 1759056 w 12192000"/>
              <a:gd name="connsiteY164" fmla="*/ 2125608 h 2237474"/>
              <a:gd name="connsiteX165" fmla="*/ 1637948 w 12192000"/>
              <a:gd name="connsiteY165" fmla="*/ 2172597 h 2237474"/>
              <a:gd name="connsiteX166" fmla="*/ 1434549 w 12192000"/>
              <a:gd name="connsiteY166" fmla="*/ 2234522 h 2237474"/>
              <a:gd name="connsiteX167" fmla="*/ 1398481 w 12192000"/>
              <a:gd name="connsiteY167" fmla="*/ 2237074 h 2237474"/>
              <a:gd name="connsiteX168" fmla="*/ 1398407 w 12192000"/>
              <a:gd name="connsiteY168" fmla="*/ 2237095 h 2237474"/>
              <a:gd name="connsiteX169" fmla="*/ 1370962 w 12192000"/>
              <a:gd name="connsiteY169" fmla="*/ 2237474 h 2237474"/>
              <a:gd name="connsiteX170" fmla="*/ 1356367 w 12192000"/>
              <a:gd name="connsiteY170" fmla="*/ 2235089 h 2237474"/>
              <a:gd name="connsiteX171" fmla="*/ 1324828 w 12192000"/>
              <a:gd name="connsiteY171" fmla="*/ 2231968 h 2237474"/>
              <a:gd name="connsiteX172" fmla="*/ 1297744 w 12192000"/>
              <a:gd name="connsiteY172" fmla="*/ 2235849 h 2237474"/>
              <a:gd name="connsiteX173" fmla="*/ 1286236 w 12192000"/>
              <a:gd name="connsiteY173" fmla="*/ 2233135 h 2237474"/>
              <a:gd name="connsiteX174" fmla="*/ 1283504 w 12192000"/>
              <a:gd name="connsiteY174" fmla="*/ 2233797 h 2237474"/>
              <a:gd name="connsiteX175" fmla="*/ 1279765 w 12192000"/>
              <a:gd name="connsiteY175" fmla="*/ 2229639 h 2237474"/>
              <a:gd name="connsiteX176" fmla="*/ 1195347 w 12192000"/>
              <a:gd name="connsiteY176" fmla="*/ 2212354 h 2237474"/>
              <a:gd name="connsiteX177" fmla="*/ 970251 w 12192000"/>
              <a:gd name="connsiteY177" fmla="*/ 2221029 h 2237474"/>
              <a:gd name="connsiteX178" fmla="*/ 812914 w 12192000"/>
              <a:gd name="connsiteY178" fmla="*/ 2202752 h 2237474"/>
              <a:gd name="connsiteX179" fmla="*/ 800195 w 12192000"/>
              <a:gd name="connsiteY179" fmla="*/ 2209407 h 2237474"/>
              <a:gd name="connsiteX180" fmla="*/ 784978 w 12192000"/>
              <a:gd name="connsiteY180" fmla="*/ 2212360 h 2237474"/>
              <a:gd name="connsiteX181" fmla="*/ 681987 w 12192000"/>
              <a:gd name="connsiteY181" fmla="*/ 2216757 h 2237474"/>
              <a:gd name="connsiteX182" fmla="*/ 669923 w 12192000"/>
              <a:gd name="connsiteY182" fmla="*/ 2211682 h 2237474"/>
              <a:gd name="connsiteX183" fmla="*/ 648680 w 12192000"/>
              <a:gd name="connsiteY183" fmla="*/ 2206229 h 2237474"/>
              <a:gd name="connsiteX184" fmla="*/ 597225 w 12192000"/>
              <a:gd name="connsiteY184" fmla="*/ 2180999 h 2237474"/>
              <a:gd name="connsiteX185" fmla="*/ 558449 w 12192000"/>
              <a:gd name="connsiteY185" fmla="*/ 2182346 h 2237474"/>
              <a:gd name="connsiteX186" fmla="*/ 550517 w 12192000"/>
              <a:gd name="connsiteY186" fmla="*/ 2182060 h 2237474"/>
              <a:gd name="connsiteX187" fmla="*/ 550309 w 12192000"/>
              <a:gd name="connsiteY187" fmla="*/ 2181825 h 2237474"/>
              <a:gd name="connsiteX188" fmla="*/ 541836 w 12192000"/>
              <a:gd name="connsiteY188" fmla="*/ 2181063 h 2237474"/>
              <a:gd name="connsiteX189" fmla="*/ 536057 w 12192000"/>
              <a:gd name="connsiteY189" fmla="*/ 2181537 h 2237474"/>
              <a:gd name="connsiteX190" fmla="*/ 520671 w 12192000"/>
              <a:gd name="connsiteY190" fmla="*/ 2180980 h 2237474"/>
              <a:gd name="connsiteX191" fmla="*/ 515024 w 12192000"/>
              <a:gd name="connsiteY191" fmla="*/ 2179258 h 2237474"/>
              <a:gd name="connsiteX192" fmla="*/ 512278 w 12192000"/>
              <a:gd name="connsiteY192" fmla="*/ 2176369 h 2237474"/>
              <a:gd name="connsiteX193" fmla="*/ 480419 w 12192000"/>
              <a:gd name="connsiteY193" fmla="*/ 2167807 h 2237474"/>
              <a:gd name="connsiteX194" fmla="*/ 413835 w 12192000"/>
              <a:gd name="connsiteY194" fmla="*/ 2156783 h 2237474"/>
              <a:gd name="connsiteX195" fmla="*/ 376513 w 12192000"/>
              <a:gd name="connsiteY195" fmla="*/ 2154014 h 2237474"/>
              <a:gd name="connsiteX196" fmla="*/ 273386 w 12192000"/>
              <a:gd name="connsiteY196" fmla="*/ 2142551 h 2237474"/>
              <a:gd name="connsiteX197" fmla="*/ 169207 w 12192000"/>
              <a:gd name="connsiteY197" fmla="*/ 2128100 h 2237474"/>
              <a:gd name="connsiteX198" fmla="*/ 93149 w 12192000"/>
              <a:gd name="connsiteY198" fmla="*/ 2105324 h 2237474"/>
              <a:gd name="connsiteX199" fmla="*/ 88109 w 12192000"/>
              <a:gd name="connsiteY199" fmla="*/ 2106704 h 2237474"/>
              <a:gd name="connsiteX200" fmla="*/ 80022 w 12192000"/>
              <a:gd name="connsiteY200" fmla="*/ 2107254 h 2237474"/>
              <a:gd name="connsiteX201" fmla="*/ 79717 w 12192000"/>
              <a:gd name="connsiteY201" fmla="*/ 2107046 h 2237474"/>
              <a:gd name="connsiteX202" fmla="*/ 72352 w 12192000"/>
              <a:gd name="connsiteY202" fmla="*/ 2107991 h 2237474"/>
              <a:gd name="connsiteX203" fmla="*/ 37645 w 12192000"/>
              <a:gd name="connsiteY203" fmla="*/ 2115401 h 2237474"/>
              <a:gd name="connsiteX204" fmla="*/ 4572 w 12192000"/>
              <a:gd name="connsiteY204" fmla="*/ 2111091 h 2237474"/>
              <a:gd name="connsiteX205" fmla="*/ 0 w 12192000"/>
              <a:gd name="connsiteY205" fmla="*/ 2110468 h 2237474"/>
              <a:gd name="connsiteX206" fmla="*/ 0 w 12192000"/>
              <a:gd name="connsiteY20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34688 w 12192000"/>
              <a:gd name="connsiteY13" fmla="*/ 757726 h 2237474"/>
              <a:gd name="connsiteX14" fmla="*/ 10805004 w 12192000"/>
              <a:gd name="connsiteY14" fmla="*/ 757573 h 2237474"/>
              <a:gd name="connsiteX15" fmla="*/ 10739478 w 12192000"/>
              <a:gd name="connsiteY15" fmla="*/ 776841 h 2237474"/>
              <a:gd name="connsiteX16" fmla="*/ 10458762 w 12192000"/>
              <a:gd name="connsiteY16" fmla="*/ 755400 h 2237474"/>
              <a:gd name="connsiteX17" fmla="*/ 10211200 w 12192000"/>
              <a:gd name="connsiteY17" fmla="*/ 767513 h 2237474"/>
              <a:gd name="connsiteX18" fmla="*/ 10167995 w 12192000"/>
              <a:gd name="connsiteY18" fmla="*/ 760843 h 2237474"/>
              <a:gd name="connsiteX19" fmla="*/ 9997044 w 12192000"/>
              <a:gd name="connsiteY19" fmla="*/ 780129 h 2237474"/>
              <a:gd name="connsiteX20" fmla="*/ 9943887 w 12192000"/>
              <a:gd name="connsiteY20" fmla="*/ 804141 h 2237474"/>
              <a:gd name="connsiteX21" fmla="*/ 9918248 w 12192000"/>
              <a:gd name="connsiteY21" fmla="*/ 816628 h 2237474"/>
              <a:gd name="connsiteX22" fmla="*/ 9767091 w 12192000"/>
              <a:gd name="connsiteY22" fmla="*/ 870550 h 2237474"/>
              <a:gd name="connsiteX23" fmla="*/ 9683005 w 12192000"/>
              <a:gd name="connsiteY23" fmla="*/ 894128 h 2237474"/>
              <a:gd name="connsiteX24" fmla="*/ 9594438 w 12192000"/>
              <a:gd name="connsiteY24" fmla="*/ 919051 h 2237474"/>
              <a:gd name="connsiteX25" fmla="*/ 9577033 w 12192000"/>
              <a:gd name="connsiteY25" fmla="*/ 922857 h 2237474"/>
              <a:gd name="connsiteX26" fmla="*/ 9544189 w 12192000"/>
              <a:gd name="connsiteY26" fmla="*/ 938966 h 2237474"/>
              <a:gd name="connsiteX27" fmla="*/ 9500499 w 12192000"/>
              <a:gd name="connsiteY27" fmla="*/ 954680 h 2237474"/>
              <a:gd name="connsiteX28" fmla="*/ 9428195 w 12192000"/>
              <a:gd name="connsiteY28" fmla="*/ 986225 h 2237474"/>
              <a:gd name="connsiteX29" fmla="*/ 9410017 w 12192000"/>
              <a:gd name="connsiteY29" fmla="*/ 993931 h 2237474"/>
              <a:gd name="connsiteX30" fmla="*/ 9392919 w 12192000"/>
              <a:gd name="connsiteY30" fmla="*/ 994656 h 2237474"/>
              <a:gd name="connsiteX31" fmla="*/ 9278619 w 12192000"/>
              <a:gd name="connsiteY31" fmla="*/ 1011878 h 2237474"/>
              <a:gd name="connsiteX32" fmla="*/ 9268019 w 12192000"/>
              <a:gd name="connsiteY32" fmla="*/ 1007442 h 2237474"/>
              <a:gd name="connsiteX33" fmla="*/ 9234662 w 12192000"/>
              <a:gd name="connsiteY33" fmla="*/ 1023056 h 2237474"/>
              <a:gd name="connsiteX34" fmla="*/ 9181033 w 12192000"/>
              <a:gd name="connsiteY34" fmla="*/ 1037921 h 2237474"/>
              <a:gd name="connsiteX35" fmla="*/ 9155969 w 12192000"/>
              <a:gd name="connsiteY35" fmla="*/ 1046804 h 2237474"/>
              <a:gd name="connsiteX36" fmla="*/ 9133985 w 12192000"/>
              <a:gd name="connsiteY36" fmla="*/ 1046450 h 2237474"/>
              <a:gd name="connsiteX37" fmla="*/ 9012987 w 12192000"/>
              <a:gd name="connsiteY37" fmla="*/ 1061986 h 2237474"/>
              <a:gd name="connsiteX38" fmla="*/ 8968445 w 12192000"/>
              <a:gd name="connsiteY38" fmla="*/ 1052169 h 2237474"/>
              <a:gd name="connsiteX39" fmla="*/ 8958984 w 12192000"/>
              <a:gd name="connsiteY39" fmla="*/ 1057212 h 2237474"/>
              <a:gd name="connsiteX40" fmla="*/ 8886001 w 12192000"/>
              <a:gd name="connsiteY40" fmla="*/ 1067468 h 2237474"/>
              <a:gd name="connsiteX41" fmla="*/ 8838610 w 12192000"/>
              <a:gd name="connsiteY41" fmla="*/ 1075091 h 2237474"/>
              <a:gd name="connsiteX42" fmla="*/ 8750383 w 12192000"/>
              <a:gd name="connsiteY42" fmla="*/ 1097387 h 2237474"/>
              <a:gd name="connsiteX43" fmla="*/ 8665605 w 12192000"/>
              <a:gd name="connsiteY43" fmla="*/ 1110791 h 2237474"/>
              <a:gd name="connsiteX44" fmla="*/ 8584946 w 12192000"/>
              <a:gd name="connsiteY44" fmla="*/ 1135226 h 2237474"/>
              <a:gd name="connsiteX45" fmla="*/ 8460755 w 12192000"/>
              <a:gd name="connsiteY45" fmla="*/ 1203427 h 2237474"/>
              <a:gd name="connsiteX46" fmla="*/ 8419755 w 12192000"/>
              <a:gd name="connsiteY46" fmla="*/ 1216260 h 2237474"/>
              <a:gd name="connsiteX47" fmla="*/ 8411626 w 12192000"/>
              <a:gd name="connsiteY47" fmla="*/ 1214397 h 2237474"/>
              <a:gd name="connsiteX48" fmla="*/ 8363469 w 12192000"/>
              <a:gd name="connsiteY48" fmla="*/ 1246658 h 2237474"/>
              <a:gd name="connsiteX49" fmla="*/ 8275497 w 12192000"/>
              <a:gd name="connsiteY49" fmla="*/ 1264396 h 2237474"/>
              <a:gd name="connsiteX50" fmla="*/ 8206287 w 12192000"/>
              <a:gd name="connsiteY50" fmla="*/ 1273060 h 2237474"/>
              <a:gd name="connsiteX51" fmla="*/ 8168705 w 12192000"/>
              <a:gd name="connsiteY51" fmla="*/ 1279956 h 2237474"/>
              <a:gd name="connsiteX52" fmla="*/ 8139997 w 12192000"/>
              <a:gd name="connsiteY52" fmla="*/ 1282713 h 2237474"/>
              <a:gd name="connsiteX53" fmla="*/ 8074238 w 12192000"/>
              <a:gd name="connsiteY53" fmla="*/ 1301895 h 2237474"/>
              <a:gd name="connsiteX54" fmla="*/ 7968292 w 12192000"/>
              <a:gd name="connsiteY54" fmla="*/ 1338779 h 2237474"/>
              <a:gd name="connsiteX55" fmla="*/ 7902328 w 12192000"/>
              <a:gd name="connsiteY55" fmla="*/ 1345865 h 2237474"/>
              <a:gd name="connsiteX56" fmla="*/ 7875879 w 12192000"/>
              <a:gd name="connsiteY56" fmla="*/ 1345646 h 2237474"/>
              <a:gd name="connsiteX57" fmla="*/ 7840612 w 12192000"/>
              <a:gd name="connsiteY57" fmla="*/ 1369373 h 2237474"/>
              <a:gd name="connsiteX58" fmla="*/ 7786819 w 12192000"/>
              <a:gd name="connsiteY58" fmla="*/ 1378970 h 2237474"/>
              <a:gd name="connsiteX59" fmla="*/ 7548172 w 12192000"/>
              <a:gd name="connsiteY59" fmla="*/ 1417460 h 2237474"/>
              <a:gd name="connsiteX60" fmla="*/ 7483437 w 12192000"/>
              <a:gd name="connsiteY60" fmla="*/ 1478152 h 2237474"/>
              <a:gd name="connsiteX61" fmla="*/ 7377870 w 12192000"/>
              <a:gd name="connsiteY61" fmla="*/ 1523319 h 2237474"/>
              <a:gd name="connsiteX62" fmla="*/ 7230737 w 12192000"/>
              <a:gd name="connsiteY62" fmla="*/ 1562633 h 2237474"/>
              <a:gd name="connsiteX63" fmla="*/ 7224458 w 12192000"/>
              <a:gd name="connsiteY63" fmla="*/ 1573008 h 2237474"/>
              <a:gd name="connsiteX64" fmla="*/ 7183121 w 12192000"/>
              <a:gd name="connsiteY64" fmla="*/ 1595162 h 2237474"/>
              <a:gd name="connsiteX65" fmla="*/ 7164601 w 12192000"/>
              <a:gd name="connsiteY65" fmla="*/ 1606490 h 2237474"/>
              <a:gd name="connsiteX66" fmla="*/ 7092727 w 12192000"/>
              <a:gd name="connsiteY66" fmla="*/ 1623628 h 2237474"/>
              <a:gd name="connsiteX67" fmla="*/ 7031309 w 12192000"/>
              <a:gd name="connsiteY67" fmla="*/ 1619451 h 2237474"/>
              <a:gd name="connsiteX68" fmla="*/ 6999084 w 12192000"/>
              <a:gd name="connsiteY68" fmla="*/ 1634317 h 2237474"/>
              <a:gd name="connsiteX69" fmla="*/ 6992107 w 12192000"/>
              <a:gd name="connsiteY69" fmla="*/ 1636860 h 2237474"/>
              <a:gd name="connsiteX70" fmla="*/ 6900177 w 12192000"/>
              <a:gd name="connsiteY70" fmla="*/ 1636016 h 2237474"/>
              <a:gd name="connsiteX71" fmla="*/ 6795372 w 12192000"/>
              <a:gd name="connsiteY71" fmla="*/ 1644845 h 2237474"/>
              <a:gd name="connsiteX72" fmla="*/ 6692251 w 12192000"/>
              <a:gd name="connsiteY72" fmla="*/ 1656357 h 2237474"/>
              <a:gd name="connsiteX73" fmla="*/ 6655235 w 12192000"/>
              <a:gd name="connsiteY73" fmla="*/ 1661869 h 2237474"/>
              <a:gd name="connsiteX74" fmla="*/ 6554894 w 12192000"/>
              <a:gd name="connsiteY74" fmla="*/ 1664428 h 2237474"/>
              <a:gd name="connsiteX75" fmla="*/ 6516595 w 12192000"/>
              <a:gd name="connsiteY75" fmla="*/ 1667475 h 2237474"/>
              <a:gd name="connsiteX76" fmla="*/ 6508541 w 12192000"/>
              <a:gd name="connsiteY76" fmla="*/ 1668757 h 2237474"/>
              <a:gd name="connsiteX77" fmla="*/ 6471012 w 12192000"/>
              <a:gd name="connsiteY77" fmla="*/ 1678604 h 2237474"/>
              <a:gd name="connsiteX78" fmla="*/ 6364035 w 12192000"/>
              <a:gd name="connsiteY78" fmla="*/ 1667683 h 2237474"/>
              <a:gd name="connsiteX79" fmla="*/ 6280959 w 12192000"/>
              <a:gd name="connsiteY79" fmla="*/ 1689329 h 2237474"/>
              <a:gd name="connsiteX80" fmla="*/ 6243319 w 12192000"/>
              <a:gd name="connsiteY80" fmla="*/ 1695560 h 2237474"/>
              <a:gd name="connsiteX81" fmla="*/ 6098321 w 12192000"/>
              <a:gd name="connsiteY81" fmla="*/ 1721646 h 2237474"/>
              <a:gd name="connsiteX82" fmla="*/ 5880652 w 12192000"/>
              <a:gd name="connsiteY82" fmla="*/ 1779643 h 2237474"/>
              <a:gd name="connsiteX83" fmla="*/ 5785959 w 12192000"/>
              <a:gd name="connsiteY83" fmla="*/ 1775307 h 2237474"/>
              <a:gd name="connsiteX84" fmla="*/ 5643534 w 12192000"/>
              <a:gd name="connsiteY84" fmla="*/ 1802919 h 2237474"/>
              <a:gd name="connsiteX85" fmla="*/ 5518799 w 12192000"/>
              <a:gd name="connsiteY85" fmla="*/ 1818312 h 2237474"/>
              <a:gd name="connsiteX86" fmla="*/ 5505014 w 12192000"/>
              <a:gd name="connsiteY86" fmla="*/ 1819259 h 2237474"/>
              <a:gd name="connsiteX87" fmla="*/ 5453307 w 12192000"/>
              <a:gd name="connsiteY87" fmla="*/ 1815450 h 2237474"/>
              <a:gd name="connsiteX88" fmla="*/ 5364192 w 12192000"/>
              <a:gd name="connsiteY88" fmla="*/ 1826074 h 2237474"/>
              <a:gd name="connsiteX89" fmla="*/ 5350380 w 12192000"/>
              <a:gd name="connsiteY89" fmla="*/ 1830891 h 2237474"/>
              <a:gd name="connsiteX90" fmla="*/ 5259633 w 12192000"/>
              <a:gd name="connsiteY90" fmla="*/ 1837160 h 2237474"/>
              <a:gd name="connsiteX91" fmla="*/ 5197513 w 12192000"/>
              <a:gd name="connsiteY91" fmla="*/ 1844718 h 2237474"/>
              <a:gd name="connsiteX92" fmla="*/ 5168852 w 12192000"/>
              <a:gd name="connsiteY92" fmla="*/ 1844846 h 2237474"/>
              <a:gd name="connsiteX93" fmla="*/ 5114927 w 12192000"/>
              <a:gd name="connsiteY93" fmla="*/ 1847827 h 2237474"/>
              <a:gd name="connsiteX94" fmla="*/ 5108970 w 12192000"/>
              <a:gd name="connsiteY94" fmla="*/ 1847935 h 2237474"/>
              <a:gd name="connsiteX95" fmla="*/ 5067961 w 12192000"/>
              <a:gd name="connsiteY95" fmla="*/ 1845917 h 2237474"/>
              <a:gd name="connsiteX96" fmla="*/ 5007075 w 12192000"/>
              <a:gd name="connsiteY96" fmla="*/ 1838626 h 2237474"/>
              <a:gd name="connsiteX97" fmla="*/ 4944087 w 12192000"/>
              <a:gd name="connsiteY97" fmla="*/ 1823332 h 2237474"/>
              <a:gd name="connsiteX98" fmla="*/ 4907662 w 12192000"/>
              <a:gd name="connsiteY98" fmla="*/ 1816900 h 2237474"/>
              <a:gd name="connsiteX99" fmla="*/ 4882386 w 12192000"/>
              <a:gd name="connsiteY99" fmla="*/ 1809844 h 2237474"/>
              <a:gd name="connsiteX100" fmla="*/ 4811440 w 12192000"/>
              <a:gd name="connsiteY100" fmla="*/ 1804655 h 2237474"/>
              <a:gd name="connsiteX101" fmla="*/ 4691075 w 12192000"/>
              <a:gd name="connsiteY101" fmla="*/ 1801389 h 2237474"/>
              <a:gd name="connsiteX102" fmla="*/ 4611738 w 12192000"/>
              <a:gd name="connsiteY102" fmla="*/ 1776964 h 2237474"/>
              <a:gd name="connsiteX103" fmla="*/ 4560070 w 12192000"/>
              <a:gd name="connsiteY103" fmla="*/ 1785640 h 2237474"/>
              <a:gd name="connsiteX104" fmla="*/ 4536503 w 12192000"/>
              <a:gd name="connsiteY104" fmla="*/ 1785334 h 2237474"/>
              <a:gd name="connsiteX105" fmla="*/ 4513724 w 12192000"/>
              <a:gd name="connsiteY105" fmla="*/ 1791996 h 2237474"/>
              <a:gd name="connsiteX106" fmla="*/ 4459810 w 12192000"/>
              <a:gd name="connsiteY106" fmla="*/ 1797886 h 2237474"/>
              <a:gd name="connsiteX107" fmla="*/ 4379064 w 12192000"/>
              <a:gd name="connsiteY107" fmla="*/ 1817177 h 2237474"/>
              <a:gd name="connsiteX108" fmla="*/ 4319209 w 12192000"/>
              <a:gd name="connsiteY108" fmla="*/ 1834833 h 2237474"/>
              <a:gd name="connsiteX109" fmla="*/ 4290981 w 12192000"/>
              <a:gd name="connsiteY109" fmla="*/ 1839677 h 2237474"/>
              <a:gd name="connsiteX110" fmla="*/ 4285792 w 12192000"/>
              <a:gd name="connsiteY110" fmla="*/ 1836231 h 2237474"/>
              <a:gd name="connsiteX111" fmla="*/ 4238372 w 12192000"/>
              <a:gd name="connsiteY111" fmla="*/ 1851480 h 2237474"/>
              <a:gd name="connsiteX112" fmla="*/ 4232517 w 12192000"/>
              <a:gd name="connsiteY112" fmla="*/ 1852567 h 2237474"/>
              <a:gd name="connsiteX113" fmla="*/ 4191732 w 12192000"/>
              <a:gd name="connsiteY113" fmla="*/ 1857328 h 2237474"/>
              <a:gd name="connsiteX114" fmla="*/ 4065532 w 12192000"/>
              <a:gd name="connsiteY114" fmla="*/ 1855477 h 2237474"/>
              <a:gd name="connsiteX115" fmla="*/ 4028460 w 12192000"/>
              <a:gd name="connsiteY115" fmla="*/ 1855137 h 2237474"/>
              <a:gd name="connsiteX116" fmla="*/ 4002267 w 12192000"/>
              <a:gd name="connsiteY116" fmla="*/ 1852352 h 2237474"/>
              <a:gd name="connsiteX117" fmla="*/ 3931396 w 12192000"/>
              <a:gd name="connsiteY117" fmla="*/ 1858915 h 2237474"/>
              <a:gd name="connsiteX118" fmla="*/ 3812162 w 12192000"/>
              <a:gd name="connsiteY118" fmla="*/ 1875501 h 2237474"/>
              <a:gd name="connsiteX119" fmla="*/ 3729530 w 12192000"/>
              <a:gd name="connsiteY119" fmla="*/ 1864513 h 2237474"/>
              <a:gd name="connsiteX120" fmla="*/ 3680177 w 12192000"/>
              <a:gd name="connsiteY120" fmla="*/ 1881552 h 2237474"/>
              <a:gd name="connsiteX121" fmla="*/ 3567259 w 12192000"/>
              <a:gd name="connsiteY121" fmla="*/ 1893482 h 2237474"/>
              <a:gd name="connsiteX122" fmla="*/ 3405770 w 12192000"/>
              <a:gd name="connsiteY122" fmla="*/ 1904591 h 2237474"/>
              <a:gd name="connsiteX123" fmla="*/ 3280097 w 12192000"/>
              <a:gd name="connsiteY123" fmla="*/ 1919610 h 2237474"/>
              <a:gd name="connsiteX124" fmla="*/ 3123424 w 12192000"/>
              <a:gd name="connsiteY124" fmla="*/ 1952930 h 2237474"/>
              <a:gd name="connsiteX125" fmla="*/ 3009910 w 12192000"/>
              <a:gd name="connsiteY125" fmla="*/ 1957866 h 2237474"/>
              <a:gd name="connsiteX126" fmla="*/ 2995934 w 12192000"/>
              <a:gd name="connsiteY126" fmla="*/ 1967085 h 2237474"/>
              <a:gd name="connsiteX127" fmla="*/ 2980071 w 12192000"/>
              <a:gd name="connsiteY127" fmla="*/ 1972988 h 2237474"/>
              <a:gd name="connsiteX128" fmla="*/ 2978094 w 12192000"/>
              <a:gd name="connsiteY128" fmla="*/ 1972369 h 2237474"/>
              <a:gd name="connsiteX129" fmla="*/ 2942858 w 12192000"/>
              <a:gd name="connsiteY129" fmla="*/ 1981367 h 2237474"/>
              <a:gd name="connsiteX130" fmla="*/ 2875436 w 12192000"/>
              <a:gd name="connsiteY130" fmla="*/ 1996977 h 2237474"/>
              <a:gd name="connsiteX131" fmla="*/ 2874892 w 12192000"/>
              <a:gd name="connsiteY131" fmla="*/ 1996085 h 2237474"/>
              <a:gd name="connsiteX132" fmla="*/ 2864145 w 12192000"/>
              <a:gd name="connsiteY132" fmla="*/ 1994061 h 2237474"/>
              <a:gd name="connsiteX133" fmla="*/ 2843662 w 12192000"/>
              <a:gd name="connsiteY133" fmla="*/ 1992498 h 2237474"/>
              <a:gd name="connsiteX134" fmla="*/ 2796128 w 12192000"/>
              <a:gd name="connsiteY134" fmla="*/ 1976403 h 2237474"/>
              <a:gd name="connsiteX135" fmla="*/ 2756784 w 12192000"/>
              <a:gd name="connsiteY135" fmla="*/ 1985116 h 2237474"/>
              <a:gd name="connsiteX136" fmla="*/ 2748833 w 12192000"/>
              <a:gd name="connsiteY136" fmla="*/ 1986323 h 2237474"/>
              <a:gd name="connsiteX137" fmla="*/ 2748661 w 12192000"/>
              <a:gd name="connsiteY137" fmla="*/ 1986122 h 2237474"/>
              <a:gd name="connsiteX138" fmla="*/ 2740251 w 12192000"/>
              <a:gd name="connsiteY138" fmla="*/ 1986946 h 2237474"/>
              <a:gd name="connsiteX139" fmla="*/ 2718916 w 12192000"/>
              <a:gd name="connsiteY139" fmla="*/ 1990867 h 2237474"/>
              <a:gd name="connsiteX140" fmla="*/ 2713522 w 12192000"/>
              <a:gd name="connsiteY140" fmla="*/ 1990173 h 2237474"/>
              <a:gd name="connsiteX141" fmla="*/ 2680597 w 12192000"/>
              <a:gd name="connsiteY141" fmla="*/ 1984996 h 2237474"/>
              <a:gd name="connsiteX142" fmla="*/ 2578178 w 12192000"/>
              <a:gd name="connsiteY142" fmla="*/ 1990531 h 2237474"/>
              <a:gd name="connsiteX143" fmla="*/ 2476147 w 12192000"/>
              <a:gd name="connsiteY143" fmla="*/ 1998305 h 2237474"/>
              <a:gd name="connsiteX144" fmla="*/ 2373568 w 12192000"/>
              <a:gd name="connsiteY144" fmla="*/ 2003219 h 2237474"/>
              <a:gd name="connsiteX145" fmla="*/ 2321399 w 12192000"/>
              <a:gd name="connsiteY145" fmla="*/ 1989467 h 2237474"/>
              <a:gd name="connsiteX146" fmla="*/ 2315525 w 12192000"/>
              <a:gd name="connsiteY146" fmla="*/ 1989708 h 2237474"/>
              <a:gd name="connsiteX147" fmla="*/ 2300792 w 12192000"/>
              <a:gd name="connsiteY147" fmla="*/ 1994290 h 2237474"/>
              <a:gd name="connsiteX148" fmla="*/ 2295469 w 12192000"/>
              <a:gd name="connsiteY148" fmla="*/ 1996659 h 2237474"/>
              <a:gd name="connsiteX149" fmla="*/ 2287219 w 12192000"/>
              <a:gd name="connsiteY149" fmla="*/ 1998750 h 2237474"/>
              <a:gd name="connsiteX150" fmla="*/ 2286948 w 12192000"/>
              <a:gd name="connsiteY150" fmla="*/ 1998596 h 2237474"/>
              <a:gd name="connsiteX151" fmla="*/ 2243069 w 12192000"/>
              <a:gd name="connsiteY151" fmla="*/ 2015111 h 2237474"/>
              <a:gd name="connsiteX152" fmla="*/ 2186609 w 12192000"/>
              <a:gd name="connsiteY152" fmla="*/ 2008263 h 2237474"/>
              <a:gd name="connsiteX153" fmla="*/ 2164831 w 12192000"/>
              <a:gd name="connsiteY153" fmla="*/ 2010143 h 2237474"/>
              <a:gd name="connsiteX154" fmla="*/ 2152836 w 12192000"/>
              <a:gd name="connsiteY154" fmla="*/ 2010048 h 2237474"/>
              <a:gd name="connsiteX155" fmla="*/ 2117102 w 12192000"/>
              <a:gd name="connsiteY155" fmla="*/ 2023004 h 2237474"/>
              <a:gd name="connsiteX156" fmla="*/ 2111935 w 12192000"/>
              <a:gd name="connsiteY156" fmla="*/ 2023163 h 2237474"/>
              <a:gd name="connsiteX157" fmla="*/ 2089991 w 12192000"/>
              <a:gd name="connsiteY157" fmla="*/ 2034193 h 2237474"/>
              <a:gd name="connsiteX158" fmla="*/ 2058061 w 12192000"/>
              <a:gd name="connsiteY158" fmla="*/ 2047942 h 2237474"/>
              <a:gd name="connsiteX159" fmla="*/ 2055737 w 12192000"/>
              <a:gd name="connsiteY159" fmla="*/ 2047704 h 2237474"/>
              <a:gd name="connsiteX160" fmla="*/ 2042244 w 12192000"/>
              <a:gd name="connsiteY160" fmla="*/ 2055560 h 2237474"/>
              <a:gd name="connsiteX161" fmla="*/ 1976224 w 12192000"/>
              <a:gd name="connsiteY161" fmla="*/ 2074257 h 2237474"/>
              <a:gd name="connsiteX162" fmla="*/ 1877728 w 12192000"/>
              <a:gd name="connsiteY162" fmla="*/ 2101004 h 2237474"/>
              <a:gd name="connsiteX163" fmla="*/ 1759056 w 12192000"/>
              <a:gd name="connsiteY163" fmla="*/ 2125608 h 2237474"/>
              <a:gd name="connsiteX164" fmla="*/ 1637948 w 12192000"/>
              <a:gd name="connsiteY164" fmla="*/ 2172597 h 2237474"/>
              <a:gd name="connsiteX165" fmla="*/ 1434549 w 12192000"/>
              <a:gd name="connsiteY165" fmla="*/ 2234522 h 2237474"/>
              <a:gd name="connsiteX166" fmla="*/ 1398481 w 12192000"/>
              <a:gd name="connsiteY166" fmla="*/ 2237074 h 2237474"/>
              <a:gd name="connsiteX167" fmla="*/ 1398407 w 12192000"/>
              <a:gd name="connsiteY167" fmla="*/ 2237095 h 2237474"/>
              <a:gd name="connsiteX168" fmla="*/ 1370962 w 12192000"/>
              <a:gd name="connsiteY168" fmla="*/ 2237474 h 2237474"/>
              <a:gd name="connsiteX169" fmla="*/ 1356367 w 12192000"/>
              <a:gd name="connsiteY169" fmla="*/ 2235089 h 2237474"/>
              <a:gd name="connsiteX170" fmla="*/ 1324828 w 12192000"/>
              <a:gd name="connsiteY170" fmla="*/ 2231968 h 2237474"/>
              <a:gd name="connsiteX171" fmla="*/ 1297744 w 12192000"/>
              <a:gd name="connsiteY171" fmla="*/ 2235849 h 2237474"/>
              <a:gd name="connsiteX172" fmla="*/ 1286236 w 12192000"/>
              <a:gd name="connsiteY172" fmla="*/ 2233135 h 2237474"/>
              <a:gd name="connsiteX173" fmla="*/ 1283504 w 12192000"/>
              <a:gd name="connsiteY173" fmla="*/ 2233797 h 2237474"/>
              <a:gd name="connsiteX174" fmla="*/ 1279765 w 12192000"/>
              <a:gd name="connsiteY174" fmla="*/ 2229639 h 2237474"/>
              <a:gd name="connsiteX175" fmla="*/ 1195347 w 12192000"/>
              <a:gd name="connsiteY175" fmla="*/ 2212354 h 2237474"/>
              <a:gd name="connsiteX176" fmla="*/ 970251 w 12192000"/>
              <a:gd name="connsiteY176" fmla="*/ 2221029 h 2237474"/>
              <a:gd name="connsiteX177" fmla="*/ 812914 w 12192000"/>
              <a:gd name="connsiteY177" fmla="*/ 2202752 h 2237474"/>
              <a:gd name="connsiteX178" fmla="*/ 800195 w 12192000"/>
              <a:gd name="connsiteY178" fmla="*/ 2209407 h 2237474"/>
              <a:gd name="connsiteX179" fmla="*/ 784978 w 12192000"/>
              <a:gd name="connsiteY179" fmla="*/ 2212360 h 2237474"/>
              <a:gd name="connsiteX180" fmla="*/ 681987 w 12192000"/>
              <a:gd name="connsiteY180" fmla="*/ 2216757 h 2237474"/>
              <a:gd name="connsiteX181" fmla="*/ 669923 w 12192000"/>
              <a:gd name="connsiteY181" fmla="*/ 2211682 h 2237474"/>
              <a:gd name="connsiteX182" fmla="*/ 648680 w 12192000"/>
              <a:gd name="connsiteY182" fmla="*/ 2206229 h 2237474"/>
              <a:gd name="connsiteX183" fmla="*/ 597225 w 12192000"/>
              <a:gd name="connsiteY183" fmla="*/ 2180999 h 2237474"/>
              <a:gd name="connsiteX184" fmla="*/ 558449 w 12192000"/>
              <a:gd name="connsiteY184" fmla="*/ 2182346 h 2237474"/>
              <a:gd name="connsiteX185" fmla="*/ 550517 w 12192000"/>
              <a:gd name="connsiteY185" fmla="*/ 2182060 h 2237474"/>
              <a:gd name="connsiteX186" fmla="*/ 550309 w 12192000"/>
              <a:gd name="connsiteY186" fmla="*/ 2181825 h 2237474"/>
              <a:gd name="connsiteX187" fmla="*/ 541836 w 12192000"/>
              <a:gd name="connsiteY187" fmla="*/ 2181063 h 2237474"/>
              <a:gd name="connsiteX188" fmla="*/ 536057 w 12192000"/>
              <a:gd name="connsiteY188" fmla="*/ 2181537 h 2237474"/>
              <a:gd name="connsiteX189" fmla="*/ 520671 w 12192000"/>
              <a:gd name="connsiteY189" fmla="*/ 2180980 h 2237474"/>
              <a:gd name="connsiteX190" fmla="*/ 515024 w 12192000"/>
              <a:gd name="connsiteY190" fmla="*/ 2179258 h 2237474"/>
              <a:gd name="connsiteX191" fmla="*/ 512278 w 12192000"/>
              <a:gd name="connsiteY191" fmla="*/ 2176369 h 2237474"/>
              <a:gd name="connsiteX192" fmla="*/ 480419 w 12192000"/>
              <a:gd name="connsiteY192" fmla="*/ 2167807 h 2237474"/>
              <a:gd name="connsiteX193" fmla="*/ 413835 w 12192000"/>
              <a:gd name="connsiteY193" fmla="*/ 2156783 h 2237474"/>
              <a:gd name="connsiteX194" fmla="*/ 376513 w 12192000"/>
              <a:gd name="connsiteY194" fmla="*/ 2154014 h 2237474"/>
              <a:gd name="connsiteX195" fmla="*/ 273386 w 12192000"/>
              <a:gd name="connsiteY195" fmla="*/ 2142551 h 2237474"/>
              <a:gd name="connsiteX196" fmla="*/ 169207 w 12192000"/>
              <a:gd name="connsiteY196" fmla="*/ 2128100 h 2237474"/>
              <a:gd name="connsiteX197" fmla="*/ 93149 w 12192000"/>
              <a:gd name="connsiteY197" fmla="*/ 2105324 h 2237474"/>
              <a:gd name="connsiteX198" fmla="*/ 88109 w 12192000"/>
              <a:gd name="connsiteY198" fmla="*/ 2106704 h 2237474"/>
              <a:gd name="connsiteX199" fmla="*/ 80022 w 12192000"/>
              <a:gd name="connsiteY199" fmla="*/ 2107254 h 2237474"/>
              <a:gd name="connsiteX200" fmla="*/ 79717 w 12192000"/>
              <a:gd name="connsiteY200" fmla="*/ 2107046 h 2237474"/>
              <a:gd name="connsiteX201" fmla="*/ 72352 w 12192000"/>
              <a:gd name="connsiteY201" fmla="*/ 2107991 h 2237474"/>
              <a:gd name="connsiteX202" fmla="*/ 37645 w 12192000"/>
              <a:gd name="connsiteY202" fmla="*/ 2115401 h 2237474"/>
              <a:gd name="connsiteX203" fmla="*/ 4572 w 12192000"/>
              <a:gd name="connsiteY203" fmla="*/ 2111091 h 2237474"/>
              <a:gd name="connsiteX204" fmla="*/ 0 w 12192000"/>
              <a:gd name="connsiteY204" fmla="*/ 2110468 h 2237474"/>
              <a:gd name="connsiteX205" fmla="*/ 0 w 12192000"/>
              <a:gd name="connsiteY20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34688 w 12192000"/>
              <a:gd name="connsiteY13" fmla="*/ 757726 h 2237474"/>
              <a:gd name="connsiteX14" fmla="*/ 10805004 w 12192000"/>
              <a:gd name="connsiteY14" fmla="*/ 757573 h 2237474"/>
              <a:gd name="connsiteX15" fmla="*/ 10739478 w 12192000"/>
              <a:gd name="connsiteY15" fmla="*/ 776841 h 2237474"/>
              <a:gd name="connsiteX16" fmla="*/ 10458762 w 12192000"/>
              <a:gd name="connsiteY16" fmla="*/ 755400 h 2237474"/>
              <a:gd name="connsiteX17" fmla="*/ 10211200 w 12192000"/>
              <a:gd name="connsiteY17" fmla="*/ 767513 h 2237474"/>
              <a:gd name="connsiteX18" fmla="*/ 10167995 w 12192000"/>
              <a:gd name="connsiteY18" fmla="*/ 760843 h 2237474"/>
              <a:gd name="connsiteX19" fmla="*/ 9997044 w 12192000"/>
              <a:gd name="connsiteY19" fmla="*/ 780129 h 2237474"/>
              <a:gd name="connsiteX20" fmla="*/ 9943887 w 12192000"/>
              <a:gd name="connsiteY20" fmla="*/ 804141 h 2237474"/>
              <a:gd name="connsiteX21" fmla="*/ 9918248 w 12192000"/>
              <a:gd name="connsiteY21" fmla="*/ 816628 h 2237474"/>
              <a:gd name="connsiteX22" fmla="*/ 9767091 w 12192000"/>
              <a:gd name="connsiteY22" fmla="*/ 870550 h 2237474"/>
              <a:gd name="connsiteX23" fmla="*/ 9683005 w 12192000"/>
              <a:gd name="connsiteY23" fmla="*/ 894128 h 2237474"/>
              <a:gd name="connsiteX24" fmla="*/ 9594438 w 12192000"/>
              <a:gd name="connsiteY24" fmla="*/ 919051 h 2237474"/>
              <a:gd name="connsiteX25" fmla="*/ 9577033 w 12192000"/>
              <a:gd name="connsiteY25" fmla="*/ 922857 h 2237474"/>
              <a:gd name="connsiteX26" fmla="*/ 9544189 w 12192000"/>
              <a:gd name="connsiteY26" fmla="*/ 938966 h 2237474"/>
              <a:gd name="connsiteX27" fmla="*/ 9500499 w 12192000"/>
              <a:gd name="connsiteY27" fmla="*/ 954680 h 2237474"/>
              <a:gd name="connsiteX28" fmla="*/ 9428195 w 12192000"/>
              <a:gd name="connsiteY28" fmla="*/ 986225 h 2237474"/>
              <a:gd name="connsiteX29" fmla="*/ 9410017 w 12192000"/>
              <a:gd name="connsiteY29" fmla="*/ 993931 h 2237474"/>
              <a:gd name="connsiteX30" fmla="*/ 9392919 w 12192000"/>
              <a:gd name="connsiteY30" fmla="*/ 994656 h 2237474"/>
              <a:gd name="connsiteX31" fmla="*/ 9278619 w 12192000"/>
              <a:gd name="connsiteY31" fmla="*/ 1011878 h 2237474"/>
              <a:gd name="connsiteX32" fmla="*/ 9268019 w 12192000"/>
              <a:gd name="connsiteY32" fmla="*/ 1007442 h 2237474"/>
              <a:gd name="connsiteX33" fmla="*/ 9234662 w 12192000"/>
              <a:gd name="connsiteY33" fmla="*/ 1023056 h 2237474"/>
              <a:gd name="connsiteX34" fmla="*/ 9181033 w 12192000"/>
              <a:gd name="connsiteY34" fmla="*/ 1037921 h 2237474"/>
              <a:gd name="connsiteX35" fmla="*/ 9155969 w 12192000"/>
              <a:gd name="connsiteY35" fmla="*/ 1046804 h 2237474"/>
              <a:gd name="connsiteX36" fmla="*/ 9133985 w 12192000"/>
              <a:gd name="connsiteY36" fmla="*/ 1046450 h 2237474"/>
              <a:gd name="connsiteX37" fmla="*/ 9012987 w 12192000"/>
              <a:gd name="connsiteY37" fmla="*/ 1061986 h 2237474"/>
              <a:gd name="connsiteX38" fmla="*/ 8968445 w 12192000"/>
              <a:gd name="connsiteY38" fmla="*/ 1052169 h 2237474"/>
              <a:gd name="connsiteX39" fmla="*/ 8958984 w 12192000"/>
              <a:gd name="connsiteY39" fmla="*/ 1057212 h 2237474"/>
              <a:gd name="connsiteX40" fmla="*/ 8886001 w 12192000"/>
              <a:gd name="connsiteY40" fmla="*/ 1067468 h 2237474"/>
              <a:gd name="connsiteX41" fmla="*/ 8838610 w 12192000"/>
              <a:gd name="connsiteY41" fmla="*/ 1075091 h 2237474"/>
              <a:gd name="connsiteX42" fmla="*/ 8750383 w 12192000"/>
              <a:gd name="connsiteY42" fmla="*/ 1097387 h 2237474"/>
              <a:gd name="connsiteX43" fmla="*/ 8665605 w 12192000"/>
              <a:gd name="connsiteY43" fmla="*/ 1110791 h 2237474"/>
              <a:gd name="connsiteX44" fmla="*/ 8584946 w 12192000"/>
              <a:gd name="connsiteY44" fmla="*/ 1135226 h 2237474"/>
              <a:gd name="connsiteX45" fmla="*/ 8460755 w 12192000"/>
              <a:gd name="connsiteY45" fmla="*/ 1203427 h 2237474"/>
              <a:gd name="connsiteX46" fmla="*/ 8419755 w 12192000"/>
              <a:gd name="connsiteY46" fmla="*/ 1216260 h 2237474"/>
              <a:gd name="connsiteX47" fmla="*/ 8411626 w 12192000"/>
              <a:gd name="connsiteY47" fmla="*/ 1214397 h 2237474"/>
              <a:gd name="connsiteX48" fmla="*/ 8363469 w 12192000"/>
              <a:gd name="connsiteY48" fmla="*/ 1246658 h 2237474"/>
              <a:gd name="connsiteX49" fmla="*/ 8275497 w 12192000"/>
              <a:gd name="connsiteY49" fmla="*/ 1264396 h 2237474"/>
              <a:gd name="connsiteX50" fmla="*/ 8206287 w 12192000"/>
              <a:gd name="connsiteY50" fmla="*/ 1273060 h 2237474"/>
              <a:gd name="connsiteX51" fmla="*/ 8168705 w 12192000"/>
              <a:gd name="connsiteY51" fmla="*/ 1279956 h 2237474"/>
              <a:gd name="connsiteX52" fmla="*/ 8139997 w 12192000"/>
              <a:gd name="connsiteY52" fmla="*/ 1282713 h 2237474"/>
              <a:gd name="connsiteX53" fmla="*/ 8074238 w 12192000"/>
              <a:gd name="connsiteY53" fmla="*/ 1301895 h 2237474"/>
              <a:gd name="connsiteX54" fmla="*/ 7968292 w 12192000"/>
              <a:gd name="connsiteY54" fmla="*/ 1338779 h 2237474"/>
              <a:gd name="connsiteX55" fmla="*/ 7902328 w 12192000"/>
              <a:gd name="connsiteY55" fmla="*/ 1345865 h 2237474"/>
              <a:gd name="connsiteX56" fmla="*/ 7875879 w 12192000"/>
              <a:gd name="connsiteY56" fmla="*/ 1345646 h 2237474"/>
              <a:gd name="connsiteX57" fmla="*/ 7840612 w 12192000"/>
              <a:gd name="connsiteY57" fmla="*/ 1369373 h 2237474"/>
              <a:gd name="connsiteX58" fmla="*/ 7786819 w 12192000"/>
              <a:gd name="connsiteY58" fmla="*/ 1378970 h 2237474"/>
              <a:gd name="connsiteX59" fmla="*/ 7548172 w 12192000"/>
              <a:gd name="connsiteY59" fmla="*/ 1417460 h 2237474"/>
              <a:gd name="connsiteX60" fmla="*/ 7483437 w 12192000"/>
              <a:gd name="connsiteY60" fmla="*/ 1478152 h 2237474"/>
              <a:gd name="connsiteX61" fmla="*/ 7377870 w 12192000"/>
              <a:gd name="connsiteY61" fmla="*/ 1523319 h 2237474"/>
              <a:gd name="connsiteX62" fmla="*/ 7230737 w 12192000"/>
              <a:gd name="connsiteY62" fmla="*/ 1562633 h 2237474"/>
              <a:gd name="connsiteX63" fmla="*/ 7224458 w 12192000"/>
              <a:gd name="connsiteY63" fmla="*/ 1573008 h 2237474"/>
              <a:gd name="connsiteX64" fmla="*/ 7183121 w 12192000"/>
              <a:gd name="connsiteY64" fmla="*/ 1595162 h 2237474"/>
              <a:gd name="connsiteX65" fmla="*/ 7164601 w 12192000"/>
              <a:gd name="connsiteY65" fmla="*/ 1606490 h 2237474"/>
              <a:gd name="connsiteX66" fmla="*/ 7092727 w 12192000"/>
              <a:gd name="connsiteY66" fmla="*/ 1623628 h 2237474"/>
              <a:gd name="connsiteX67" fmla="*/ 7031309 w 12192000"/>
              <a:gd name="connsiteY67" fmla="*/ 1619451 h 2237474"/>
              <a:gd name="connsiteX68" fmla="*/ 6999084 w 12192000"/>
              <a:gd name="connsiteY68" fmla="*/ 1634317 h 2237474"/>
              <a:gd name="connsiteX69" fmla="*/ 6992107 w 12192000"/>
              <a:gd name="connsiteY69" fmla="*/ 1636860 h 2237474"/>
              <a:gd name="connsiteX70" fmla="*/ 6900177 w 12192000"/>
              <a:gd name="connsiteY70" fmla="*/ 1636016 h 2237474"/>
              <a:gd name="connsiteX71" fmla="*/ 6795372 w 12192000"/>
              <a:gd name="connsiteY71" fmla="*/ 1644845 h 2237474"/>
              <a:gd name="connsiteX72" fmla="*/ 6692251 w 12192000"/>
              <a:gd name="connsiteY72" fmla="*/ 1656357 h 2237474"/>
              <a:gd name="connsiteX73" fmla="*/ 6655235 w 12192000"/>
              <a:gd name="connsiteY73" fmla="*/ 1661869 h 2237474"/>
              <a:gd name="connsiteX74" fmla="*/ 6554894 w 12192000"/>
              <a:gd name="connsiteY74" fmla="*/ 1664428 h 2237474"/>
              <a:gd name="connsiteX75" fmla="*/ 6516595 w 12192000"/>
              <a:gd name="connsiteY75" fmla="*/ 1667475 h 2237474"/>
              <a:gd name="connsiteX76" fmla="*/ 6508541 w 12192000"/>
              <a:gd name="connsiteY76" fmla="*/ 1668757 h 2237474"/>
              <a:gd name="connsiteX77" fmla="*/ 6471012 w 12192000"/>
              <a:gd name="connsiteY77" fmla="*/ 1678604 h 2237474"/>
              <a:gd name="connsiteX78" fmla="*/ 6364035 w 12192000"/>
              <a:gd name="connsiteY78" fmla="*/ 1667683 h 2237474"/>
              <a:gd name="connsiteX79" fmla="*/ 6280959 w 12192000"/>
              <a:gd name="connsiteY79" fmla="*/ 1689329 h 2237474"/>
              <a:gd name="connsiteX80" fmla="*/ 6243319 w 12192000"/>
              <a:gd name="connsiteY80" fmla="*/ 1695560 h 2237474"/>
              <a:gd name="connsiteX81" fmla="*/ 6098321 w 12192000"/>
              <a:gd name="connsiteY81" fmla="*/ 1721646 h 2237474"/>
              <a:gd name="connsiteX82" fmla="*/ 5880652 w 12192000"/>
              <a:gd name="connsiteY82" fmla="*/ 1779643 h 2237474"/>
              <a:gd name="connsiteX83" fmla="*/ 5785959 w 12192000"/>
              <a:gd name="connsiteY83" fmla="*/ 1775307 h 2237474"/>
              <a:gd name="connsiteX84" fmla="*/ 5643534 w 12192000"/>
              <a:gd name="connsiteY84" fmla="*/ 1802919 h 2237474"/>
              <a:gd name="connsiteX85" fmla="*/ 5518799 w 12192000"/>
              <a:gd name="connsiteY85" fmla="*/ 1818312 h 2237474"/>
              <a:gd name="connsiteX86" fmla="*/ 5505014 w 12192000"/>
              <a:gd name="connsiteY86" fmla="*/ 1819259 h 2237474"/>
              <a:gd name="connsiteX87" fmla="*/ 5453307 w 12192000"/>
              <a:gd name="connsiteY87" fmla="*/ 1815450 h 2237474"/>
              <a:gd name="connsiteX88" fmla="*/ 5364192 w 12192000"/>
              <a:gd name="connsiteY88" fmla="*/ 1826074 h 2237474"/>
              <a:gd name="connsiteX89" fmla="*/ 5350380 w 12192000"/>
              <a:gd name="connsiteY89" fmla="*/ 1830891 h 2237474"/>
              <a:gd name="connsiteX90" fmla="*/ 5259633 w 12192000"/>
              <a:gd name="connsiteY90" fmla="*/ 1837160 h 2237474"/>
              <a:gd name="connsiteX91" fmla="*/ 5197513 w 12192000"/>
              <a:gd name="connsiteY91" fmla="*/ 1844718 h 2237474"/>
              <a:gd name="connsiteX92" fmla="*/ 5168852 w 12192000"/>
              <a:gd name="connsiteY92" fmla="*/ 1844846 h 2237474"/>
              <a:gd name="connsiteX93" fmla="*/ 5114927 w 12192000"/>
              <a:gd name="connsiteY93" fmla="*/ 1847827 h 2237474"/>
              <a:gd name="connsiteX94" fmla="*/ 5108970 w 12192000"/>
              <a:gd name="connsiteY94" fmla="*/ 1847935 h 2237474"/>
              <a:gd name="connsiteX95" fmla="*/ 5067961 w 12192000"/>
              <a:gd name="connsiteY95" fmla="*/ 1845917 h 2237474"/>
              <a:gd name="connsiteX96" fmla="*/ 5007075 w 12192000"/>
              <a:gd name="connsiteY96" fmla="*/ 1838626 h 2237474"/>
              <a:gd name="connsiteX97" fmla="*/ 4944087 w 12192000"/>
              <a:gd name="connsiteY97" fmla="*/ 1823332 h 2237474"/>
              <a:gd name="connsiteX98" fmla="*/ 4907662 w 12192000"/>
              <a:gd name="connsiteY98" fmla="*/ 1816900 h 2237474"/>
              <a:gd name="connsiteX99" fmla="*/ 4882386 w 12192000"/>
              <a:gd name="connsiteY99" fmla="*/ 1809844 h 2237474"/>
              <a:gd name="connsiteX100" fmla="*/ 4811440 w 12192000"/>
              <a:gd name="connsiteY100" fmla="*/ 1804655 h 2237474"/>
              <a:gd name="connsiteX101" fmla="*/ 4691075 w 12192000"/>
              <a:gd name="connsiteY101" fmla="*/ 1801389 h 2237474"/>
              <a:gd name="connsiteX102" fmla="*/ 4611738 w 12192000"/>
              <a:gd name="connsiteY102" fmla="*/ 1776964 h 2237474"/>
              <a:gd name="connsiteX103" fmla="*/ 4560070 w 12192000"/>
              <a:gd name="connsiteY103" fmla="*/ 1785640 h 2237474"/>
              <a:gd name="connsiteX104" fmla="*/ 4536503 w 12192000"/>
              <a:gd name="connsiteY104" fmla="*/ 1785334 h 2237474"/>
              <a:gd name="connsiteX105" fmla="*/ 4513724 w 12192000"/>
              <a:gd name="connsiteY105" fmla="*/ 1791996 h 2237474"/>
              <a:gd name="connsiteX106" fmla="*/ 4459810 w 12192000"/>
              <a:gd name="connsiteY106" fmla="*/ 1797886 h 2237474"/>
              <a:gd name="connsiteX107" fmla="*/ 4379064 w 12192000"/>
              <a:gd name="connsiteY107" fmla="*/ 1817177 h 2237474"/>
              <a:gd name="connsiteX108" fmla="*/ 4319209 w 12192000"/>
              <a:gd name="connsiteY108" fmla="*/ 1834833 h 2237474"/>
              <a:gd name="connsiteX109" fmla="*/ 4290981 w 12192000"/>
              <a:gd name="connsiteY109" fmla="*/ 1839677 h 2237474"/>
              <a:gd name="connsiteX110" fmla="*/ 4285792 w 12192000"/>
              <a:gd name="connsiteY110" fmla="*/ 1836231 h 2237474"/>
              <a:gd name="connsiteX111" fmla="*/ 4238372 w 12192000"/>
              <a:gd name="connsiteY111" fmla="*/ 1851480 h 2237474"/>
              <a:gd name="connsiteX112" fmla="*/ 4232517 w 12192000"/>
              <a:gd name="connsiteY112" fmla="*/ 1852567 h 2237474"/>
              <a:gd name="connsiteX113" fmla="*/ 4191732 w 12192000"/>
              <a:gd name="connsiteY113" fmla="*/ 1857328 h 2237474"/>
              <a:gd name="connsiteX114" fmla="*/ 4065532 w 12192000"/>
              <a:gd name="connsiteY114" fmla="*/ 1855477 h 2237474"/>
              <a:gd name="connsiteX115" fmla="*/ 4028460 w 12192000"/>
              <a:gd name="connsiteY115" fmla="*/ 1855137 h 2237474"/>
              <a:gd name="connsiteX116" fmla="*/ 4002267 w 12192000"/>
              <a:gd name="connsiteY116" fmla="*/ 1852352 h 2237474"/>
              <a:gd name="connsiteX117" fmla="*/ 3931396 w 12192000"/>
              <a:gd name="connsiteY117" fmla="*/ 1858915 h 2237474"/>
              <a:gd name="connsiteX118" fmla="*/ 3812162 w 12192000"/>
              <a:gd name="connsiteY118" fmla="*/ 1875501 h 2237474"/>
              <a:gd name="connsiteX119" fmla="*/ 3729530 w 12192000"/>
              <a:gd name="connsiteY119" fmla="*/ 1864513 h 2237474"/>
              <a:gd name="connsiteX120" fmla="*/ 3680177 w 12192000"/>
              <a:gd name="connsiteY120" fmla="*/ 1881552 h 2237474"/>
              <a:gd name="connsiteX121" fmla="*/ 3567259 w 12192000"/>
              <a:gd name="connsiteY121" fmla="*/ 1893482 h 2237474"/>
              <a:gd name="connsiteX122" fmla="*/ 3405770 w 12192000"/>
              <a:gd name="connsiteY122" fmla="*/ 1904591 h 2237474"/>
              <a:gd name="connsiteX123" fmla="*/ 3280097 w 12192000"/>
              <a:gd name="connsiteY123" fmla="*/ 1919610 h 2237474"/>
              <a:gd name="connsiteX124" fmla="*/ 3123424 w 12192000"/>
              <a:gd name="connsiteY124" fmla="*/ 1952930 h 2237474"/>
              <a:gd name="connsiteX125" fmla="*/ 3009910 w 12192000"/>
              <a:gd name="connsiteY125" fmla="*/ 1957866 h 2237474"/>
              <a:gd name="connsiteX126" fmla="*/ 2995934 w 12192000"/>
              <a:gd name="connsiteY126" fmla="*/ 1967085 h 2237474"/>
              <a:gd name="connsiteX127" fmla="*/ 2980071 w 12192000"/>
              <a:gd name="connsiteY127" fmla="*/ 1972988 h 2237474"/>
              <a:gd name="connsiteX128" fmla="*/ 2978094 w 12192000"/>
              <a:gd name="connsiteY128" fmla="*/ 1972369 h 2237474"/>
              <a:gd name="connsiteX129" fmla="*/ 2942858 w 12192000"/>
              <a:gd name="connsiteY129" fmla="*/ 1981367 h 2237474"/>
              <a:gd name="connsiteX130" fmla="*/ 2875436 w 12192000"/>
              <a:gd name="connsiteY130" fmla="*/ 1996977 h 2237474"/>
              <a:gd name="connsiteX131" fmla="*/ 2874892 w 12192000"/>
              <a:gd name="connsiteY131" fmla="*/ 1996085 h 2237474"/>
              <a:gd name="connsiteX132" fmla="*/ 2864145 w 12192000"/>
              <a:gd name="connsiteY132" fmla="*/ 1994061 h 2237474"/>
              <a:gd name="connsiteX133" fmla="*/ 2843662 w 12192000"/>
              <a:gd name="connsiteY133" fmla="*/ 1992498 h 2237474"/>
              <a:gd name="connsiteX134" fmla="*/ 2796128 w 12192000"/>
              <a:gd name="connsiteY134" fmla="*/ 1976403 h 2237474"/>
              <a:gd name="connsiteX135" fmla="*/ 2756784 w 12192000"/>
              <a:gd name="connsiteY135" fmla="*/ 1985116 h 2237474"/>
              <a:gd name="connsiteX136" fmla="*/ 2748833 w 12192000"/>
              <a:gd name="connsiteY136" fmla="*/ 1986323 h 2237474"/>
              <a:gd name="connsiteX137" fmla="*/ 2748661 w 12192000"/>
              <a:gd name="connsiteY137" fmla="*/ 1986122 h 2237474"/>
              <a:gd name="connsiteX138" fmla="*/ 2740251 w 12192000"/>
              <a:gd name="connsiteY138" fmla="*/ 1986946 h 2237474"/>
              <a:gd name="connsiteX139" fmla="*/ 2718916 w 12192000"/>
              <a:gd name="connsiteY139" fmla="*/ 1990867 h 2237474"/>
              <a:gd name="connsiteX140" fmla="*/ 2713522 w 12192000"/>
              <a:gd name="connsiteY140" fmla="*/ 1990173 h 2237474"/>
              <a:gd name="connsiteX141" fmla="*/ 2680597 w 12192000"/>
              <a:gd name="connsiteY141" fmla="*/ 1984996 h 2237474"/>
              <a:gd name="connsiteX142" fmla="*/ 2578178 w 12192000"/>
              <a:gd name="connsiteY142" fmla="*/ 1990531 h 2237474"/>
              <a:gd name="connsiteX143" fmla="*/ 2476147 w 12192000"/>
              <a:gd name="connsiteY143" fmla="*/ 1998305 h 2237474"/>
              <a:gd name="connsiteX144" fmla="*/ 2373568 w 12192000"/>
              <a:gd name="connsiteY144" fmla="*/ 2003219 h 2237474"/>
              <a:gd name="connsiteX145" fmla="*/ 2321399 w 12192000"/>
              <a:gd name="connsiteY145" fmla="*/ 1989467 h 2237474"/>
              <a:gd name="connsiteX146" fmla="*/ 2315525 w 12192000"/>
              <a:gd name="connsiteY146" fmla="*/ 1989708 h 2237474"/>
              <a:gd name="connsiteX147" fmla="*/ 2300792 w 12192000"/>
              <a:gd name="connsiteY147" fmla="*/ 1994290 h 2237474"/>
              <a:gd name="connsiteX148" fmla="*/ 2295469 w 12192000"/>
              <a:gd name="connsiteY148" fmla="*/ 1996659 h 2237474"/>
              <a:gd name="connsiteX149" fmla="*/ 2287219 w 12192000"/>
              <a:gd name="connsiteY149" fmla="*/ 1998750 h 2237474"/>
              <a:gd name="connsiteX150" fmla="*/ 2286948 w 12192000"/>
              <a:gd name="connsiteY150" fmla="*/ 1998596 h 2237474"/>
              <a:gd name="connsiteX151" fmla="*/ 2243069 w 12192000"/>
              <a:gd name="connsiteY151" fmla="*/ 2015111 h 2237474"/>
              <a:gd name="connsiteX152" fmla="*/ 2186609 w 12192000"/>
              <a:gd name="connsiteY152" fmla="*/ 2008263 h 2237474"/>
              <a:gd name="connsiteX153" fmla="*/ 2164831 w 12192000"/>
              <a:gd name="connsiteY153" fmla="*/ 2010143 h 2237474"/>
              <a:gd name="connsiteX154" fmla="*/ 2152836 w 12192000"/>
              <a:gd name="connsiteY154" fmla="*/ 2010048 h 2237474"/>
              <a:gd name="connsiteX155" fmla="*/ 2117102 w 12192000"/>
              <a:gd name="connsiteY155" fmla="*/ 2023004 h 2237474"/>
              <a:gd name="connsiteX156" fmla="*/ 2111935 w 12192000"/>
              <a:gd name="connsiteY156" fmla="*/ 2023163 h 2237474"/>
              <a:gd name="connsiteX157" fmla="*/ 2089991 w 12192000"/>
              <a:gd name="connsiteY157" fmla="*/ 2034193 h 2237474"/>
              <a:gd name="connsiteX158" fmla="*/ 2058061 w 12192000"/>
              <a:gd name="connsiteY158" fmla="*/ 2047942 h 2237474"/>
              <a:gd name="connsiteX159" fmla="*/ 2055737 w 12192000"/>
              <a:gd name="connsiteY159" fmla="*/ 2047704 h 2237474"/>
              <a:gd name="connsiteX160" fmla="*/ 2042244 w 12192000"/>
              <a:gd name="connsiteY160" fmla="*/ 2055560 h 2237474"/>
              <a:gd name="connsiteX161" fmla="*/ 1976224 w 12192000"/>
              <a:gd name="connsiteY161" fmla="*/ 2074257 h 2237474"/>
              <a:gd name="connsiteX162" fmla="*/ 1877728 w 12192000"/>
              <a:gd name="connsiteY162" fmla="*/ 2101004 h 2237474"/>
              <a:gd name="connsiteX163" fmla="*/ 1759056 w 12192000"/>
              <a:gd name="connsiteY163" fmla="*/ 2125608 h 2237474"/>
              <a:gd name="connsiteX164" fmla="*/ 1637948 w 12192000"/>
              <a:gd name="connsiteY164" fmla="*/ 2172597 h 2237474"/>
              <a:gd name="connsiteX165" fmla="*/ 1434549 w 12192000"/>
              <a:gd name="connsiteY165" fmla="*/ 2234522 h 2237474"/>
              <a:gd name="connsiteX166" fmla="*/ 1398481 w 12192000"/>
              <a:gd name="connsiteY166" fmla="*/ 2237074 h 2237474"/>
              <a:gd name="connsiteX167" fmla="*/ 1398407 w 12192000"/>
              <a:gd name="connsiteY167" fmla="*/ 2237095 h 2237474"/>
              <a:gd name="connsiteX168" fmla="*/ 1370962 w 12192000"/>
              <a:gd name="connsiteY168" fmla="*/ 2237474 h 2237474"/>
              <a:gd name="connsiteX169" fmla="*/ 1356367 w 12192000"/>
              <a:gd name="connsiteY169" fmla="*/ 2235089 h 2237474"/>
              <a:gd name="connsiteX170" fmla="*/ 1324828 w 12192000"/>
              <a:gd name="connsiteY170" fmla="*/ 2231968 h 2237474"/>
              <a:gd name="connsiteX171" fmla="*/ 1297744 w 12192000"/>
              <a:gd name="connsiteY171" fmla="*/ 2235849 h 2237474"/>
              <a:gd name="connsiteX172" fmla="*/ 1286236 w 12192000"/>
              <a:gd name="connsiteY172" fmla="*/ 2233135 h 2237474"/>
              <a:gd name="connsiteX173" fmla="*/ 1283504 w 12192000"/>
              <a:gd name="connsiteY173" fmla="*/ 2233797 h 2237474"/>
              <a:gd name="connsiteX174" fmla="*/ 1279765 w 12192000"/>
              <a:gd name="connsiteY174" fmla="*/ 2229639 h 2237474"/>
              <a:gd name="connsiteX175" fmla="*/ 1195347 w 12192000"/>
              <a:gd name="connsiteY175" fmla="*/ 2212354 h 2237474"/>
              <a:gd name="connsiteX176" fmla="*/ 970251 w 12192000"/>
              <a:gd name="connsiteY176" fmla="*/ 2221029 h 2237474"/>
              <a:gd name="connsiteX177" fmla="*/ 812914 w 12192000"/>
              <a:gd name="connsiteY177" fmla="*/ 2202752 h 2237474"/>
              <a:gd name="connsiteX178" fmla="*/ 800195 w 12192000"/>
              <a:gd name="connsiteY178" fmla="*/ 2209407 h 2237474"/>
              <a:gd name="connsiteX179" fmla="*/ 784978 w 12192000"/>
              <a:gd name="connsiteY179" fmla="*/ 2212360 h 2237474"/>
              <a:gd name="connsiteX180" fmla="*/ 681987 w 12192000"/>
              <a:gd name="connsiteY180" fmla="*/ 2216757 h 2237474"/>
              <a:gd name="connsiteX181" fmla="*/ 669923 w 12192000"/>
              <a:gd name="connsiteY181" fmla="*/ 2211682 h 2237474"/>
              <a:gd name="connsiteX182" fmla="*/ 648680 w 12192000"/>
              <a:gd name="connsiteY182" fmla="*/ 2206229 h 2237474"/>
              <a:gd name="connsiteX183" fmla="*/ 597225 w 12192000"/>
              <a:gd name="connsiteY183" fmla="*/ 2180999 h 2237474"/>
              <a:gd name="connsiteX184" fmla="*/ 558449 w 12192000"/>
              <a:gd name="connsiteY184" fmla="*/ 2182346 h 2237474"/>
              <a:gd name="connsiteX185" fmla="*/ 550517 w 12192000"/>
              <a:gd name="connsiteY185" fmla="*/ 2182060 h 2237474"/>
              <a:gd name="connsiteX186" fmla="*/ 550309 w 12192000"/>
              <a:gd name="connsiteY186" fmla="*/ 2181825 h 2237474"/>
              <a:gd name="connsiteX187" fmla="*/ 541836 w 12192000"/>
              <a:gd name="connsiteY187" fmla="*/ 2181063 h 2237474"/>
              <a:gd name="connsiteX188" fmla="*/ 536057 w 12192000"/>
              <a:gd name="connsiteY188" fmla="*/ 2181537 h 2237474"/>
              <a:gd name="connsiteX189" fmla="*/ 520671 w 12192000"/>
              <a:gd name="connsiteY189" fmla="*/ 2180980 h 2237474"/>
              <a:gd name="connsiteX190" fmla="*/ 515024 w 12192000"/>
              <a:gd name="connsiteY190" fmla="*/ 2179258 h 2237474"/>
              <a:gd name="connsiteX191" fmla="*/ 512278 w 12192000"/>
              <a:gd name="connsiteY191" fmla="*/ 2176369 h 2237474"/>
              <a:gd name="connsiteX192" fmla="*/ 480419 w 12192000"/>
              <a:gd name="connsiteY192" fmla="*/ 2167807 h 2237474"/>
              <a:gd name="connsiteX193" fmla="*/ 413835 w 12192000"/>
              <a:gd name="connsiteY193" fmla="*/ 2156783 h 2237474"/>
              <a:gd name="connsiteX194" fmla="*/ 376513 w 12192000"/>
              <a:gd name="connsiteY194" fmla="*/ 2154014 h 2237474"/>
              <a:gd name="connsiteX195" fmla="*/ 273386 w 12192000"/>
              <a:gd name="connsiteY195" fmla="*/ 2142551 h 2237474"/>
              <a:gd name="connsiteX196" fmla="*/ 169207 w 12192000"/>
              <a:gd name="connsiteY196" fmla="*/ 2128100 h 2237474"/>
              <a:gd name="connsiteX197" fmla="*/ 93149 w 12192000"/>
              <a:gd name="connsiteY197" fmla="*/ 2105324 h 2237474"/>
              <a:gd name="connsiteX198" fmla="*/ 88109 w 12192000"/>
              <a:gd name="connsiteY198" fmla="*/ 2106704 h 2237474"/>
              <a:gd name="connsiteX199" fmla="*/ 80022 w 12192000"/>
              <a:gd name="connsiteY199" fmla="*/ 2107254 h 2237474"/>
              <a:gd name="connsiteX200" fmla="*/ 79717 w 12192000"/>
              <a:gd name="connsiteY200" fmla="*/ 2107046 h 2237474"/>
              <a:gd name="connsiteX201" fmla="*/ 72352 w 12192000"/>
              <a:gd name="connsiteY201" fmla="*/ 2107991 h 2237474"/>
              <a:gd name="connsiteX202" fmla="*/ 37645 w 12192000"/>
              <a:gd name="connsiteY202" fmla="*/ 2115401 h 2237474"/>
              <a:gd name="connsiteX203" fmla="*/ 4572 w 12192000"/>
              <a:gd name="connsiteY203" fmla="*/ 2111091 h 2237474"/>
              <a:gd name="connsiteX204" fmla="*/ 0 w 12192000"/>
              <a:gd name="connsiteY204" fmla="*/ 2110468 h 2237474"/>
              <a:gd name="connsiteX205" fmla="*/ 0 w 12192000"/>
              <a:gd name="connsiteY20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834800 w 12192000"/>
              <a:gd name="connsiteY7" fmla="*/ 747840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34688 w 12192000"/>
              <a:gd name="connsiteY13" fmla="*/ 757726 h 2237474"/>
              <a:gd name="connsiteX14" fmla="*/ 10805004 w 12192000"/>
              <a:gd name="connsiteY14" fmla="*/ 757573 h 2237474"/>
              <a:gd name="connsiteX15" fmla="*/ 10739478 w 12192000"/>
              <a:gd name="connsiteY15" fmla="*/ 776841 h 2237474"/>
              <a:gd name="connsiteX16" fmla="*/ 10458762 w 12192000"/>
              <a:gd name="connsiteY16" fmla="*/ 755400 h 2237474"/>
              <a:gd name="connsiteX17" fmla="*/ 10211200 w 12192000"/>
              <a:gd name="connsiteY17" fmla="*/ 767513 h 2237474"/>
              <a:gd name="connsiteX18" fmla="*/ 10167995 w 12192000"/>
              <a:gd name="connsiteY18" fmla="*/ 760843 h 2237474"/>
              <a:gd name="connsiteX19" fmla="*/ 9997044 w 12192000"/>
              <a:gd name="connsiteY19" fmla="*/ 780129 h 2237474"/>
              <a:gd name="connsiteX20" fmla="*/ 9943887 w 12192000"/>
              <a:gd name="connsiteY20" fmla="*/ 804141 h 2237474"/>
              <a:gd name="connsiteX21" fmla="*/ 9918248 w 12192000"/>
              <a:gd name="connsiteY21" fmla="*/ 816628 h 2237474"/>
              <a:gd name="connsiteX22" fmla="*/ 9767091 w 12192000"/>
              <a:gd name="connsiteY22" fmla="*/ 870550 h 2237474"/>
              <a:gd name="connsiteX23" fmla="*/ 9683005 w 12192000"/>
              <a:gd name="connsiteY23" fmla="*/ 894128 h 2237474"/>
              <a:gd name="connsiteX24" fmla="*/ 9594438 w 12192000"/>
              <a:gd name="connsiteY24" fmla="*/ 919051 h 2237474"/>
              <a:gd name="connsiteX25" fmla="*/ 9577033 w 12192000"/>
              <a:gd name="connsiteY25" fmla="*/ 922857 h 2237474"/>
              <a:gd name="connsiteX26" fmla="*/ 9544189 w 12192000"/>
              <a:gd name="connsiteY26" fmla="*/ 938966 h 2237474"/>
              <a:gd name="connsiteX27" fmla="*/ 9500499 w 12192000"/>
              <a:gd name="connsiteY27" fmla="*/ 954680 h 2237474"/>
              <a:gd name="connsiteX28" fmla="*/ 9428195 w 12192000"/>
              <a:gd name="connsiteY28" fmla="*/ 986225 h 2237474"/>
              <a:gd name="connsiteX29" fmla="*/ 9410017 w 12192000"/>
              <a:gd name="connsiteY29" fmla="*/ 993931 h 2237474"/>
              <a:gd name="connsiteX30" fmla="*/ 9392919 w 12192000"/>
              <a:gd name="connsiteY30" fmla="*/ 994656 h 2237474"/>
              <a:gd name="connsiteX31" fmla="*/ 9278619 w 12192000"/>
              <a:gd name="connsiteY31" fmla="*/ 1011878 h 2237474"/>
              <a:gd name="connsiteX32" fmla="*/ 9268019 w 12192000"/>
              <a:gd name="connsiteY32" fmla="*/ 1007442 h 2237474"/>
              <a:gd name="connsiteX33" fmla="*/ 9234662 w 12192000"/>
              <a:gd name="connsiteY33" fmla="*/ 1023056 h 2237474"/>
              <a:gd name="connsiteX34" fmla="*/ 9181033 w 12192000"/>
              <a:gd name="connsiteY34" fmla="*/ 1037921 h 2237474"/>
              <a:gd name="connsiteX35" fmla="*/ 9155969 w 12192000"/>
              <a:gd name="connsiteY35" fmla="*/ 1046804 h 2237474"/>
              <a:gd name="connsiteX36" fmla="*/ 9133985 w 12192000"/>
              <a:gd name="connsiteY36" fmla="*/ 1046450 h 2237474"/>
              <a:gd name="connsiteX37" fmla="*/ 9012987 w 12192000"/>
              <a:gd name="connsiteY37" fmla="*/ 1061986 h 2237474"/>
              <a:gd name="connsiteX38" fmla="*/ 8968445 w 12192000"/>
              <a:gd name="connsiteY38" fmla="*/ 1052169 h 2237474"/>
              <a:gd name="connsiteX39" fmla="*/ 8958984 w 12192000"/>
              <a:gd name="connsiteY39" fmla="*/ 1057212 h 2237474"/>
              <a:gd name="connsiteX40" fmla="*/ 8886001 w 12192000"/>
              <a:gd name="connsiteY40" fmla="*/ 1067468 h 2237474"/>
              <a:gd name="connsiteX41" fmla="*/ 8838610 w 12192000"/>
              <a:gd name="connsiteY41" fmla="*/ 1075091 h 2237474"/>
              <a:gd name="connsiteX42" fmla="*/ 8750383 w 12192000"/>
              <a:gd name="connsiteY42" fmla="*/ 1097387 h 2237474"/>
              <a:gd name="connsiteX43" fmla="*/ 8665605 w 12192000"/>
              <a:gd name="connsiteY43" fmla="*/ 1110791 h 2237474"/>
              <a:gd name="connsiteX44" fmla="*/ 8584946 w 12192000"/>
              <a:gd name="connsiteY44" fmla="*/ 1135226 h 2237474"/>
              <a:gd name="connsiteX45" fmla="*/ 8460755 w 12192000"/>
              <a:gd name="connsiteY45" fmla="*/ 1203427 h 2237474"/>
              <a:gd name="connsiteX46" fmla="*/ 8419755 w 12192000"/>
              <a:gd name="connsiteY46" fmla="*/ 1216260 h 2237474"/>
              <a:gd name="connsiteX47" fmla="*/ 8411626 w 12192000"/>
              <a:gd name="connsiteY47" fmla="*/ 1214397 h 2237474"/>
              <a:gd name="connsiteX48" fmla="*/ 8363469 w 12192000"/>
              <a:gd name="connsiteY48" fmla="*/ 1246658 h 2237474"/>
              <a:gd name="connsiteX49" fmla="*/ 8275497 w 12192000"/>
              <a:gd name="connsiteY49" fmla="*/ 1264396 h 2237474"/>
              <a:gd name="connsiteX50" fmla="*/ 8206287 w 12192000"/>
              <a:gd name="connsiteY50" fmla="*/ 1273060 h 2237474"/>
              <a:gd name="connsiteX51" fmla="*/ 8168705 w 12192000"/>
              <a:gd name="connsiteY51" fmla="*/ 1279956 h 2237474"/>
              <a:gd name="connsiteX52" fmla="*/ 8139997 w 12192000"/>
              <a:gd name="connsiteY52" fmla="*/ 1282713 h 2237474"/>
              <a:gd name="connsiteX53" fmla="*/ 8074238 w 12192000"/>
              <a:gd name="connsiteY53" fmla="*/ 1301895 h 2237474"/>
              <a:gd name="connsiteX54" fmla="*/ 7968292 w 12192000"/>
              <a:gd name="connsiteY54" fmla="*/ 1338779 h 2237474"/>
              <a:gd name="connsiteX55" fmla="*/ 7902328 w 12192000"/>
              <a:gd name="connsiteY55" fmla="*/ 1345865 h 2237474"/>
              <a:gd name="connsiteX56" fmla="*/ 7875879 w 12192000"/>
              <a:gd name="connsiteY56" fmla="*/ 1345646 h 2237474"/>
              <a:gd name="connsiteX57" fmla="*/ 7840612 w 12192000"/>
              <a:gd name="connsiteY57" fmla="*/ 1369373 h 2237474"/>
              <a:gd name="connsiteX58" fmla="*/ 7786819 w 12192000"/>
              <a:gd name="connsiteY58" fmla="*/ 1378970 h 2237474"/>
              <a:gd name="connsiteX59" fmla="*/ 7548172 w 12192000"/>
              <a:gd name="connsiteY59" fmla="*/ 1417460 h 2237474"/>
              <a:gd name="connsiteX60" fmla="*/ 7483437 w 12192000"/>
              <a:gd name="connsiteY60" fmla="*/ 1478152 h 2237474"/>
              <a:gd name="connsiteX61" fmla="*/ 7377870 w 12192000"/>
              <a:gd name="connsiteY61" fmla="*/ 1523319 h 2237474"/>
              <a:gd name="connsiteX62" fmla="*/ 7230737 w 12192000"/>
              <a:gd name="connsiteY62" fmla="*/ 1562633 h 2237474"/>
              <a:gd name="connsiteX63" fmla="*/ 7224458 w 12192000"/>
              <a:gd name="connsiteY63" fmla="*/ 1573008 h 2237474"/>
              <a:gd name="connsiteX64" fmla="*/ 7183121 w 12192000"/>
              <a:gd name="connsiteY64" fmla="*/ 1595162 h 2237474"/>
              <a:gd name="connsiteX65" fmla="*/ 7164601 w 12192000"/>
              <a:gd name="connsiteY65" fmla="*/ 1606490 h 2237474"/>
              <a:gd name="connsiteX66" fmla="*/ 7092727 w 12192000"/>
              <a:gd name="connsiteY66" fmla="*/ 1623628 h 2237474"/>
              <a:gd name="connsiteX67" fmla="*/ 7031309 w 12192000"/>
              <a:gd name="connsiteY67" fmla="*/ 1619451 h 2237474"/>
              <a:gd name="connsiteX68" fmla="*/ 6999084 w 12192000"/>
              <a:gd name="connsiteY68" fmla="*/ 1634317 h 2237474"/>
              <a:gd name="connsiteX69" fmla="*/ 6992107 w 12192000"/>
              <a:gd name="connsiteY69" fmla="*/ 1636860 h 2237474"/>
              <a:gd name="connsiteX70" fmla="*/ 6900177 w 12192000"/>
              <a:gd name="connsiteY70" fmla="*/ 1636016 h 2237474"/>
              <a:gd name="connsiteX71" fmla="*/ 6795372 w 12192000"/>
              <a:gd name="connsiteY71" fmla="*/ 1644845 h 2237474"/>
              <a:gd name="connsiteX72" fmla="*/ 6692251 w 12192000"/>
              <a:gd name="connsiteY72" fmla="*/ 1656357 h 2237474"/>
              <a:gd name="connsiteX73" fmla="*/ 6655235 w 12192000"/>
              <a:gd name="connsiteY73" fmla="*/ 1661869 h 2237474"/>
              <a:gd name="connsiteX74" fmla="*/ 6554894 w 12192000"/>
              <a:gd name="connsiteY74" fmla="*/ 1664428 h 2237474"/>
              <a:gd name="connsiteX75" fmla="*/ 6516595 w 12192000"/>
              <a:gd name="connsiteY75" fmla="*/ 1667475 h 2237474"/>
              <a:gd name="connsiteX76" fmla="*/ 6508541 w 12192000"/>
              <a:gd name="connsiteY76" fmla="*/ 1668757 h 2237474"/>
              <a:gd name="connsiteX77" fmla="*/ 6471012 w 12192000"/>
              <a:gd name="connsiteY77" fmla="*/ 1678604 h 2237474"/>
              <a:gd name="connsiteX78" fmla="*/ 6364035 w 12192000"/>
              <a:gd name="connsiteY78" fmla="*/ 1667683 h 2237474"/>
              <a:gd name="connsiteX79" fmla="*/ 6280959 w 12192000"/>
              <a:gd name="connsiteY79" fmla="*/ 1689329 h 2237474"/>
              <a:gd name="connsiteX80" fmla="*/ 6243319 w 12192000"/>
              <a:gd name="connsiteY80" fmla="*/ 1695560 h 2237474"/>
              <a:gd name="connsiteX81" fmla="*/ 6098321 w 12192000"/>
              <a:gd name="connsiteY81" fmla="*/ 1721646 h 2237474"/>
              <a:gd name="connsiteX82" fmla="*/ 5880652 w 12192000"/>
              <a:gd name="connsiteY82" fmla="*/ 1779643 h 2237474"/>
              <a:gd name="connsiteX83" fmla="*/ 5785959 w 12192000"/>
              <a:gd name="connsiteY83" fmla="*/ 1775307 h 2237474"/>
              <a:gd name="connsiteX84" fmla="*/ 5643534 w 12192000"/>
              <a:gd name="connsiteY84" fmla="*/ 1802919 h 2237474"/>
              <a:gd name="connsiteX85" fmla="*/ 5518799 w 12192000"/>
              <a:gd name="connsiteY85" fmla="*/ 1818312 h 2237474"/>
              <a:gd name="connsiteX86" fmla="*/ 5505014 w 12192000"/>
              <a:gd name="connsiteY86" fmla="*/ 1819259 h 2237474"/>
              <a:gd name="connsiteX87" fmla="*/ 5453307 w 12192000"/>
              <a:gd name="connsiteY87" fmla="*/ 1815450 h 2237474"/>
              <a:gd name="connsiteX88" fmla="*/ 5364192 w 12192000"/>
              <a:gd name="connsiteY88" fmla="*/ 1826074 h 2237474"/>
              <a:gd name="connsiteX89" fmla="*/ 5350380 w 12192000"/>
              <a:gd name="connsiteY89" fmla="*/ 1830891 h 2237474"/>
              <a:gd name="connsiteX90" fmla="*/ 5259633 w 12192000"/>
              <a:gd name="connsiteY90" fmla="*/ 1837160 h 2237474"/>
              <a:gd name="connsiteX91" fmla="*/ 5197513 w 12192000"/>
              <a:gd name="connsiteY91" fmla="*/ 1844718 h 2237474"/>
              <a:gd name="connsiteX92" fmla="*/ 5168852 w 12192000"/>
              <a:gd name="connsiteY92" fmla="*/ 1844846 h 2237474"/>
              <a:gd name="connsiteX93" fmla="*/ 5114927 w 12192000"/>
              <a:gd name="connsiteY93" fmla="*/ 1847827 h 2237474"/>
              <a:gd name="connsiteX94" fmla="*/ 5108970 w 12192000"/>
              <a:gd name="connsiteY94" fmla="*/ 1847935 h 2237474"/>
              <a:gd name="connsiteX95" fmla="*/ 5067961 w 12192000"/>
              <a:gd name="connsiteY95" fmla="*/ 1845917 h 2237474"/>
              <a:gd name="connsiteX96" fmla="*/ 5007075 w 12192000"/>
              <a:gd name="connsiteY96" fmla="*/ 1838626 h 2237474"/>
              <a:gd name="connsiteX97" fmla="*/ 4944087 w 12192000"/>
              <a:gd name="connsiteY97" fmla="*/ 1823332 h 2237474"/>
              <a:gd name="connsiteX98" fmla="*/ 4907662 w 12192000"/>
              <a:gd name="connsiteY98" fmla="*/ 1816900 h 2237474"/>
              <a:gd name="connsiteX99" fmla="*/ 4882386 w 12192000"/>
              <a:gd name="connsiteY99" fmla="*/ 1809844 h 2237474"/>
              <a:gd name="connsiteX100" fmla="*/ 4811440 w 12192000"/>
              <a:gd name="connsiteY100" fmla="*/ 1804655 h 2237474"/>
              <a:gd name="connsiteX101" fmla="*/ 4691075 w 12192000"/>
              <a:gd name="connsiteY101" fmla="*/ 1801389 h 2237474"/>
              <a:gd name="connsiteX102" fmla="*/ 4611738 w 12192000"/>
              <a:gd name="connsiteY102" fmla="*/ 1776964 h 2237474"/>
              <a:gd name="connsiteX103" fmla="*/ 4560070 w 12192000"/>
              <a:gd name="connsiteY103" fmla="*/ 1785640 h 2237474"/>
              <a:gd name="connsiteX104" fmla="*/ 4536503 w 12192000"/>
              <a:gd name="connsiteY104" fmla="*/ 1785334 h 2237474"/>
              <a:gd name="connsiteX105" fmla="*/ 4513724 w 12192000"/>
              <a:gd name="connsiteY105" fmla="*/ 1791996 h 2237474"/>
              <a:gd name="connsiteX106" fmla="*/ 4459810 w 12192000"/>
              <a:gd name="connsiteY106" fmla="*/ 1797886 h 2237474"/>
              <a:gd name="connsiteX107" fmla="*/ 4379064 w 12192000"/>
              <a:gd name="connsiteY107" fmla="*/ 1817177 h 2237474"/>
              <a:gd name="connsiteX108" fmla="*/ 4319209 w 12192000"/>
              <a:gd name="connsiteY108" fmla="*/ 1834833 h 2237474"/>
              <a:gd name="connsiteX109" fmla="*/ 4290981 w 12192000"/>
              <a:gd name="connsiteY109" fmla="*/ 1839677 h 2237474"/>
              <a:gd name="connsiteX110" fmla="*/ 4285792 w 12192000"/>
              <a:gd name="connsiteY110" fmla="*/ 1836231 h 2237474"/>
              <a:gd name="connsiteX111" fmla="*/ 4238372 w 12192000"/>
              <a:gd name="connsiteY111" fmla="*/ 1851480 h 2237474"/>
              <a:gd name="connsiteX112" fmla="*/ 4232517 w 12192000"/>
              <a:gd name="connsiteY112" fmla="*/ 1852567 h 2237474"/>
              <a:gd name="connsiteX113" fmla="*/ 4191732 w 12192000"/>
              <a:gd name="connsiteY113" fmla="*/ 1857328 h 2237474"/>
              <a:gd name="connsiteX114" fmla="*/ 4065532 w 12192000"/>
              <a:gd name="connsiteY114" fmla="*/ 1855477 h 2237474"/>
              <a:gd name="connsiteX115" fmla="*/ 4028460 w 12192000"/>
              <a:gd name="connsiteY115" fmla="*/ 1855137 h 2237474"/>
              <a:gd name="connsiteX116" fmla="*/ 4002267 w 12192000"/>
              <a:gd name="connsiteY116" fmla="*/ 1852352 h 2237474"/>
              <a:gd name="connsiteX117" fmla="*/ 3931396 w 12192000"/>
              <a:gd name="connsiteY117" fmla="*/ 1858915 h 2237474"/>
              <a:gd name="connsiteX118" fmla="*/ 3812162 w 12192000"/>
              <a:gd name="connsiteY118" fmla="*/ 1875501 h 2237474"/>
              <a:gd name="connsiteX119" fmla="*/ 3729530 w 12192000"/>
              <a:gd name="connsiteY119" fmla="*/ 1864513 h 2237474"/>
              <a:gd name="connsiteX120" fmla="*/ 3680177 w 12192000"/>
              <a:gd name="connsiteY120" fmla="*/ 1881552 h 2237474"/>
              <a:gd name="connsiteX121" fmla="*/ 3567259 w 12192000"/>
              <a:gd name="connsiteY121" fmla="*/ 1893482 h 2237474"/>
              <a:gd name="connsiteX122" fmla="*/ 3405770 w 12192000"/>
              <a:gd name="connsiteY122" fmla="*/ 1904591 h 2237474"/>
              <a:gd name="connsiteX123" fmla="*/ 3280097 w 12192000"/>
              <a:gd name="connsiteY123" fmla="*/ 1919610 h 2237474"/>
              <a:gd name="connsiteX124" fmla="*/ 3123424 w 12192000"/>
              <a:gd name="connsiteY124" fmla="*/ 1952930 h 2237474"/>
              <a:gd name="connsiteX125" fmla="*/ 3009910 w 12192000"/>
              <a:gd name="connsiteY125" fmla="*/ 1957866 h 2237474"/>
              <a:gd name="connsiteX126" fmla="*/ 2995934 w 12192000"/>
              <a:gd name="connsiteY126" fmla="*/ 1967085 h 2237474"/>
              <a:gd name="connsiteX127" fmla="*/ 2980071 w 12192000"/>
              <a:gd name="connsiteY127" fmla="*/ 1972988 h 2237474"/>
              <a:gd name="connsiteX128" fmla="*/ 2978094 w 12192000"/>
              <a:gd name="connsiteY128" fmla="*/ 1972369 h 2237474"/>
              <a:gd name="connsiteX129" fmla="*/ 2942858 w 12192000"/>
              <a:gd name="connsiteY129" fmla="*/ 1981367 h 2237474"/>
              <a:gd name="connsiteX130" fmla="*/ 2875436 w 12192000"/>
              <a:gd name="connsiteY130" fmla="*/ 1996977 h 2237474"/>
              <a:gd name="connsiteX131" fmla="*/ 2874892 w 12192000"/>
              <a:gd name="connsiteY131" fmla="*/ 1996085 h 2237474"/>
              <a:gd name="connsiteX132" fmla="*/ 2864145 w 12192000"/>
              <a:gd name="connsiteY132" fmla="*/ 1994061 h 2237474"/>
              <a:gd name="connsiteX133" fmla="*/ 2843662 w 12192000"/>
              <a:gd name="connsiteY133" fmla="*/ 1992498 h 2237474"/>
              <a:gd name="connsiteX134" fmla="*/ 2796128 w 12192000"/>
              <a:gd name="connsiteY134" fmla="*/ 1976403 h 2237474"/>
              <a:gd name="connsiteX135" fmla="*/ 2756784 w 12192000"/>
              <a:gd name="connsiteY135" fmla="*/ 1985116 h 2237474"/>
              <a:gd name="connsiteX136" fmla="*/ 2748833 w 12192000"/>
              <a:gd name="connsiteY136" fmla="*/ 1986323 h 2237474"/>
              <a:gd name="connsiteX137" fmla="*/ 2748661 w 12192000"/>
              <a:gd name="connsiteY137" fmla="*/ 1986122 h 2237474"/>
              <a:gd name="connsiteX138" fmla="*/ 2740251 w 12192000"/>
              <a:gd name="connsiteY138" fmla="*/ 1986946 h 2237474"/>
              <a:gd name="connsiteX139" fmla="*/ 2718916 w 12192000"/>
              <a:gd name="connsiteY139" fmla="*/ 1990867 h 2237474"/>
              <a:gd name="connsiteX140" fmla="*/ 2713522 w 12192000"/>
              <a:gd name="connsiteY140" fmla="*/ 1990173 h 2237474"/>
              <a:gd name="connsiteX141" fmla="*/ 2680597 w 12192000"/>
              <a:gd name="connsiteY141" fmla="*/ 1984996 h 2237474"/>
              <a:gd name="connsiteX142" fmla="*/ 2578178 w 12192000"/>
              <a:gd name="connsiteY142" fmla="*/ 1990531 h 2237474"/>
              <a:gd name="connsiteX143" fmla="*/ 2476147 w 12192000"/>
              <a:gd name="connsiteY143" fmla="*/ 1998305 h 2237474"/>
              <a:gd name="connsiteX144" fmla="*/ 2373568 w 12192000"/>
              <a:gd name="connsiteY144" fmla="*/ 2003219 h 2237474"/>
              <a:gd name="connsiteX145" fmla="*/ 2321399 w 12192000"/>
              <a:gd name="connsiteY145" fmla="*/ 1989467 h 2237474"/>
              <a:gd name="connsiteX146" fmla="*/ 2315525 w 12192000"/>
              <a:gd name="connsiteY146" fmla="*/ 1989708 h 2237474"/>
              <a:gd name="connsiteX147" fmla="*/ 2300792 w 12192000"/>
              <a:gd name="connsiteY147" fmla="*/ 1994290 h 2237474"/>
              <a:gd name="connsiteX148" fmla="*/ 2295469 w 12192000"/>
              <a:gd name="connsiteY148" fmla="*/ 1996659 h 2237474"/>
              <a:gd name="connsiteX149" fmla="*/ 2287219 w 12192000"/>
              <a:gd name="connsiteY149" fmla="*/ 1998750 h 2237474"/>
              <a:gd name="connsiteX150" fmla="*/ 2286948 w 12192000"/>
              <a:gd name="connsiteY150" fmla="*/ 1998596 h 2237474"/>
              <a:gd name="connsiteX151" fmla="*/ 2243069 w 12192000"/>
              <a:gd name="connsiteY151" fmla="*/ 2015111 h 2237474"/>
              <a:gd name="connsiteX152" fmla="*/ 2186609 w 12192000"/>
              <a:gd name="connsiteY152" fmla="*/ 2008263 h 2237474"/>
              <a:gd name="connsiteX153" fmla="*/ 2164831 w 12192000"/>
              <a:gd name="connsiteY153" fmla="*/ 2010143 h 2237474"/>
              <a:gd name="connsiteX154" fmla="*/ 2152836 w 12192000"/>
              <a:gd name="connsiteY154" fmla="*/ 2010048 h 2237474"/>
              <a:gd name="connsiteX155" fmla="*/ 2117102 w 12192000"/>
              <a:gd name="connsiteY155" fmla="*/ 2023004 h 2237474"/>
              <a:gd name="connsiteX156" fmla="*/ 2111935 w 12192000"/>
              <a:gd name="connsiteY156" fmla="*/ 2023163 h 2237474"/>
              <a:gd name="connsiteX157" fmla="*/ 2089991 w 12192000"/>
              <a:gd name="connsiteY157" fmla="*/ 2034193 h 2237474"/>
              <a:gd name="connsiteX158" fmla="*/ 2058061 w 12192000"/>
              <a:gd name="connsiteY158" fmla="*/ 2047942 h 2237474"/>
              <a:gd name="connsiteX159" fmla="*/ 2055737 w 12192000"/>
              <a:gd name="connsiteY159" fmla="*/ 2047704 h 2237474"/>
              <a:gd name="connsiteX160" fmla="*/ 2042244 w 12192000"/>
              <a:gd name="connsiteY160" fmla="*/ 2055560 h 2237474"/>
              <a:gd name="connsiteX161" fmla="*/ 1976224 w 12192000"/>
              <a:gd name="connsiteY161" fmla="*/ 2074257 h 2237474"/>
              <a:gd name="connsiteX162" fmla="*/ 1877728 w 12192000"/>
              <a:gd name="connsiteY162" fmla="*/ 2101004 h 2237474"/>
              <a:gd name="connsiteX163" fmla="*/ 1759056 w 12192000"/>
              <a:gd name="connsiteY163" fmla="*/ 2125608 h 2237474"/>
              <a:gd name="connsiteX164" fmla="*/ 1637948 w 12192000"/>
              <a:gd name="connsiteY164" fmla="*/ 2172597 h 2237474"/>
              <a:gd name="connsiteX165" fmla="*/ 1434549 w 12192000"/>
              <a:gd name="connsiteY165" fmla="*/ 2234522 h 2237474"/>
              <a:gd name="connsiteX166" fmla="*/ 1398481 w 12192000"/>
              <a:gd name="connsiteY166" fmla="*/ 2237074 h 2237474"/>
              <a:gd name="connsiteX167" fmla="*/ 1398407 w 12192000"/>
              <a:gd name="connsiteY167" fmla="*/ 2237095 h 2237474"/>
              <a:gd name="connsiteX168" fmla="*/ 1370962 w 12192000"/>
              <a:gd name="connsiteY168" fmla="*/ 2237474 h 2237474"/>
              <a:gd name="connsiteX169" fmla="*/ 1356367 w 12192000"/>
              <a:gd name="connsiteY169" fmla="*/ 2235089 h 2237474"/>
              <a:gd name="connsiteX170" fmla="*/ 1324828 w 12192000"/>
              <a:gd name="connsiteY170" fmla="*/ 2231968 h 2237474"/>
              <a:gd name="connsiteX171" fmla="*/ 1297744 w 12192000"/>
              <a:gd name="connsiteY171" fmla="*/ 2235849 h 2237474"/>
              <a:gd name="connsiteX172" fmla="*/ 1286236 w 12192000"/>
              <a:gd name="connsiteY172" fmla="*/ 2233135 h 2237474"/>
              <a:gd name="connsiteX173" fmla="*/ 1283504 w 12192000"/>
              <a:gd name="connsiteY173" fmla="*/ 2233797 h 2237474"/>
              <a:gd name="connsiteX174" fmla="*/ 1279765 w 12192000"/>
              <a:gd name="connsiteY174" fmla="*/ 2229639 h 2237474"/>
              <a:gd name="connsiteX175" fmla="*/ 1195347 w 12192000"/>
              <a:gd name="connsiteY175" fmla="*/ 2212354 h 2237474"/>
              <a:gd name="connsiteX176" fmla="*/ 970251 w 12192000"/>
              <a:gd name="connsiteY176" fmla="*/ 2221029 h 2237474"/>
              <a:gd name="connsiteX177" fmla="*/ 812914 w 12192000"/>
              <a:gd name="connsiteY177" fmla="*/ 2202752 h 2237474"/>
              <a:gd name="connsiteX178" fmla="*/ 800195 w 12192000"/>
              <a:gd name="connsiteY178" fmla="*/ 2209407 h 2237474"/>
              <a:gd name="connsiteX179" fmla="*/ 784978 w 12192000"/>
              <a:gd name="connsiteY179" fmla="*/ 2212360 h 2237474"/>
              <a:gd name="connsiteX180" fmla="*/ 681987 w 12192000"/>
              <a:gd name="connsiteY180" fmla="*/ 2216757 h 2237474"/>
              <a:gd name="connsiteX181" fmla="*/ 669923 w 12192000"/>
              <a:gd name="connsiteY181" fmla="*/ 2211682 h 2237474"/>
              <a:gd name="connsiteX182" fmla="*/ 648680 w 12192000"/>
              <a:gd name="connsiteY182" fmla="*/ 2206229 h 2237474"/>
              <a:gd name="connsiteX183" fmla="*/ 597225 w 12192000"/>
              <a:gd name="connsiteY183" fmla="*/ 2180999 h 2237474"/>
              <a:gd name="connsiteX184" fmla="*/ 558449 w 12192000"/>
              <a:gd name="connsiteY184" fmla="*/ 2182346 h 2237474"/>
              <a:gd name="connsiteX185" fmla="*/ 550517 w 12192000"/>
              <a:gd name="connsiteY185" fmla="*/ 2182060 h 2237474"/>
              <a:gd name="connsiteX186" fmla="*/ 550309 w 12192000"/>
              <a:gd name="connsiteY186" fmla="*/ 2181825 h 2237474"/>
              <a:gd name="connsiteX187" fmla="*/ 541836 w 12192000"/>
              <a:gd name="connsiteY187" fmla="*/ 2181063 h 2237474"/>
              <a:gd name="connsiteX188" fmla="*/ 536057 w 12192000"/>
              <a:gd name="connsiteY188" fmla="*/ 2181537 h 2237474"/>
              <a:gd name="connsiteX189" fmla="*/ 520671 w 12192000"/>
              <a:gd name="connsiteY189" fmla="*/ 2180980 h 2237474"/>
              <a:gd name="connsiteX190" fmla="*/ 515024 w 12192000"/>
              <a:gd name="connsiteY190" fmla="*/ 2179258 h 2237474"/>
              <a:gd name="connsiteX191" fmla="*/ 512278 w 12192000"/>
              <a:gd name="connsiteY191" fmla="*/ 2176369 h 2237474"/>
              <a:gd name="connsiteX192" fmla="*/ 480419 w 12192000"/>
              <a:gd name="connsiteY192" fmla="*/ 2167807 h 2237474"/>
              <a:gd name="connsiteX193" fmla="*/ 413835 w 12192000"/>
              <a:gd name="connsiteY193" fmla="*/ 2156783 h 2237474"/>
              <a:gd name="connsiteX194" fmla="*/ 376513 w 12192000"/>
              <a:gd name="connsiteY194" fmla="*/ 2154014 h 2237474"/>
              <a:gd name="connsiteX195" fmla="*/ 273386 w 12192000"/>
              <a:gd name="connsiteY195" fmla="*/ 2142551 h 2237474"/>
              <a:gd name="connsiteX196" fmla="*/ 169207 w 12192000"/>
              <a:gd name="connsiteY196" fmla="*/ 2128100 h 2237474"/>
              <a:gd name="connsiteX197" fmla="*/ 93149 w 12192000"/>
              <a:gd name="connsiteY197" fmla="*/ 2105324 h 2237474"/>
              <a:gd name="connsiteX198" fmla="*/ 88109 w 12192000"/>
              <a:gd name="connsiteY198" fmla="*/ 2106704 h 2237474"/>
              <a:gd name="connsiteX199" fmla="*/ 80022 w 12192000"/>
              <a:gd name="connsiteY199" fmla="*/ 2107254 h 2237474"/>
              <a:gd name="connsiteX200" fmla="*/ 79717 w 12192000"/>
              <a:gd name="connsiteY200" fmla="*/ 2107046 h 2237474"/>
              <a:gd name="connsiteX201" fmla="*/ 72352 w 12192000"/>
              <a:gd name="connsiteY201" fmla="*/ 2107991 h 2237474"/>
              <a:gd name="connsiteX202" fmla="*/ 37645 w 12192000"/>
              <a:gd name="connsiteY202" fmla="*/ 2115401 h 2237474"/>
              <a:gd name="connsiteX203" fmla="*/ 4572 w 12192000"/>
              <a:gd name="connsiteY203" fmla="*/ 2111091 h 2237474"/>
              <a:gd name="connsiteX204" fmla="*/ 0 w 12192000"/>
              <a:gd name="connsiteY204" fmla="*/ 2110468 h 2237474"/>
              <a:gd name="connsiteX205" fmla="*/ 0 w 12192000"/>
              <a:gd name="connsiteY20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99084 w 12192000"/>
              <a:gd name="connsiteY67" fmla="*/ 1634317 h 2237474"/>
              <a:gd name="connsiteX68" fmla="*/ 6992107 w 12192000"/>
              <a:gd name="connsiteY68" fmla="*/ 1636860 h 2237474"/>
              <a:gd name="connsiteX69" fmla="*/ 6900177 w 12192000"/>
              <a:gd name="connsiteY69" fmla="*/ 1636016 h 2237474"/>
              <a:gd name="connsiteX70" fmla="*/ 6795372 w 12192000"/>
              <a:gd name="connsiteY70" fmla="*/ 1644845 h 2237474"/>
              <a:gd name="connsiteX71" fmla="*/ 6692251 w 12192000"/>
              <a:gd name="connsiteY71" fmla="*/ 1656357 h 2237474"/>
              <a:gd name="connsiteX72" fmla="*/ 6655235 w 12192000"/>
              <a:gd name="connsiteY72" fmla="*/ 1661869 h 2237474"/>
              <a:gd name="connsiteX73" fmla="*/ 6554894 w 12192000"/>
              <a:gd name="connsiteY73" fmla="*/ 1664428 h 2237474"/>
              <a:gd name="connsiteX74" fmla="*/ 6516595 w 12192000"/>
              <a:gd name="connsiteY74" fmla="*/ 1667475 h 2237474"/>
              <a:gd name="connsiteX75" fmla="*/ 6508541 w 12192000"/>
              <a:gd name="connsiteY75" fmla="*/ 1668757 h 2237474"/>
              <a:gd name="connsiteX76" fmla="*/ 6471012 w 12192000"/>
              <a:gd name="connsiteY76" fmla="*/ 1678604 h 2237474"/>
              <a:gd name="connsiteX77" fmla="*/ 6364035 w 12192000"/>
              <a:gd name="connsiteY77" fmla="*/ 1667683 h 2237474"/>
              <a:gd name="connsiteX78" fmla="*/ 6280959 w 12192000"/>
              <a:gd name="connsiteY78" fmla="*/ 1689329 h 2237474"/>
              <a:gd name="connsiteX79" fmla="*/ 6243319 w 12192000"/>
              <a:gd name="connsiteY79" fmla="*/ 1695560 h 2237474"/>
              <a:gd name="connsiteX80" fmla="*/ 6098321 w 12192000"/>
              <a:gd name="connsiteY80" fmla="*/ 1721646 h 2237474"/>
              <a:gd name="connsiteX81" fmla="*/ 5880652 w 12192000"/>
              <a:gd name="connsiteY81" fmla="*/ 1779643 h 2237474"/>
              <a:gd name="connsiteX82" fmla="*/ 5785959 w 12192000"/>
              <a:gd name="connsiteY82" fmla="*/ 1775307 h 2237474"/>
              <a:gd name="connsiteX83" fmla="*/ 5643534 w 12192000"/>
              <a:gd name="connsiteY83" fmla="*/ 1802919 h 2237474"/>
              <a:gd name="connsiteX84" fmla="*/ 5518799 w 12192000"/>
              <a:gd name="connsiteY84" fmla="*/ 1818312 h 2237474"/>
              <a:gd name="connsiteX85" fmla="*/ 5505014 w 12192000"/>
              <a:gd name="connsiteY85" fmla="*/ 1819259 h 2237474"/>
              <a:gd name="connsiteX86" fmla="*/ 5453307 w 12192000"/>
              <a:gd name="connsiteY86" fmla="*/ 1815450 h 2237474"/>
              <a:gd name="connsiteX87" fmla="*/ 5364192 w 12192000"/>
              <a:gd name="connsiteY87" fmla="*/ 1826074 h 2237474"/>
              <a:gd name="connsiteX88" fmla="*/ 5350380 w 12192000"/>
              <a:gd name="connsiteY88" fmla="*/ 1830891 h 2237474"/>
              <a:gd name="connsiteX89" fmla="*/ 5259633 w 12192000"/>
              <a:gd name="connsiteY89" fmla="*/ 1837160 h 2237474"/>
              <a:gd name="connsiteX90" fmla="*/ 5197513 w 12192000"/>
              <a:gd name="connsiteY90" fmla="*/ 1844718 h 2237474"/>
              <a:gd name="connsiteX91" fmla="*/ 5168852 w 12192000"/>
              <a:gd name="connsiteY91" fmla="*/ 1844846 h 2237474"/>
              <a:gd name="connsiteX92" fmla="*/ 5114927 w 12192000"/>
              <a:gd name="connsiteY92" fmla="*/ 1847827 h 2237474"/>
              <a:gd name="connsiteX93" fmla="*/ 5108970 w 12192000"/>
              <a:gd name="connsiteY93" fmla="*/ 1847935 h 2237474"/>
              <a:gd name="connsiteX94" fmla="*/ 5067961 w 12192000"/>
              <a:gd name="connsiteY94" fmla="*/ 1845917 h 2237474"/>
              <a:gd name="connsiteX95" fmla="*/ 5007075 w 12192000"/>
              <a:gd name="connsiteY95" fmla="*/ 1838626 h 2237474"/>
              <a:gd name="connsiteX96" fmla="*/ 4944087 w 12192000"/>
              <a:gd name="connsiteY96" fmla="*/ 1823332 h 2237474"/>
              <a:gd name="connsiteX97" fmla="*/ 4907662 w 12192000"/>
              <a:gd name="connsiteY97" fmla="*/ 1816900 h 2237474"/>
              <a:gd name="connsiteX98" fmla="*/ 4882386 w 12192000"/>
              <a:gd name="connsiteY98" fmla="*/ 1809844 h 2237474"/>
              <a:gd name="connsiteX99" fmla="*/ 4811440 w 12192000"/>
              <a:gd name="connsiteY99" fmla="*/ 1804655 h 2237474"/>
              <a:gd name="connsiteX100" fmla="*/ 4691075 w 12192000"/>
              <a:gd name="connsiteY100" fmla="*/ 1801389 h 2237474"/>
              <a:gd name="connsiteX101" fmla="*/ 4611738 w 12192000"/>
              <a:gd name="connsiteY101" fmla="*/ 1776964 h 2237474"/>
              <a:gd name="connsiteX102" fmla="*/ 4560070 w 12192000"/>
              <a:gd name="connsiteY102" fmla="*/ 1785640 h 2237474"/>
              <a:gd name="connsiteX103" fmla="*/ 4536503 w 12192000"/>
              <a:gd name="connsiteY103" fmla="*/ 1785334 h 2237474"/>
              <a:gd name="connsiteX104" fmla="*/ 4513724 w 12192000"/>
              <a:gd name="connsiteY104" fmla="*/ 1791996 h 2237474"/>
              <a:gd name="connsiteX105" fmla="*/ 4459810 w 12192000"/>
              <a:gd name="connsiteY105" fmla="*/ 1797886 h 2237474"/>
              <a:gd name="connsiteX106" fmla="*/ 4379064 w 12192000"/>
              <a:gd name="connsiteY106" fmla="*/ 1817177 h 2237474"/>
              <a:gd name="connsiteX107" fmla="*/ 4319209 w 12192000"/>
              <a:gd name="connsiteY107" fmla="*/ 1834833 h 2237474"/>
              <a:gd name="connsiteX108" fmla="*/ 4290981 w 12192000"/>
              <a:gd name="connsiteY108" fmla="*/ 1839677 h 2237474"/>
              <a:gd name="connsiteX109" fmla="*/ 4285792 w 12192000"/>
              <a:gd name="connsiteY109" fmla="*/ 1836231 h 2237474"/>
              <a:gd name="connsiteX110" fmla="*/ 4238372 w 12192000"/>
              <a:gd name="connsiteY110" fmla="*/ 1851480 h 2237474"/>
              <a:gd name="connsiteX111" fmla="*/ 4232517 w 12192000"/>
              <a:gd name="connsiteY111" fmla="*/ 1852567 h 2237474"/>
              <a:gd name="connsiteX112" fmla="*/ 4191732 w 12192000"/>
              <a:gd name="connsiteY112" fmla="*/ 1857328 h 2237474"/>
              <a:gd name="connsiteX113" fmla="*/ 4065532 w 12192000"/>
              <a:gd name="connsiteY113" fmla="*/ 1855477 h 2237474"/>
              <a:gd name="connsiteX114" fmla="*/ 4028460 w 12192000"/>
              <a:gd name="connsiteY114" fmla="*/ 1855137 h 2237474"/>
              <a:gd name="connsiteX115" fmla="*/ 4002267 w 12192000"/>
              <a:gd name="connsiteY115" fmla="*/ 1852352 h 2237474"/>
              <a:gd name="connsiteX116" fmla="*/ 3931396 w 12192000"/>
              <a:gd name="connsiteY116" fmla="*/ 1858915 h 2237474"/>
              <a:gd name="connsiteX117" fmla="*/ 3812162 w 12192000"/>
              <a:gd name="connsiteY117" fmla="*/ 1875501 h 2237474"/>
              <a:gd name="connsiteX118" fmla="*/ 3729530 w 12192000"/>
              <a:gd name="connsiteY118" fmla="*/ 1864513 h 2237474"/>
              <a:gd name="connsiteX119" fmla="*/ 3680177 w 12192000"/>
              <a:gd name="connsiteY119" fmla="*/ 1881552 h 2237474"/>
              <a:gd name="connsiteX120" fmla="*/ 3567259 w 12192000"/>
              <a:gd name="connsiteY120" fmla="*/ 1893482 h 2237474"/>
              <a:gd name="connsiteX121" fmla="*/ 3405770 w 12192000"/>
              <a:gd name="connsiteY121" fmla="*/ 1904591 h 2237474"/>
              <a:gd name="connsiteX122" fmla="*/ 3280097 w 12192000"/>
              <a:gd name="connsiteY122" fmla="*/ 1919610 h 2237474"/>
              <a:gd name="connsiteX123" fmla="*/ 3123424 w 12192000"/>
              <a:gd name="connsiteY123" fmla="*/ 1952930 h 2237474"/>
              <a:gd name="connsiteX124" fmla="*/ 3009910 w 12192000"/>
              <a:gd name="connsiteY124" fmla="*/ 1957866 h 2237474"/>
              <a:gd name="connsiteX125" fmla="*/ 2995934 w 12192000"/>
              <a:gd name="connsiteY125" fmla="*/ 1967085 h 2237474"/>
              <a:gd name="connsiteX126" fmla="*/ 2980071 w 12192000"/>
              <a:gd name="connsiteY126" fmla="*/ 1972988 h 2237474"/>
              <a:gd name="connsiteX127" fmla="*/ 2978094 w 12192000"/>
              <a:gd name="connsiteY127" fmla="*/ 1972369 h 2237474"/>
              <a:gd name="connsiteX128" fmla="*/ 2942858 w 12192000"/>
              <a:gd name="connsiteY128" fmla="*/ 1981367 h 2237474"/>
              <a:gd name="connsiteX129" fmla="*/ 2875436 w 12192000"/>
              <a:gd name="connsiteY129" fmla="*/ 1996977 h 2237474"/>
              <a:gd name="connsiteX130" fmla="*/ 2874892 w 12192000"/>
              <a:gd name="connsiteY130" fmla="*/ 1996085 h 2237474"/>
              <a:gd name="connsiteX131" fmla="*/ 2864145 w 12192000"/>
              <a:gd name="connsiteY131" fmla="*/ 1994061 h 2237474"/>
              <a:gd name="connsiteX132" fmla="*/ 2843662 w 12192000"/>
              <a:gd name="connsiteY132" fmla="*/ 1992498 h 2237474"/>
              <a:gd name="connsiteX133" fmla="*/ 2796128 w 12192000"/>
              <a:gd name="connsiteY133" fmla="*/ 1976403 h 2237474"/>
              <a:gd name="connsiteX134" fmla="*/ 2756784 w 12192000"/>
              <a:gd name="connsiteY134" fmla="*/ 1985116 h 2237474"/>
              <a:gd name="connsiteX135" fmla="*/ 2748833 w 12192000"/>
              <a:gd name="connsiteY135" fmla="*/ 1986323 h 2237474"/>
              <a:gd name="connsiteX136" fmla="*/ 2748661 w 12192000"/>
              <a:gd name="connsiteY136" fmla="*/ 1986122 h 2237474"/>
              <a:gd name="connsiteX137" fmla="*/ 2740251 w 12192000"/>
              <a:gd name="connsiteY137" fmla="*/ 1986946 h 2237474"/>
              <a:gd name="connsiteX138" fmla="*/ 2718916 w 12192000"/>
              <a:gd name="connsiteY138" fmla="*/ 1990867 h 2237474"/>
              <a:gd name="connsiteX139" fmla="*/ 2713522 w 12192000"/>
              <a:gd name="connsiteY139" fmla="*/ 1990173 h 2237474"/>
              <a:gd name="connsiteX140" fmla="*/ 2680597 w 12192000"/>
              <a:gd name="connsiteY140" fmla="*/ 1984996 h 2237474"/>
              <a:gd name="connsiteX141" fmla="*/ 2578178 w 12192000"/>
              <a:gd name="connsiteY141" fmla="*/ 1990531 h 2237474"/>
              <a:gd name="connsiteX142" fmla="*/ 2476147 w 12192000"/>
              <a:gd name="connsiteY142" fmla="*/ 1998305 h 2237474"/>
              <a:gd name="connsiteX143" fmla="*/ 2373568 w 12192000"/>
              <a:gd name="connsiteY143" fmla="*/ 2003219 h 2237474"/>
              <a:gd name="connsiteX144" fmla="*/ 2321399 w 12192000"/>
              <a:gd name="connsiteY144" fmla="*/ 1989467 h 2237474"/>
              <a:gd name="connsiteX145" fmla="*/ 2315525 w 12192000"/>
              <a:gd name="connsiteY145" fmla="*/ 1989708 h 2237474"/>
              <a:gd name="connsiteX146" fmla="*/ 2300792 w 12192000"/>
              <a:gd name="connsiteY146" fmla="*/ 1994290 h 2237474"/>
              <a:gd name="connsiteX147" fmla="*/ 2295469 w 12192000"/>
              <a:gd name="connsiteY147" fmla="*/ 1996659 h 2237474"/>
              <a:gd name="connsiteX148" fmla="*/ 2287219 w 12192000"/>
              <a:gd name="connsiteY148" fmla="*/ 1998750 h 2237474"/>
              <a:gd name="connsiteX149" fmla="*/ 2286948 w 12192000"/>
              <a:gd name="connsiteY149" fmla="*/ 1998596 h 2237474"/>
              <a:gd name="connsiteX150" fmla="*/ 2243069 w 12192000"/>
              <a:gd name="connsiteY150" fmla="*/ 2015111 h 2237474"/>
              <a:gd name="connsiteX151" fmla="*/ 2186609 w 12192000"/>
              <a:gd name="connsiteY151" fmla="*/ 2008263 h 2237474"/>
              <a:gd name="connsiteX152" fmla="*/ 2164831 w 12192000"/>
              <a:gd name="connsiteY152" fmla="*/ 2010143 h 2237474"/>
              <a:gd name="connsiteX153" fmla="*/ 2152836 w 12192000"/>
              <a:gd name="connsiteY153" fmla="*/ 2010048 h 2237474"/>
              <a:gd name="connsiteX154" fmla="*/ 2117102 w 12192000"/>
              <a:gd name="connsiteY154" fmla="*/ 2023004 h 2237474"/>
              <a:gd name="connsiteX155" fmla="*/ 2111935 w 12192000"/>
              <a:gd name="connsiteY155" fmla="*/ 2023163 h 2237474"/>
              <a:gd name="connsiteX156" fmla="*/ 2089991 w 12192000"/>
              <a:gd name="connsiteY156" fmla="*/ 2034193 h 2237474"/>
              <a:gd name="connsiteX157" fmla="*/ 2058061 w 12192000"/>
              <a:gd name="connsiteY157" fmla="*/ 2047942 h 2237474"/>
              <a:gd name="connsiteX158" fmla="*/ 2055737 w 12192000"/>
              <a:gd name="connsiteY158" fmla="*/ 2047704 h 2237474"/>
              <a:gd name="connsiteX159" fmla="*/ 2042244 w 12192000"/>
              <a:gd name="connsiteY159" fmla="*/ 2055560 h 2237474"/>
              <a:gd name="connsiteX160" fmla="*/ 1976224 w 12192000"/>
              <a:gd name="connsiteY160" fmla="*/ 2074257 h 2237474"/>
              <a:gd name="connsiteX161" fmla="*/ 1877728 w 12192000"/>
              <a:gd name="connsiteY161" fmla="*/ 2101004 h 2237474"/>
              <a:gd name="connsiteX162" fmla="*/ 1759056 w 12192000"/>
              <a:gd name="connsiteY162" fmla="*/ 2125608 h 2237474"/>
              <a:gd name="connsiteX163" fmla="*/ 1637948 w 12192000"/>
              <a:gd name="connsiteY163" fmla="*/ 2172597 h 2237474"/>
              <a:gd name="connsiteX164" fmla="*/ 1434549 w 12192000"/>
              <a:gd name="connsiteY164" fmla="*/ 2234522 h 2237474"/>
              <a:gd name="connsiteX165" fmla="*/ 1398481 w 12192000"/>
              <a:gd name="connsiteY165" fmla="*/ 2237074 h 2237474"/>
              <a:gd name="connsiteX166" fmla="*/ 1398407 w 12192000"/>
              <a:gd name="connsiteY166" fmla="*/ 2237095 h 2237474"/>
              <a:gd name="connsiteX167" fmla="*/ 1370962 w 12192000"/>
              <a:gd name="connsiteY167" fmla="*/ 2237474 h 2237474"/>
              <a:gd name="connsiteX168" fmla="*/ 1356367 w 12192000"/>
              <a:gd name="connsiteY168" fmla="*/ 2235089 h 2237474"/>
              <a:gd name="connsiteX169" fmla="*/ 1324828 w 12192000"/>
              <a:gd name="connsiteY169" fmla="*/ 2231968 h 2237474"/>
              <a:gd name="connsiteX170" fmla="*/ 1297744 w 12192000"/>
              <a:gd name="connsiteY170" fmla="*/ 2235849 h 2237474"/>
              <a:gd name="connsiteX171" fmla="*/ 1286236 w 12192000"/>
              <a:gd name="connsiteY171" fmla="*/ 2233135 h 2237474"/>
              <a:gd name="connsiteX172" fmla="*/ 1283504 w 12192000"/>
              <a:gd name="connsiteY172" fmla="*/ 2233797 h 2237474"/>
              <a:gd name="connsiteX173" fmla="*/ 1279765 w 12192000"/>
              <a:gd name="connsiteY173" fmla="*/ 2229639 h 2237474"/>
              <a:gd name="connsiteX174" fmla="*/ 1195347 w 12192000"/>
              <a:gd name="connsiteY174" fmla="*/ 2212354 h 2237474"/>
              <a:gd name="connsiteX175" fmla="*/ 970251 w 12192000"/>
              <a:gd name="connsiteY175" fmla="*/ 2221029 h 2237474"/>
              <a:gd name="connsiteX176" fmla="*/ 812914 w 12192000"/>
              <a:gd name="connsiteY176" fmla="*/ 2202752 h 2237474"/>
              <a:gd name="connsiteX177" fmla="*/ 800195 w 12192000"/>
              <a:gd name="connsiteY177" fmla="*/ 2209407 h 2237474"/>
              <a:gd name="connsiteX178" fmla="*/ 784978 w 12192000"/>
              <a:gd name="connsiteY178" fmla="*/ 2212360 h 2237474"/>
              <a:gd name="connsiteX179" fmla="*/ 681987 w 12192000"/>
              <a:gd name="connsiteY179" fmla="*/ 2216757 h 2237474"/>
              <a:gd name="connsiteX180" fmla="*/ 669923 w 12192000"/>
              <a:gd name="connsiteY180" fmla="*/ 2211682 h 2237474"/>
              <a:gd name="connsiteX181" fmla="*/ 648680 w 12192000"/>
              <a:gd name="connsiteY181" fmla="*/ 2206229 h 2237474"/>
              <a:gd name="connsiteX182" fmla="*/ 597225 w 12192000"/>
              <a:gd name="connsiteY182" fmla="*/ 2180999 h 2237474"/>
              <a:gd name="connsiteX183" fmla="*/ 558449 w 12192000"/>
              <a:gd name="connsiteY183" fmla="*/ 2182346 h 2237474"/>
              <a:gd name="connsiteX184" fmla="*/ 550517 w 12192000"/>
              <a:gd name="connsiteY184" fmla="*/ 2182060 h 2237474"/>
              <a:gd name="connsiteX185" fmla="*/ 550309 w 12192000"/>
              <a:gd name="connsiteY185" fmla="*/ 2181825 h 2237474"/>
              <a:gd name="connsiteX186" fmla="*/ 541836 w 12192000"/>
              <a:gd name="connsiteY186" fmla="*/ 2181063 h 2237474"/>
              <a:gd name="connsiteX187" fmla="*/ 536057 w 12192000"/>
              <a:gd name="connsiteY187" fmla="*/ 2181537 h 2237474"/>
              <a:gd name="connsiteX188" fmla="*/ 520671 w 12192000"/>
              <a:gd name="connsiteY188" fmla="*/ 2180980 h 2237474"/>
              <a:gd name="connsiteX189" fmla="*/ 515024 w 12192000"/>
              <a:gd name="connsiteY189" fmla="*/ 2179258 h 2237474"/>
              <a:gd name="connsiteX190" fmla="*/ 512278 w 12192000"/>
              <a:gd name="connsiteY190" fmla="*/ 2176369 h 2237474"/>
              <a:gd name="connsiteX191" fmla="*/ 480419 w 12192000"/>
              <a:gd name="connsiteY191" fmla="*/ 2167807 h 2237474"/>
              <a:gd name="connsiteX192" fmla="*/ 413835 w 12192000"/>
              <a:gd name="connsiteY192" fmla="*/ 2156783 h 2237474"/>
              <a:gd name="connsiteX193" fmla="*/ 376513 w 12192000"/>
              <a:gd name="connsiteY193" fmla="*/ 2154014 h 2237474"/>
              <a:gd name="connsiteX194" fmla="*/ 273386 w 12192000"/>
              <a:gd name="connsiteY194" fmla="*/ 2142551 h 2237474"/>
              <a:gd name="connsiteX195" fmla="*/ 169207 w 12192000"/>
              <a:gd name="connsiteY195" fmla="*/ 2128100 h 2237474"/>
              <a:gd name="connsiteX196" fmla="*/ 93149 w 12192000"/>
              <a:gd name="connsiteY196" fmla="*/ 2105324 h 2237474"/>
              <a:gd name="connsiteX197" fmla="*/ 88109 w 12192000"/>
              <a:gd name="connsiteY197" fmla="*/ 2106704 h 2237474"/>
              <a:gd name="connsiteX198" fmla="*/ 80022 w 12192000"/>
              <a:gd name="connsiteY198" fmla="*/ 2107254 h 2237474"/>
              <a:gd name="connsiteX199" fmla="*/ 79717 w 12192000"/>
              <a:gd name="connsiteY199" fmla="*/ 2107046 h 2237474"/>
              <a:gd name="connsiteX200" fmla="*/ 72352 w 12192000"/>
              <a:gd name="connsiteY200" fmla="*/ 2107991 h 2237474"/>
              <a:gd name="connsiteX201" fmla="*/ 37645 w 12192000"/>
              <a:gd name="connsiteY201" fmla="*/ 2115401 h 2237474"/>
              <a:gd name="connsiteX202" fmla="*/ 4572 w 12192000"/>
              <a:gd name="connsiteY202" fmla="*/ 2111091 h 2237474"/>
              <a:gd name="connsiteX203" fmla="*/ 0 w 12192000"/>
              <a:gd name="connsiteY203" fmla="*/ 2110468 h 2237474"/>
              <a:gd name="connsiteX204" fmla="*/ 0 w 12192000"/>
              <a:gd name="connsiteY20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99084 w 12192000"/>
              <a:gd name="connsiteY67" fmla="*/ 1634317 h 2237474"/>
              <a:gd name="connsiteX68" fmla="*/ 6900177 w 12192000"/>
              <a:gd name="connsiteY68" fmla="*/ 1636016 h 2237474"/>
              <a:gd name="connsiteX69" fmla="*/ 6795372 w 12192000"/>
              <a:gd name="connsiteY69" fmla="*/ 1644845 h 2237474"/>
              <a:gd name="connsiteX70" fmla="*/ 6692251 w 12192000"/>
              <a:gd name="connsiteY70" fmla="*/ 1656357 h 2237474"/>
              <a:gd name="connsiteX71" fmla="*/ 6655235 w 12192000"/>
              <a:gd name="connsiteY71" fmla="*/ 1661869 h 2237474"/>
              <a:gd name="connsiteX72" fmla="*/ 6554894 w 12192000"/>
              <a:gd name="connsiteY72" fmla="*/ 1664428 h 2237474"/>
              <a:gd name="connsiteX73" fmla="*/ 6516595 w 12192000"/>
              <a:gd name="connsiteY73" fmla="*/ 1667475 h 2237474"/>
              <a:gd name="connsiteX74" fmla="*/ 6508541 w 12192000"/>
              <a:gd name="connsiteY74" fmla="*/ 1668757 h 2237474"/>
              <a:gd name="connsiteX75" fmla="*/ 6471012 w 12192000"/>
              <a:gd name="connsiteY75" fmla="*/ 1678604 h 2237474"/>
              <a:gd name="connsiteX76" fmla="*/ 6364035 w 12192000"/>
              <a:gd name="connsiteY76" fmla="*/ 1667683 h 2237474"/>
              <a:gd name="connsiteX77" fmla="*/ 6280959 w 12192000"/>
              <a:gd name="connsiteY77" fmla="*/ 1689329 h 2237474"/>
              <a:gd name="connsiteX78" fmla="*/ 6243319 w 12192000"/>
              <a:gd name="connsiteY78" fmla="*/ 1695560 h 2237474"/>
              <a:gd name="connsiteX79" fmla="*/ 6098321 w 12192000"/>
              <a:gd name="connsiteY79" fmla="*/ 1721646 h 2237474"/>
              <a:gd name="connsiteX80" fmla="*/ 5880652 w 12192000"/>
              <a:gd name="connsiteY80" fmla="*/ 1779643 h 2237474"/>
              <a:gd name="connsiteX81" fmla="*/ 5785959 w 12192000"/>
              <a:gd name="connsiteY81" fmla="*/ 1775307 h 2237474"/>
              <a:gd name="connsiteX82" fmla="*/ 5643534 w 12192000"/>
              <a:gd name="connsiteY82" fmla="*/ 1802919 h 2237474"/>
              <a:gd name="connsiteX83" fmla="*/ 5518799 w 12192000"/>
              <a:gd name="connsiteY83" fmla="*/ 1818312 h 2237474"/>
              <a:gd name="connsiteX84" fmla="*/ 5505014 w 12192000"/>
              <a:gd name="connsiteY84" fmla="*/ 1819259 h 2237474"/>
              <a:gd name="connsiteX85" fmla="*/ 5453307 w 12192000"/>
              <a:gd name="connsiteY85" fmla="*/ 1815450 h 2237474"/>
              <a:gd name="connsiteX86" fmla="*/ 5364192 w 12192000"/>
              <a:gd name="connsiteY86" fmla="*/ 1826074 h 2237474"/>
              <a:gd name="connsiteX87" fmla="*/ 5350380 w 12192000"/>
              <a:gd name="connsiteY87" fmla="*/ 1830891 h 2237474"/>
              <a:gd name="connsiteX88" fmla="*/ 5259633 w 12192000"/>
              <a:gd name="connsiteY88" fmla="*/ 1837160 h 2237474"/>
              <a:gd name="connsiteX89" fmla="*/ 5197513 w 12192000"/>
              <a:gd name="connsiteY89" fmla="*/ 1844718 h 2237474"/>
              <a:gd name="connsiteX90" fmla="*/ 5168852 w 12192000"/>
              <a:gd name="connsiteY90" fmla="*/ 1844846 h 2237474"/>
              <a:gd name="connsiteX91" fmla="*/ 5114927 w 12192000"/>
              <a:gd name="connsiteY91" fmla="*/ 1847827 h 2237474"/>
              <a:gd name="connsiteX92" fmla="*/ 5108970 w 12192000"/>
              <a:gd name="connsiteY92" fmla="*/ 1847935 h 2237474"/>
              <a:gd name="connsiteX93" fmla="*/ 5067961 w 12192000"/>
              <a:gd name="connsiteY93" fmla="*/ 1845917 h 2237474"/>
              <a:gd name="connsiteX94" fmla="*/ 5007075 w 12192000"/>
              <a:gd name="connsiteY94" fmla="*/ 1838626 h 2237474"/>
              <a:gd name="connsiteX95" fmla="*/ 4944087 w 12192000"/>
              <a:gd name="connsiteY95" fmla="*/ 1823332 h 2237474"/>
              <a:gd name="connsiteX96" fmla="*/ 4907662 w 12192000"/>
              <a:gd name="connsiteY96" fmla="*/ 1816900 h 2237474"/>
              <a:gd name="connsiteX97" fmla="*/ 4882386 w 12192000"/>
              <a:gd name="connsiteY97" fmla="*/ 1809844 h 2237474"/>
              <a:gd name="connsiteX98" fmla="*/ 4811440 w 12192000"/>
              <a:gd name="connsiteY98" fmla="*/ 1804655 h 2237474"/>
              <a:gd name="connsiteX99" fmla="*/ 4691075 w 12192000"/>
              <a:gd name="connsiteY99" fmla="*/ 1801389 h 2237474"/>
              <a:gd name="connsiteX100" fmla="*/ 4611738 w 12192000"/>
              <a:gd name="connsiteY100" fmla="*/ 1776964 h 2237474"/>
              <a:gd name="connsiteX101" fmla="*/ 4560070 w 12192000"/>
              <a:gd name="connsiteY101" fmla="*/ 1785640 h 2237474"/>
              <a:gd name="connsiteX102" fmla="*/ 4536503 w 12192000"/>
              <a:gd name="connsiteY102" fmla="*/ 1785334 h 2237474"/>
              <a:gd name="connsiteX103" fmla="*/ 4513724 w 12192000"/>
              <a:gd name="connsiteY103" fmla="*/ 1791996 h 2237474"/>
              <a:gd name="connsiteX104" fmla="*/ 4459810 w 12192000"/>
              <a:gd name="connsiteY104" fmla="*/ 1797886 h 2237474"/>
              <a:gd name="connsiteX105" fmla="*/ 4379064 w 12192000"/>
              <a:gd name="connsiteY105" fmla="*/ 1817177 h 2237474"/>
              <a:gd name="connsiteX106" fmla="*/ 4319209 w 12192000"/>
              <a:gd name="connsiteY106" fmla="*/ 1834833 h 2237474"/>
              <a:gd name="connsiteX107" fmla="*/ 4290981 w 12192000"/>
              <a:gd name="connsiteY107" fmla="*/ 1839677 h 2237474"/>
              <a:gd name="connsiteX108" fmla="*/ 4285792 w 12192000"/>
              <a:gd name="connsiteY108" fmla="*/ 1836231 h 2237474"/>
              <a:gd name="connsiteX109" fmla="*/ 4238372 w 12192000"/>
              <a:gd name="connsiteY109" fmla="*/ 1851480 h 2237474"/>
              <a:gd name="connsiteX110" fmla="*/ 4232517 w 12192000"/>
              <a:gd name="connsiteY110" fmla="*/ 1852567 h 2237474"/>
              <a:gd name="connsiteX111" fmla="*/ 4191732 w 12192000"/>
              <a:gd name="connsiteY111" fmla="*/ 1857328 h 2237474"/>
              <a:gd name="connsiteX112" fmla="*/ 4065532 w 12192000"/>
              <a:gd name="connsiteY112" fmla="*/ 1855477 h 2237474"/>
              <a:gd name="connsiteX113" fmla="*/ 4028460 w 12192000"/>
              <a:gd name="connsiteY113" fmla="*/ 1855137 h 2237474"/>
              <a:gd name="connsiteX114" fmla="*/ 4002267 w 12192000"/>
              <a:gd name="connsiteY114" fmla="*/ 1852352 h 2237474"/>
              <a:gd name="connsiteX115" fmla="*/ 3931396 w 12192000"/>
              <a:gd name="connsiteY115" fmla="*/ 1858915 h 2237474"/>
              <a:gd name="connsiteX116" fmla="*/ 3812162 w 12192000"/>
              <a:gd name="connsiteY116" fmla="*/ 1875501 h 2237474"/>
              <a:gd name="connsiteX117" fmla="*/ 3729530 w 12192000"/>
              <a:gd name="connsiteY117" fmla="*/ 1864513 h 2237474"/>
              <a:gd name="connsiteX118" fmla="*/ 3680177 w 12192000"/>
              <a:gd name="connsiteY118" fmla="*/ 1881552 h 2237474"/>
              <a:gd name="connsiteX119" fmla="*/ 3567259 w 12192000"/>
              <a:gd name="connsiteY119" fmla="*/ 1893482 h 2237474"/>
              <a:gd name="connsiteX120" fmla="*/ 3405770 w 12192000"/>
              <a:gd name="connsiteY120" fmla="*/ 1904591 h 2237474"/>
              <a:gd name="connsiteX121" fmla="*/ 3280097 w 12192000"/>
              <a:gd name="connsiteY121" fmla="*/ 1919610 h 2237474"/>
              <a:gd name="connsiteX122" fmla="*/ 3123424 w 12192000"/>
              <a:gd name="connsiteY122" fmla="*/ 1952930 h 2237474"/>
              <a:gd name="connsiteX123" fmla="*/ 3009910 w 12192000"/>
              <a:gd name="connsiteY123" fmla="*/ 1957866 h 2237474"/>
              <a:gd name="connsiteX124" fmla="*/ 2995934 w 12192000"/>
              <a:gd name="connsiteY124" fmla="*/ 1967085 h 2237474"/>
              <a:gd name="connsiteX125" fmla="*/ 2980071 w 12192000"/>
              <a:gd name="connsiteY125" fmla="*/ 1972988 h 2237474"/>
              <a:gd name="connsiteX126" fmla="*/ 2978094 w 12192000"/>
              <a:gd name="connsiteY126" fmla="*/ 1972369 h 2237474"/>
              <a:gd name="connsiteX127" fmla="*/ 2942858 w 12192000"/>
              <a:gd name="connsiteY127" fmla="*/ 1981367 h 2237474"/>
              <a:gd name="connsiteX128" fmla="*/ 2875436 w 12192000"/>
              <a:gd name="connsiteY128" fmla="*/ 1996977 h 2237474"/>
              <a:gd name="connsiteX129" fmla="*/ 2874892 w 12192000"/>
              <a:gd name="connsiteY129" fmla="*/ 1996085 h 2237474"/>
              <a:gd name="connsiteX130" fmla="*/ 2864145 w 12192000"/>
              <a:gd name="connsiteY130" fmla="*/ 1994061 h 2237474"/>
              <a:gd name="connsiteX131" fmla="*/ 2843662 w 12192000"/>
              <a:gd name="connsiteY131" fmla="*/ 1992498 h 2237474"/>
              <a:gd name="connsiteX132" fmla="*/ 2796128 w 12192000"/>
              <a:gd name="connsiteY132" fmla="*/ 1976403 h 2237474"/>
              <a:gd name="connsiteX133" fmla="*/ 2756784 w 12192000"/>
              <a:gd name="connsiteY133" fmla="*/ 1985116 h 2237474"/>
              <a:gd name="connsiteX134" fmla="*/ 2748833 w 12192000"/>
              <a:gd name="connsiteY134" fmla="*/ 1986323 h 2237474"/>
              <a:gd name="connsiteX135" fmla="*/ 2748661 w 12192000"/>
              <a:gd name="connsiteY135" fmla="*/ 1986122 h 2237474"/>
              <a:gd name="connsiteX136" fmla="*/ 2740251 w 12192000"/>
              <a:gd name="connsiteY136" fmla="*/ 1986946 h 2237474"/>
              <a:gd name="connsiteX137" fmla="*/ 2718916 w 12192000"/>
              <a:gd name="connsiteY137" fmla="*/ 1990867 h 2237474"/>
              <a:gd name="connsiteX138" fmla="*/ 2713522 w 12192000"/>
              <a:gd name="connsiteY138" fmla="*/ 1990173 h 2237474"/>
              <a:gd name="connsiteX139" fmla="*/ 2680597 w 12192000"/>
              <a:gd name="connsiteY139" fmla="*/ 1984996 h 2237474"/>
              <a:gd name="connsiteX140" fmla="*/ 2578178 w 12192000"/>
              <a:gd name="connsiteY140" fmla="*/ 1990531 h 2237474"/>
              <a:gd name="connsiteX141" fmla="*/ 2476147 w 12192000"/>
              <a:gd name="connsiteY141" fmla="*/ 1998305 h 2237474"/>
              <a:gd name="connsiteX142" fmla="*/ 2373568 w 12192000"/>
              <a:gd name="connsiteY142" fmla="*/ 2003219 h 2237474"/>
              <a:gd name="connsiteX143" fmla="*/ 2321399 w 12192000"/>
              <a:gd name="connsiteY143" fmla="*/ 1989467 h 2237474"/>
              <a:gd name="connsiteX144" fmla="*/ 2315525 w 12192000"/>
              <a:gd name="connsiteY144" fmla="*/ 1989708 h 2237474"/>
              <a:gd name="connsiteX145" fmla="*/ 2300792 w 12192000"/>
              <a:gd name="connsiteY145" fmla="*/ 1994290 h 2237474"/>
              <a:gd name="connsiteX146" fmla="*/ 2295469 w 12192000"/>
              <a:gd name="connsiteY146" fmla="*/ 1996659 h 2237474"/>
              <a:gd name="connsiteX147" fmla="*/ 2287219 w 12192000"/>
              <a:gd name="connsiteY147" fmla="*/ 1998750 h 2237474"/>
              <a:gd name="connsiteX148" fmla="*/ 2286948 w 12192000"/>
              <a:gd name="connsiteY148" fmla="*/ 1998596 h 2237474"/>
              <a:gd name="connsiteX149" fmla="*/ 2243069 w 12192000"/>
              <a:gd name="connsiteY149" fmla="*/ 2015111 h 2237474"/>
              <a:gd name="connsiteX150" fmla="*/ 2186609 w 12192000"/>
              <a:gd name="connsiteY150" fmla="*/ 2008263 h 2237474"/>
              <a:gd name="connsiteX151" fmla="*/ 2164831 w 12192000"/>
              <a:gd name="connsiteY151" fmla="*/ 2010143 h 2237474"/>
              <a:gd name="connsiteX152" fmla="*/ 2152836 w 12192000"/>
              <a:gd name="connsiteY152" fmla="*/ 2010048 h 2237474"/>
              <a:gd name="connsiteX153" fmla="*/ 2117102 w 12192000"/>
              <a:gd name="connsiteY153" fmla="*/ 2023004 h 2237474"/>
              <a:gd name="connsiteX154" fmla="*/ 2111935 w 12192000"/>
              <a:gd name="connsiteY154" fmla="*/ 2023163 h 2237474"/>
              <a:gd name="connsiteX155" fmla="*/ 2089991 w 12192000"/>
              <a:gd name="connsiteY155" fmla="*/ 2034193 h 2237474"/>
              <a:gd name="connsiteX156" fmla="*/ 2058061 w 12192000"/>
              <a:gd name="connsiteY156" fmla="*/ 2047942 h 2237474"/>
              <a:gd name="connsiteX157" fmla="*/ 2055737 w 12192000"/>
              <a:gd name="connsiteY157" fmla="*/ 2047704 h 2237474"/>
              <a:gd name="connsiteX158" fmla="*/ 2042244 w 12192000"/>
              <a:gd name="connsiteY158" fmla="*/ 2055560 h 2237474"/>
              <a:gd name="connsiteX159" fmla="*/ 1976224 w 12192000"/>
              <a:gd name="connsiteY159" fmla="*/ 2074257 h 2237474"/>
              <a:gd name="connsiteX160" fmla="*/ 1877728 w 12192000"/>
              <a:gd name="connsiteY160" fmla="*/ 2101004 h 2237474"/>
              <a:gd name="connsiteX161" fmla="*/ 1759056 w 12192000"/>
              <a:gd name="connsiteY161" fmla="*/ 2125608 h 2237474"/>
              <a:gd name="connsiteX162" fmla="*/ 1637948 w 12192000"/>
              <a:gd name="connsiteY162" fmla="*/ 2172597 h 2237474"/>
              <a:gd name="connsiteX163" fmla="*/ 1434549 w 12192000"/>
              <a:gd name="connsiteY163" fmla="*/ 2234522 h 2237474"/>
              <a:gd name="connsiteX164" fmla="*/ 1398481 w 12192000"/>
              <a:gd name="connsiteY164" fmla="*/ 2237074 h 2237474"/>
              <a:gd name="connsiteX165" fmla="*/ 1398407 w 12192000"/>
              <a:gd name="connsiteY165" fmla="*/ 2237095 h 2237474"/>
              <a:gd name="connsiteX166" fmla="*/ 1370962 w 12192000"/>
              <a:gd name="connsiteY166" fmla="*/ 2237474 h 2237474"/>
              <a:gd name="connsiteX167" fmla="*/ 1356367 w 12192000"/>
              <a:gd name="connsiteY167" fmla="*/ 2235089 h 2237474"/>
              <a:gd name="connsiteX168" fmla="*/ 1324828 w 12192000"/>
              <a:gd name="connsiteY168" fmla="*/ 2231968 h 2237474"/>
              <a:gd name="connsiteX169" fmla="*/ 1297744 w 12192000"/>
              <a:gd name="connsiteY169" fmla="*/ 2235849 h 2237474"/>
              <a:gd name="connsiteX170" fmla="*/ 1286236 w 12192000"/>
              <a:gd name="connsiteY170" fmla="*/ 2233135 h 2237474"/>
              <a:gd name="connsiteX171" fmla="*/ 1283504 w 12192000"/>
              <a:gd name="connsiteY171" fmla="*/ 2233797 h 2237474"/>
              <a:gd name="connsiteX172" fmla="*/ 1279765 w 12192000"/>
              <a:gd name="connsiteY172" fmla="*/ 2229639 h 2237474"/>
              <a:gd name="connsiteX173" fmla="*/ 1195347 w 12192000"/>
              <a:gd name="connsiteY173" fmla="*/ 2212354 h 2237474"/>
              <a:gd name="connsiteX174" fmla="*/ 970251 w 12192000"/>
              <a:gd name="connsiteY174" fmla="*/ 2221029 h 2237474"/>
              <a:gd name="connsiteX175" fmla="*/ 812914 w 12192000"/>
              <a:gd name="connsiteY175" fmla="*/ 2202752 h 2237474"/>
              <a:gd name="connsiteX176" fmla="*/ 800195 w 12192000"/>
              <a:gd name="connsiteY176" fmla="*/ 2209407 h 2237474"/>
              <a:gd name="connsiteX177" fmla="*/ 784978 w 12192000"/>
              <a:gd name="connsiteY177" fmla="*/ 2212360 h 2237474"/>
              <a:gd name="connsiteX178" fmla="*/ 681987 w 12192000"/>
              <a:gd name="connsiteY178" fmla="*/ 2216757 h 2237474"/>
              <a:gd name="connsiteX179" fmla="*/ 669923 w 12192000"/>
              <a:gd name="connsiteY179" fmla="*/ 2211682 h 2237474"/>
              <a:gd name="connsiteX180" fmla="*/ 648680 w 12192000"/>
              <a:gd name="connsiteY180" fmla="*/ 2206229 h 2237474"/>
              <a:gd name="connsiteX181" fmla="*/ 597225 w 12192000"/>
              <a:gd name="connsiteY181" fmla="*/ 2180999 h 2237474"/>
              <a:gd name="connsiteX182" fmla="*/ 558449 w 12192000"/>
              <a:gd name="connsiteY182" fmla="*/ 2182346 h 2237474"/>
              <a:gd name="connsiteX183" fmla="*/ 550517 w 12192000"/>
              <a:gd name="connsiteY183" fmla="*/ 2182060 h 2237474"/>
              <a:gd name="connsiteX184" fmla="*/ 550309 w 12192000"/>
              <a:gd name="connsiteY184" fmla="*/ 2181825 h 2237474"/>
              <a:gd name="connsiteX185" fmla="*/ 541836 w 12192000"/>
              <a:gd name="connsiteY185" fmla="*/ 2181063 h 2237474"/>
              <a:gd name="connsiteX186" fmla="*/ 536057 w 12192000"/>
              <a:gd name="connsiteY186" fmla="*/ 2181537 h 2237474"/>
              <a:gd name="connsiteX187" fmla="*/ 520671 w 12192000"/>
              <a:gd name="connsiteY187" fmla="*/ 2180980 h 2237474"/>
              <a:gd name="connsiteX188" fmla="*/ 515024 w 12192000"/>
              <a:gd name="connsiteY188" fmla="*/ 2179258 h 2237474"/>
              <a:gd name="connsiteX189" fmla="*/ 512278 w 12192000"/>
              <a:gd name="connsiteY189" fmla="*/ 2176369 h 2237474"/>
              <a:gd name="connsiteX190" fmla="*/ 480419 w 12192000"/>
              <a:gd name="connsiteY190" fmla="*/ 2167807 h 2237474"/>
              <a:gd name="connsiteX191" fmla="*/ 413835 w 12192000"/>
              <a:gd name="connsiteY191" fmla="*/ 2156783 h 2237474"/>
              <a:gd name="connsiteX192" fmla="*/ 376513 w 12192000"/>
              <a:gd name="connsiteY192" fmla="*/ 2154014 h 2237474"/>
              <a:gd name="connsiteX193" fmla="*/ 273386 w 12192000"/>
              <a:gd name="connsiteY193" fmla="*/ 2142551 h 2237474"/>
              <a:gd name="connsiteX194" fmla="*/ 169207 w 12192000"/>
              <a:gd name="connsiteY194" fmla="*/ 2128100 h 2237474"/>
              <a:gd name="connsiteX195" fmla="*/ 93149 w 12192000"/>
              <a:gd name="connsiteY195" fmla="*/ 2105324 h 2237474"/>
              <a:gd name="connsiteX196" fmla="*/ 88109 w 12192000"/>
              <a:gd name="connsiteY196" fmla="*/ 2106704 h 2237474"/>
              <a:gd name="connsiteX197" fmla="*/ 80022 w 12192000"/>
              <a:gd name="connsiteY197" fmla="*/ 2107254 h 2237474"/>
              <a:gd name="connsiteX198" fmla="*/ 79717 w 12192000"/>
              <a:gd name="connsiteY198" fmla="*/ 2107046 h 2237474"/>
              <a:gd name="connsiteX199" fmla="*/ 72352 w 12192000"/>
              <a:gd name="connsiteY199" fmla="*/ 2107991 h 2237474"/>
              <a:gd name="connsiteX200" fmla="*/ 37645 w 12192000"/>
              <a:gd name="connsiteY200" fmla="*/ 2115401 h 2237474"/>
              <a:gd name="connsiteX201" fmla="*/ 4572 w 12192000"/>
              <a:gd name="connsiteY201" fmla="*/ 2111091 h 2237474"/>
              <a:gd name="connsiteX202" fmla="*/ 0 w 12192000"/>
              <a:gd name="connsiteY202" fmla="*/ 2110468 h 2237474"/>
              <a:gd name="connsiteX203" fmla="*/ 0 w 12192000"/>
              <a:gd name="connsiteY20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350380 w 12192000"/>
              <a:gd name="connsiteY86" fmla="*/ 1830891 h 2237474"/>
              <a:gd name="connsiteX87" fmla="*/ 5259633 w 12192000"/>
              <a:gd name="connsiteY87" fmla="*/ 1837160 h 2237474"/>
              <a:gd name="connsiteX88" fmla="*/ 5197513 w 12192000"/>
              <a:gd name="connsiteY88" fmla="*/ 1844718 h 2237474"/>
              <a:gd name="connsiteX89" fmla="*/ 5168852 w 12192000"/>
              <a:gd name="connsiteY89" fmla="*/ 1844846 h 2237474"/>
              <a:gd name="connsiteX90" fmla="*/ 5114927 w 12192000"/>
              <a:gd name="connsiteY90" fmla="*/ 1847827 h 2237474"/>
              <a:gd name="connsiteX91" fmla="*/ 5108970 w 12192000"/>
              <a:gd name="connsiteY91" fmla="*/ 1847935 h 2237474"/>
              <a:gd name="connsiteX92" fmla="*/ 5067961 w 12192000"/>
              <a:gd name="connsiteY92" fmla="*/ 1845917 h 2237474"/>
              <a:gd name="connsiteX93" fmla="*/ 5007075 w 12192000"/>
              <a:gd name="connsiteY93" fmla="*/ 1838626 h 2237474"/>
              <a:gd name="connsiteX94" fmla="*/ 4944087 w 12192000"/>
              <a:gd name="connsiteY94" fmla="*/ 1823332 h 2237474"/>
              <a:gd name="connsiteX95" fmla="*/ 4907662 w 12192000"/>
              <a:gd name="connsiteY95" fmla="*/ 1816900 h 2237474"/>
              <a:gd name="connsiteX96" fmla="*/ 4882386 w 12192000"/>
              <a:gd name="connsiteY96" fmla="*/ 1809844 h 2237474"/>
              <a:gd name="connsiteX97" fmla="*/ 4811440 w 12192000"/>
              <a:gd name="connsiteY97" fmla="*/ 1804655 h 2237474"/>
              <a:gd name="connsiteX98" fmla="*/ 4691075 w 12192000"/>
              <a:gd name="connsiteY98" fmla="*/ 1801389 h 2237474"/>
              <a:gd name="connsiteX99" fmla="*/ 4611738 w 12192000"/>
              <a:gd name="connsiteY99" fmla="*/ 1776964 h 2237474"/>
              <a:gd name="connsiteX100" fmla="*/ 4560070 w 12192000"/>
              <a:gd name="connsiteY100" fmla="*/ 1785640 h 2237474"/>
              <a:gd name="connsiteX101" fmla="*/ 4536503 w 12192000"/>
              <a:gd name="connsiteY101" fmla="*/ 1785334 h 2237474"/>
              <a:gd name="connsiteX102" fmla="*/ 4513724 w 12192000"/>
              <a:gd name="connsiteY102" fmla="*/ 1791996 h 2237474"/>
              <a:gd name="connsiteX103" fmla="*/ 4459810 w 12192000"/>
              <a:gd name="connsiteY103" fmla="*/ 1797886 h 2237474"/>
              <a:gd name="connsiteX104" fmla="*/ 4379064 w 12192000"/>
              <a:gd name="connsiteY104" fmla="*/ 1817177 h 2237474"/>
              <a:gd name="connsiteX105" fmla="*/ 4319209 w 12192000"/>
              <a:gd name="connsiteY105" fmla="*/ 1834833 h 2237474"/>
              <a:gd name="connsiteX106" fmla="*/ 4290981 w 12192000"/>
              <a:gd name="connsiteY106" fmla="*/ 1839677 h 2237474"/>
              <a:gd name="connsiteX107" fmla="*/ 4285792 w 12192000"/>
              <a:gd name="connsiteY107" fmla="*/ 1836231 h 2237474"/>
              <a:gd name="connsiteX108" fmla="*/ 4238372 w 12192000"/>
              <a:gd name="connsiteY108" fmla="*/ 1851480 h 2237474"/>
              <a:gd name="connsiteX109" fmla="*/ 4232517 w 12192000"/>
              <a:gd name="connsiteY109" fmla="*/ 1852567 h 2237474"/>
              <a:gd name="connsiteX110" fmla="*/ 4191732 w 12192000"/>
              <a:gd name="connsiteY110" fmla="*/ 1857328 h 2237474"/>
              <a:gd name="connsiteX111" fmla="*/ 4065532 w 12192000"/>
              <a:gd name="connsiteY111" fmla="*/ 1855477 h 2237474"/>
              <a:gd name="connsiteX112" fmla="*/ 4028460 w 12192000"/>
              <a:gd name="connsiteY112" fmla="*/ 1855137 h 2237474"/>
              <a:gd name="connsiteX113" fmla="*/ 4002267 w 12192000"/>
              <a:gd name="connsiteY113" fmla="*/ 1852352 h 2237474"/>
              <a:gd name="connsiteX114" fmla="*/ 3931396 w 12192000"/>
              <a:gd name="connsiteY114" fmla="*/ 1858915 h 2237474"/>
              <a:gd name="connsiteX115" fmla="*/ 3812162 w 12192000"/>
              <a:gd name="connsiteY115" fmla="*/ 1875501 h 2237474"/>
              <a:gd name="connsiteX116" fmla="*/ 3729530 w 12192000"/>
              <a:gd name="connsiteY116" fmla="*/ 1864513 h 2237474"/>
              <a:gd name="connsiteX117" fmla="*/ 3680177 w 12192000"/>
              <a:gd name="connsiteY117" fmla="*/ 1881552 h 2237474"/>
              <a:gd name="connsiteX118" fmla="*/ 3567259 w 12192000"/>
              <a:gd name="connsiteY118" fmla="*/ 1893482 h 2237474"/>
              <a:gd name="connsiteX119" fmla="*/ 3405770 w 12192000"/>
              <a:gd name="connsiteY119" fmla="*/ 1904591 h 2237474"/>
              <a:gd name="connsiteX120" fmla="*/ 3280097 w 12192000"/>
              <a:gd name="connsiteY120" fmla="*/ 1919610 h 2237474"/>
              <a:gd name="connsiteX121" fmla="*/ 3123424 w 12192000"/>
              <a:gd name="connsiteY121" fmla="*/ 1952930 h 2237474"/>
              <a:gd name="connsiteX122" fmla="*/ 3009910 w 12192000"/>
              <a:gd name="connsiteY122" fmla="*/ 1957866 h 2237474"/>
              <a:gd name="connsiteX123" fmla="*/ 2995934 w 12192000"/>
              <a:gd name="connsiteY123" fmla="*/ 1967085 h 2237474"/>
              <a:gd name="connsiteX124" fmla="*/ 2980071 w 12192000"/>
              <a:gd name="connsiteY124" fmla="*/ 1972988 h 2237474"/>
              <a:gd name="connsiteX125" fmla="*/ 2978094 w 12192000"/>
              <a:gd name="connsiteY125" fmla="*/ 1972369 h 2237474"/>
              <a:gd name="connsiteX126" fmla="*/ 2942858 w 12192000"/>
              <a:gd name="connsiteY126" fmla="*/ 1981367 h 2237474"/>
              <a:gd name="connsiteX127" fmla="*/ 2875436 w 12192000"/>
              <a:gd name="connsiteY127" fmla="*/ 1996977 h 2237474"/>
              <a:gd name="connsiteX128" fmla="*/ 2874892 w 12192000"/>
              <a:gd name="connsiteY128" fmla="*/ 1996085 h 2237474"/>
              <a:gd name="connsiteX129" fmla="*/ 2864145 w 12192000"/>
              <a:gd name="connsiteY129" fmla="*/ 1994061 h 2237474"/>
              <a:gd name="connsiteX130" fmla="*/ 2843662 w 12192000"/>
              <a:gd name="connsiteY130" fmla="*/ 1992498 h 2237474"/>
              <a:gd name="connsiteX131" fmla="*/ 2796128 w 12192000"/>
              <a:gd name="connsiteY131" fmla="*/ 1976403 h 2237474"/>
              <a:gd name="connsiteX132" fmla="*/ 2756784 w 12192000"/>
              <a:gd name="connsiteY132" fmla="*/ 1985116 h 2237474"/>
              <a:gd name="connsiteX133" fmla="*/ 2748833 w 12192000"/>
              <a:gd name="connsiteY133" fmla="*/ 1986323 h 2237474"/>
              <a:gd name="connsiteX134" fmla="*/ 2748661 w 12192000"/>
              <a:gd name="connsiteY134" fmla="*/ 1986122 h 2237474"/>
              <a:gd name="connsiteX135" fmla="*/ 2740251 w 12192000"/>
              <a:gd name="connsiteY135" fmla="*/ 1986946 h 2237474"/>
              <a:gd name="connsiteX136" fmla="*/ 2718916 w 12192000"/>
              <a:gd name="connsiteY136" fmla="*/ 1990867 h 2237474"/>
              <a:gd name="connsiteX137" fmla="*/ 2713522 w 12192000"/>
              <a:gd name="connsiteY137" fmla="*/ 1990173 h 2237474"/>
              <a:gd name="connsiteX138" fmla="*/ 2680597 w 12192000"/>
              <a:gd name="connsiteY138" fmla="*/ 1984996 h 2237474"/>
              <a:gd name="connsiteX139" fmla="*/ 2578178 w 12192000"/>
              <a:gd name="connsiteY139" fmla="*/ 1990531 h 2237474"/>
              <a:gd name="connsiteX140" fmla="*/ 2476147 w 12192000"/>
              <a:gd name="connsiteY140" fmla="*/ 1998305 h 2237474"/>
              <a:gd name="connsiteX141" fmla="*/ 2373568 w 12192000"/>
              <a:gd name="connsiteY141" fmla="*/ 2003219 h 2237474"/>
              <a:gd name="connsiteX142" fmla="*/ 2321399 w 12192000"/>
              <a:gd name="connsiteY142" fmla="*/ 1989467 h 2237474"/>
              <a:gd name="connsiteX143" fmla="*/ 2315525 w 12192000"/>
              <a:gd name="connsiteY143" fmla="*/ 1989708 h 2237474"/>
              <a:gd name="connsiteX144" fmla="*/ 2300792 w 12192000"/>
              <a:gd name="connsiteY144" fmla="*/ 1994290 h 2237474"/>
              <a:gd name="connsiteX145" fmla="*/ 2295469 w 12192000"/>
              <a:gd name="connsiteY145" fmla="*/ 1996659 h 2237474"/>
              <a:gd name="connsiteX146" fmla="*/ 2287219 w 12192000"/>
              <a:gd name="connsiteY146" fmla="*/ 1998750 h 2237474"/>
              <a:gd name="connsiteX147" fmla="*/ 2286948 w 12192000"/>
              <a:gd name="connsiteY147" fmla="*/ 1998596 h 2237474"/>
              <a:gd name="connsiteX148" fmla="*/ 2243069 w 12192000"/>
              <a:gd name="connsiteY148" fmla="*/ 2015111 h 2237474"/>
              <a:gd name="connsiteX149" fmla="*/ 2186609 w 12192000"/>
              <a:gd name="connsiteY149" fmla="*/ 2008263 h 2237474"/>
              <a:gd name="connsiteX150" fmla="*/ 2164831 w 12192000"/>
              <a:gd name="connsiteY150" fmla="*/ 2010143 h 2237474"/>
              <a:gd name="connsiteX151" fmla="*/ 2152836 w 12192000"/>
              <a:gd name="connsiteY151" fmla="*/ 2010048 h 2237474"/>
              <a:gd name="connsiteX152" fmla="*/ 2117102 w 12192000"/>
              <a:gd name="connsiteY152" fmla="*/ 2023004 h 2237474"/>
              <a:gd name="connsiteX153" fmla="*/ 2111935 w 12192000"/>
              <a:gd name="connsiteY153" fmla="*/ 2023163 h 2237474"/>
              <a:gd name="connsiteX154" fmla="*/ 2089991 w 12192000"/>
              <a:gd name="connsiteY154" fmla="*/ 2034193 h 2237474"/>
              <a:gd name="connsiteX155" fmla="*/ 2058061 w 12192000"/>
              <a:gd name="connsiteY155" fmla="*/ 2047942 h 2237474"/>
              <a:gd name="connsiteX156" fmla="*/ 2055737 w 12192000"/>
              <a:gd name="connsiteY156" fmla="*/ 2047704 h 2237474"/>
              <a:gd name="connsiteX157" fmla="*/ 2042244 w 12192000"/>
              <a:gd name="connsiteY157" fmla="*/ 2055560 h 2237474"/>
              <a:gd name="connsiteX158" fmla="*/ 1976224 w 12192000"/>
              <a:gd name="connsiteY158" fmla="*/ 2074257 h 2237474"/>
              <a:gd name="connsiteX159" fmla="*/ 1877728 w 12192000"/>
              <a:gd name="connsiteY159" fmla="*/ 2101004 h 2237474"/>
              <a:gd name="connsiteX160" fmla="*/ 1759056 w 12192000"/>
              <a:gd name="connsiteY160" fmla="*/ 2125608 h 2237474"/>
              <a:gd name="connsiteX161" fmla="*/ 1637948 w 12192000"/>
              <a:gd name="connsiteY161" fmla="*/ 2172597 h 2237474"/>
              <a:gd name="connsiteX162" fmla="*/ 1434549 w 12192000"/>
              <a:gd name="connsiteY162" fmla="*/ 2234522 h 2237474"/>
              <a:gd name="connsiteX163" fmla="*/ 1398481 w 12192000"/>
              <a:gd name="connsiteY163" fmla="*/ 2237074 h 2237474"/>
              <a:gd name="connsiteX164" fmla="*/ 1398407 w 12192000"/>
              <a:gd name="connsiteY164" fmla="*/ 2237095 h 2237474"/>
              <a:gd name="connsiteX165" fmla="*/ 1370962 w 12192000"/>
              <a:gd name="connsiteY165" fmla="*/ 2237474 h 2237474"/>
              <a:gd name="connsiteX166" fmla="*/ 1356367 w 12192000"/>
              <a:gd name="connsiteY166" fmla="*/ 2235089 h 2237474"/>
              <a:gd name="connsiteX167" fmla="*/ 1324828 w 12192000"/>
              <a:gd name="connsiteY167" fmla="*/ 2231968 h 2237474"/>
              <a:gd name="connsiteX168" fmla="*/ 1297744 w 12192000"/>
              <a:gd name="connsiteY168" fmla="*/ 2235849 h 2237474"/>
              <a:gd name="connsiteX169" fmla="*/ 1286236 w 12192000"/>
              <a:gd name="connsiteY169" fmla="*/ 2233135 h 2237474"/>
              <a:gd name="connsiteX170" fmla="*/ 1283504 w 12192000"/>
              <a:gd name="connsiteY170" fmla="*/ 2233797 h 2237474"/>
              <a:gd name="connsiteX171" fmla="*/ 1279765 w 12192000"/>
              <a:gd name="connsiteY171" fmla="*/ 2229639 h 2237474"/>
              <a:gd name="connsiteX172" fmla="*/ 1195347 w 12192000"/>
              <a:gd name="connsiteY172" fmla="*/ 2212354 h 2237474"/>
              <a:gd name="connsiteX173" fmla="*/ 970251 w 12192000"/>
              <a:gd name="connsiteY173" fmla="*/ 2221029 h 2237474"/>
              <a:gd name="connsiteX174" fmla="*/ 812914 w 12192000"/>
              <a:gd name="connsiteY174" fmla="*/ 2202752 h 2237474"/>
              <a:gd name="connsiteX175" fmla="*/ 800195 w 12192000"/>
              <a:gd name="connsiteY175" fmla="*/ 2209407 h 2237474"/>
              <a:gd name="connsiteX176" fmla="*/ 784978 w 12192000"/>
              <a:gd name="connsiteY176" fmla="*/ 2212360 h 2237474"/>
              <a:gd name="connsiteX177" fmla="*/ 681987 w 12192000"/>
              <a:gd name="connsiteY177" fmla="*/ 2216757 h 2237474"/>
              <a:gd name="connsiteX178" fmla="*/ 669923 w 12192000"/>
              <a:gd name="connsiteY178" fmla="*/ 2211682 h 2237474"/>
              <a:gd name="connsiteX179" fmla="*/ 648680 w 12192000"/>
              <a:gd name="connsiteY179" fmla="*/ 2206229 h 2237474"/>
              <a:gd name="connsiteX180" fmla="*/ 597225 w 12192000"/>
              <a:gd name="connsiteY180" fmla="*/ 2180999 h 2237474"/>
              <a:gd name="connsiteX181" fmla="*/ 558449 w 12192000"/>
              <a:gd name="connsiteY181" fmla="*/ 2182346 h 2237474"/>
              <a:gd name="connsiteX182" fmla="*/ 550517 w 12192000"/>
              <a:gd name="connsiteY182" fmla="*/ 2182060 h 2237474"/>
              <a:gd name="connsiteX183" fmla="*/ 550309 w 12192000"/>
              <a:gd name="connsiteY183" fmla="*/ 2181825 h 2237474"/>
              <a:gd name="connsiteX184" fmla="*/ 541836 w 12192000"/>
              <a:gd name="connsiteY184" fmla="*/ 2181063 h 2237474"/>
              <a:gd name="connsiteX185" fmla="*/ 536057 w 12192000"/>
              <a:gd name="connsiteY185" fmla="*/ 2181537 h 2237474"/>
              <a:gd name="connsiteX186" fmla="*/ 520671 w 12192000"/>
              <a:gd name="connsiteY186" fmla="*/ 2180980 h 2237474"/>
              <a:gd name="connsiteX187" fmla="*/ 515024 w 12192000"/>
              <a:gd name="connsiteY187" fmla="*/ 2179258 h 2237474"/>
              <a:gd name="connsiteX188" fmla="*/ 512278 w 12192000"/>
              <a:gd name="connsiteY188" fmla="*/ 2176369 h 2237474"/>
              <a:gd name="connsiteX189" fmla="*/ 480419 w 12192000"/>
              <a:gd name="connsiteY189" fmla="*/ 2167807 h 2237474"/>
              <a:gd name="connsiteX190" fmla="*/ 413835 w 12192000"/>
              <a:gd name="connsiteY190" fmla="*/ 2156783 h 2237474"/>
              <a:gd name="connsiteX191" fmla="*/ 376513 w 12192000"/>
              <a:gd name="connsiteY191" fmla="*/ 2154014 h 2237474"/>
              <a:gd name="connsiteX192" fmla="*/ 273386 w 12192000"/>
              <a:gd name="connsiteY192" fmla="*/ 2142551 h 2237474"/>
              <a:gd name="connsiteX193" fmla="*/ 169207 w 12192000"/>
              <a:gd name="connsiteY193" fmla="*/ 2128100 h 2237474"/>
              <a:gd name="connsiteX194" fmla="*/ 93149 w 12192000"/>
              <a:gd name="connsiteY194" fmla="*/ 2105324 h 2237474"/>
              <a:gd name="connsiteX195" fmla="*/ 88109 w 12192000"/>
              <a:gd name="connsiteY195" fmla="*/ 2106704 h 2237474"/>
              <a:gd name="connsiteX196" fmla="*/ 80022 w 12192000"/>
              <a:gd name="connsiteY196" fmla="*/ 2107254 h 2237474"/>
              <a:gd name="connsiteX197" fmla="*/ 79717 w 12192000"/>
              <a:gd name="connsiteY197" fmla="*/ 2107046 h 2237474"/>
              <a:gd name="connsiteX198" fmla="*/ 72352 w 12192000"/>
              <a:gd name="connsiteY198" fmla="*/ 2107991 h 2237474"/>
              <a:gd name="connsiteX199" fmla="*/ 37645 w 12192000"/>
              <a:gd name="connsiteY199" fmla="*/ 2115401 h 2237474"/>
              <a:gd name="connsiteX200" fmla="*/ 4572 w 12192000"/>
              <a:gd name="connsiteY200" fmla="*/ 2111091 h 2237474"/>
              <a:gd name="connsiteX201" fmla="*/ 0 w 12192000"/>
              <a:gd name="connsiteY201" fmla="*/ 2110468 h 2237474"/>
              <a:gd name="connsiteX202" fmla="*/ 0 w 12192000"/>
              <a:gd name="connsiteY20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350380 w 12192000"/>
              <a:gd name="connsiteY86" fmla="*/ 1830891 h 2237474"/>
              <a:gd name="connsiteX87" fmla="*/ 5259633 w 12192000"/>
              <a:gd name="connsiteY87" fmla="*/ 1837160 h 2237474"/>
              <a:gd name="connsiteX88" fmla="*/ 5197513 w 12192000"/>
              <a:gd name="connsiteY88" fmla="*/ 1844718 h 2237474"/>
              <a:gd name="connsiteX89" fmla="*/ 5168852 w 12192000"/>
              <a:gd name="connsiteY89" fmla="*/ 1844846 h 2237474"/>
              <a:gd name="connsiteX90" fmla="*/ 5114927 w 12192000"/>
              <a:gd name="connsiteY90" fmla="*/ 1847827 h 2237474"/>
              <a:gd name="connsiteX91" fmla="*/ 5108970 w 12192000"/>
              <a:gd name="connsiteY91" fmla="*/ 1847935 h 2237474"/>
              <a:gd name="connsiteX92" fmla="*/ 5067961 w 12192000"/>
              <a:gd name="connsiteY92" fmla="*/ 1845917 h 2237474"/>
              <a:gd name="connsiteX93" fmla="*/ 5007075 w 12192000"/>
              <a:gd name="connsiteY93" fmla="*/ 1838626 h 2237474"/>
              <a:gd name="connsiteX94" fmla="*/ 4944087 w 12192000"/>
              <a:gd name="connsiteY94" fmla="*/ 1823332 h 2237474"/>
              <a:gd name="connsiteX95" fmla="*/ 4907662 w 12192000"/>
              <a:gd name="connsiteY95" fmla="*/ 1816900 h 2237474"/>
              <a:gd name="connsiteX96" fmla="*/ 4882386 w 12192000"/>
              <a:gd name="connsiteY96" fmla="*/ 1809844 h 2237474"/>
              <a:gd name="connsiteX97" fmla="*/ 4811440 w 12192000"/>
              <a:gd name="connsiteY97" fmla="*/ 1804655 h 2237474"/>
              <a:gd name="connsiteX98" fmla="*/ 4691075 w 12192000"/>
              <a:gd name="connsiteY98" fmla="*/ 1801389 h 2237474"/>
              <a:gd name="connsiteX99" fmla="*/ 4611738 w 12192000"/>
              <a:gd name="connsiteY99" fmla="*/ 1776964 h 2237474"/>
              <a:gd name="connsiteX100" fmla="*/ 4560070 w 12192000"/>
              <a:gd name="connsiteY100" fmla="*/ 1785640 h 2237474"/>
              <a:gd name="connsiteX101" fmla="*/ 4536503 w 12192000"/>
              <a:gd name="connsiteY101" fmla="*/ 1785334 h 2237474"/>
              <a:gd name="connsiteX102" fmla="*/ 4513724 w 12192000"/>
              <a:gd name="connsiteY102" fmla="*/ 1791996 h 2237474"/>
              <a:gd name="connsiteX103" fmla="*/ 4459810 w 12192000"/>
              <a:gd name="connsiteY103" fmla="*/ 1797886 h 2237474"/>
              <a:gd name="connsiteX104" fmla="*/ 4379064 w 12192000"/>
              <a:gd name="connsiteY104" fmla="*/ 1817177 h 2237474"/>
              <a:gd name="connsiteX105" fmla="*/ 4319209 w 12192000"/>
              <a:gd name="connsiteY105" fmla="*/ 1834833 h 2237474"/>
              <a:gd name="connsiteX106" fmla="*/ 4290981 w 12192000"/>
              <a:gd name="connsiteY106" fmla="*/ 1839677 h 2237474"/>
              <a:gd name="connsiteX107" fmla="*/ 4285792 w 12192000"/>
              <a:gd name="connsiteY107" fmla="*/ 1836231 h 2237474"/>
              <a:gd name="connsiteX108" fmla="*/ 4238372 w 12192000"/>
              <a:gd name="connsiteY108" fmla="*/ 1851480 h 2237474"/>
              <a:gd name="connsiteX109" fmla="*/ 4232517 w 12192000"/>
              <a:gd name="connsiteY109" fmla="*/ 1852567 h 2237474"/>
              <a:gd name="connsiteX110" fmla="*/ 4191732 w 12192000"/>
              <a:gd name="connsiteY110" fmla="*/ 1857328 h 2237474"/>
              <a:gd name="connsiteX111" fmla="*/ 4065532 w 12192000"/>
              <a:gd name="connsiteY111" fmla="*/ 1855477 h 2237474"/>
              <a:gd name="connsiteX112" fmla="*/ 4028460 w 12192000"/>
              <a:gd name="connsiteY112" fmla="*/ 1855137 h 2237474"/>
              <a:gd name="connsiteX113" fmla="*/ 4002267 w 12192000"/>
              <a:gd name="connsiteY113" fmla="*/ 1852352 h 2237474"/>
              <a:gd name="connsiteX114" fmla="*/ 3931396 w 12192000"/>
              <a:gd name="connsiteY114" fmla="*/ 1858915 h 2237474"/>
              <a:gd name="connsiteX115" fmla="*/ 3812162 w 12192000"/>
              <a:gd name="connsiteY115" fmla="*/ 1875501 h 2237474"/>
              <a:gd name="connsiteX116" fmla="*/ 3729530 w 12192000"/>
              <a:gd name="connsiteY116" fmla="*/ 1864513 h 2237474"/>
              <a:gd name="connsiteX117" fmla="*/ 3680177 w 12192000"/>
              <a:gd name="connsiteY117" fmla="*/ 1881552 h 2237474"/>
              <a:gd name="connsiteX118" fmla="*/ 3567259 w 12192000"/>
              <a:gd name="connsiteY118" fmla="*/ 1893482 h 2237474"/>
              <a:gd name="connsiteX119" fmla="*/ 3405770 w 12192000"/>
              <a:gd name="connsiteY119" fmla="*/ 1904591 h 2237474"/>
              <a:gd name="connsiteX120" fmla="*/ 3280097 w 12192000"/>
              <a:gd name="connsiteY120" fmla="*/ 1919610 h 2237474"/>
              <a:gd name="connsiteX121" fmla="*/ 3123424 w 12192000"/>
              <a:gd name="connsiteY121" fmla="*/ 1952930 h 2237474"/>
              <a:gd name="connsiteX122" fmla="*/ 3009910 w 12192000"/>
              <a:gd name="connsiteY122" fmla="*/ 1957866 h 2237474"/>
              <a:gd name="connsiteX123" fmla="*/ 2995934 w 12192000"/>
              <a:gd name="connsiteY123" fmla="*/ 1967085 h 2237474"/>
              <a:gd name="connsiteX124" fmla="*/ 2980071 w 12192000"/>
              <a:gd name="connsiteY124" fmla="*/ 1972988 h 2237474"/>
              <a:gd name="connsiteX125" fmla="*/ 2978094 w 12192000"/>
              <a:gd name="connsiteY125" fmla="*/ 1972369 h 2237474"/>
              <a:gd name="connsiteX126" fmla="*/ 2942858 w 12192000"/>
              <a:gd name="connsiteY126" fmla="*/ 1981367 h 2237474"/>
              <a:gd name="connsiteX127" fmla="*/ 2875436 w 12192000"/>
              <a:gd name="connsiteY127" fmla="*/ 1996977 h 2237474"/>
              <a:gd name="connsiteX128" fmla="*/ 2874892 w 12192000"/>
              <a:gd name="connsiteY128" fmla="*/ 1996085 h 2237474"/>
              <a:gd name="connsiteX129" fmla="*/ 2864145 w 12192000"/>
              <a:gd name="connsiteY129" fmla="*/ 1994061 h 2237474"/>
              <a:gd name="connsiteX130" fmla="*/ 2843662 w 12192000"/>
              <a:gd name="connsiteY130" fmla="*/ 1992498 h 2237474"/>
              <a:gd name="connsiteX131" fmla="*/ 2796128 w 12192000"/>
              <a:gd name="connsiteY131" fmla="*/ 1976403 h 2237474"/>
              <a:gd name="connsiteX132" fmla="*/ 2756784 w 12192000"/>
              <a:gd name="connsiteY132" fmla="*/ 1985116 h 2237474"/>
              <a:gd name="connsiteX133" fmla="*/ 2748833 w 12192000"/>
              <a:gd name="connsiteY133" fmla="*/ 1986323 h 2237474"/>
              <a:gd name="connsiteX134" fmla="*/ 2748661 w 12192000"/>
              <a:gd name="connsiteY134" fmla="*/ 1986122 h 2237474"/>
              <a:gd name="connsiteX135" fmla="*/ 2740251 w 12192000"/>
              <a:gd name="connsiteY135" fmla="*/ 1986946 h 2237474"/>
              <a:gd name="connsiteX136" fmla="*/ 2718916 w 12192000"/>
              <a:gd name="connsiteY136" fmla="*/ 1990867 h 2237474"/>
              <a:gd name="connsiteX137" fmla="*/ 2713522 w 12192000"/>
              <a:gd name="connsiteY137" fmla="*/ 1990173 h 2237474"/>
              <a:gd name="connsiteX138" fmla="*/ 2680597 w 12192000"/>
              <a:gd name="connsiteY138" fmla="*/ 1984996 h 2237474"/>
              <a:gd name="connsiteX139" fmla="*/ 2578178 w 12192000"/>
              <a:gd name="connsiteY139" fmla="*/ 1990531 h 2237474"/>
              <a:gd name="connsiteX140" fmla="*/ 2476147 w 12192000"/>
              <a:gd name="connsiteY140" fmla="*/ 1998305 h 2237474"/>
              <a:gd name="connsiteX141" fmla="*/ 2373568 w 12192000"/>
              <a:gd name="connsiteY141" fmla="*/ 2003219 h 2237474"/>
              <a:gd name="connsiteX142" fmla="*/ 2321399 w 12192000"/>
              <a:gd name="connsiteY142" fmla="*/ 1989467 h 2237474"/>
              <a:gd name="connsiteX143" fmla="*/ 2315525 w 12192000"/>
              <a:gd name="connsiteY143" fmla="*/ 1989708 h 2237474"/>
              <a:gd name="connsiteX144" fmla="*/ 2300792 w 12192000"/>
              <a:gd name="connsiteY144" fmla="*/ 1994290 h 2237474"/>
              <a:gd name="connsiteX145" fmla="*/ 2295469 w 12192000"/>
              <a:gd name="connsiteY145" fmla="*/ 1996659 h 2237474"/>
              <a:gd name="connsiteX146" fmla="*/ 2287219 w 12192000"/>
              <a:gd name="connsiteY146" fmla="*/ 1998750 h 2237474"/>
              <a:gd name="connsiteX147" fmla="*/ 2286948 w 12192000"/>
              <a:gd name="connsiteY147" fmla="*/ 1998596 h 2237474"/>
              <a:gd name="connsiteX148" fmla="*/ 2243069 w 12192000"/>
              <a:gd name="connsiteY148" fmla="*/ 2015111 h 2237474"/>
              <a:gd name="connsiteX149" fmla="*/ 2186609 w 12192000"/>
              <a:gd name="connsiteY149" fmla="*/ 2008263 h 2237474"/>
              <a:gd name="connsiteX150" fmla="*/ 2164831 w 12192000"/>
              <a:gd name="connsiteY150" fmla="*/ 2010143 h 2237474"/>
              <a:gd name="connsiteX151" fmla="*/ 2152836 w 12192000"/>
              <a:gd name="connsiteY151" fmla="*/ 2010048 h 2237474"/>
              <a:gd name="connsiteX152" fmla="*/ 2117102 w 12192000"/>
              <a:gd name="connsiteY152" fmla="*/ 2023004 h 2237474"/>
              <a:gd name="connsiteX153" fmla="*/ 2111935 w 12192000"/>
              <a:gd name="connsiteY153" fmla="*/ 2023163 h 2237474"/>
              <a:gd name="connsiteX154" fmla="*/ 2089991 w 12192000"/>
              <a:gd name="connsiteY154" fmla="*/ 2034193 h 2237474"/>
              <a:gd name="connsiteX155" fmla="*/ 2058061 w 12192000"/>
              <a:gd name="connsiteY155" fmla="*/ 2047942 h 2237474"/>
              <a:gd name="connsiteX156" fmla="*/ 2055737 w 12192000"/>
              <a:gd name="connsiteY156" fmla="*/ 2047704 h 2237474"/>
              <a:gd name="connsiteX157" fmla="*/ 2042244 w 12192000"/>
              <a:gd name="connsiteY157" fmla="*/ 2055560 h 2237474"/>
              <a:gd name="connsiteX158" fmla="*/ 1976224 w 12192000"/>
              <a:gd name="connsiteY158" fmla="*/ 2074257 h 2237474"/>
              <a:gd name="connsiteX159" fmla="*/ 1877728 w 12192000"/>
              <a:gd name="connsiteY159" fmla="*/ 2101004 h 2237474"/>
              <a:gd name="connsiteX160" fmla="*/ 1759056 w 12192000"/>
              <a:gd name="connsiteY160" fmla="*/ 2125608 h 2237474"/>
              <a:gd name="connsiteX161" fmla="*/ 1637948 w 12192000"/>
              <a:gd name="connsiteY161" fmla="*/ 2172597 h 2237474"/>
              <a:gd name="connsiteX162" fmla="*/ 1434549 w 12192000"/>
              <a:gd name="connsiteY162" fmla="*/ 2234522 h 2237474"/>
              <a:gd name="connsiteX163" fmla="*/ 1398481 w 12192000"/>
              <a:gd name="connsiteY163" fmla="*/ 2237074 h 2237474"/>
              <a:gd name="connsiteX164" fmla="*/ 1398407 w 12192000"/>
              <a:gd name="connsiteY164" fmla="*/ 2237095 h 2237474"/>
              <a:gd name="connsiteX165" fmla="*/ 1370962 w 12192000"/>
              <a:gd name="connsiteY165" fmla="*/ 2237474 h 2237474"/>
              <a:gd name="connsiteX166" fmla="*/ 1356367 w 12192000"/>
              <a:gd name="connsiteY166" fmla="*/ 2235089 h 2237474"/>
              <a:gd name="connsiteX167" fmla="*/ 1324828 w 12192000"/>
              <a:gd name="connsiteY167" fmla="*/ 2231968 h 2237474"/>
              <a:gd name="connsiteX168" fmla="*/ 1297744 w 12192000"/>
              <a:gd name="connsiteY168" fmla="*/ 2235849 h 2237474"/>
              <a:gd name="connsiteX169" fmla="*/ 1286236 w 12192000"/>
              <a:gd name="connsiteY169" fmla="*/ 2233135 h 2237474"/>
              <a:gd name="connsiteX170" fmla="*/ 1283504 w 12192000"/>
              <a:gd name="connsiteY170" fmla="*/ 2233797 h 2237474"/>
              <a:gd name="connsiteX171" fmla="*/ 1279765 w 12192000"/>
              <a:gd name="connsiteY171" fmla="*/ 2229639 h 2237474"/>
              <a:gd name="connsiteX172" fmla="*/ 1195347 w 12192000"/>
              <a:gd name="connsiteY172" fmla="*/ 2212354 h 2237474"/>
              <a:gd name="connsiteX173" fmla="*/ 970251 w 12192000"/>
              <a:gd name="connsiteY173" fmla="*/ 2221029 h 2237474"/>
              <a:gd name="connsiteX174" fmla="*/ 812914 w 12192000"/>
              <a:gd name="connsiteY174" fmla="*/ 2202752 h 2237474"/>
              <a:gd name="connsiteX175" fmla="*/ 800195 w 12192000"/>
              <a:gd name="connsiteY175" fmla="*/ 2209407 h 2237474"/>
              <a:gd name="connsiteX176" fmla="*/ 784978 w 12192000"/>
              <a:gd name="connsiteY176" fmla="*/ 2212360 h 2237474"/>
              <a:gd name="connsiteX177" fmla="*/ 681987 w 12192000"/>
              <a:gd name="connsiteY177" fmla="*/ 2216757 h 2237474"/>
              <a:gd name="connsiteX178" fmla="*/ 669923 w 12192000"/>
              <a:gd name="connsiteY178" fmla="*/ 2211682 h 2237474"/>
              <a:gd name="connsiteX179" fmla="*/ 648680 w 12192000"/>
              <a:gd name="connsiteY179" fmla="*/ 2206229 h 2237474"/>
              <a:gd name="connsiteX180" fmla="*/ 597225 w 12192000"/>
              <a:gd name="connsiteY180" fmla="*/ 2180999 h 2237474"/>
              <a:gd name="connsiteX181" fmla="*/ 558449 w 12192000"/>
              <a:gd name="connsiteY181" fmla="*/ 2182346 h 2237474"/>
              <a:gd name="connsiteX182" fmla="*/ 550517 w 12192000"/>
              <a:gd name="connsiteY182" fmla="*/ 2182060 h 2237474"/>
              <a:gd name="connsiteX183" fmla="*/ 550309 w 12192000"/>
              <a:gd name="connsiteY183" fmla="*/ 2181825 h 2237474"/>
              <a:gd name="connsiteX184" fmla="*/ 541836 w 12192000"/>
              <a:gd name="connsiteY184" fmla="*/ 2181063 h 2237474"/>
              <a:gd name="connsiteX185" fmla="*/ 536057 w 12192000"/>
              <a:gd name="connsiteY185" fmla="*/ 2181537 h 2237474"/>
              <a:gd name="connsiteX186" fmla="*/ 520671 w 12192000"/>
              <a:gd name="connsiteY186" fmla="*/ 2180980 h 2237474"/>
              <a:gd name="connsiteX187" fmla="*/ 515024 w 12192000"/>
              <a:gd name="connsiteY187" fmla="*/ 2179258 h 2237474"/>
              <a:gd name="connsiteX188" fmla="*/ 512278 w 12192000"/>
              <a:gd name="connsiteY188" fmla="*/ 2176369 h 2237474"/>
              <a:gd name="connsiteX189" fmla="*/ 480419 w 12192000"/>
              <a:gd name="connsiteY189" fmla="*/ 2167807 h 2237474"/>
              <a:gd name="connsiteX190" fmla="*/ 413835 w 12192000"/>
              <a:gd name="connsiteY190" fmla="*/ 2156783 h 2237474"/>
              <a:gd name="connsiteX191" fmla="*/ 376513 w 12192000"/>
              <a:gd name="connsiteY191" fmla="*/ 2154014 h 2237474"/>
              <a:gd name="connsiteX192" fmla="*/ 273386 w 12192000"/>
              <a:gd name="connsiteY192" fmla="*/ 2142551 h 2237474"/>
              <a:gd name="connsiteX193" fmla="*/ 169207 w 12192000"/>
              <a:gd name="connsiteY193" fmla="*/ 2128100 h 2237474"/>
              <a:gd name="connsiteX194" fmla="*/ 93149 w 12192000"/>
              <a:gd name="connsiteY194" fmla="*/ 2105324 h 2237474"/>
              <a:gd name="connsiteX195" fmla="*/ 88109 w 12192000"/>
              <a:gd name="connsiteY195" fmla="*/ 2106704 h 2237474"/>
              <a:gd name="connsiteX196" fmla="*/ 80022 w 12192000"/>
              <a:gd name="connsiteY196" fmla="*/ 2107254 h 2237474"/>
              <a:gd name="connsiteX197" fmla="*/ 79717 w 12192000"/>
              <a:gd name="connsiteY197" fmla="*/ 2107046 h 2237474"/>
              <a:gd name="connsiteX198" fmla="*/ 72352 w 12192000"/>
              <a:gd name="connsiteY198" fmla="*/ 2107991 h 2237474"/>
              <a:gd name="connsiteX199" fmla="*/ 37645 w 12192000"/>
              <a:gd name="connsiteY199" fmla="*/ 2115401 h 2237474"/>
              <a:gd name="connsiteX200" fmla="*/ 4572 w 12192000"/>
              <a:gd name="connsiteY200" fmla="*/ 2111091 h 2237474"/>
              <a:gd name="connsiteX201" fmla="*/ 0 w 12192000"/>
              <a:gd name="connsiteY201" fmla="*/ 2110468 h 2237474"/>
              <a:gd name="connsiteX202" fmla="*/ 0 w 12192000"/>
              <a:gd name="connsiteY20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259633 w 12192000"/>
              <a:gd name="connsiteY86" fmla="*/ 1837160 h 2237474"/>
              <a:gd name="connsiteX87" fmla="*/ 5197513 w 12192000"/>
              <a:gd name="connsiteY87" fmla="*/ 1844718 h 2237474"/>
              <a:gd name="connsiteX88" fmla="*/ 5168852 w 12192000"/>
              <a:gd name="connsiteY88" fmla="*/ 1844846 h 2237474"/>
              <a:gd name="connsiteX89" fmla="*/ 5114927 w 12192000"/>
              <a:gd name="connsiteY89" fmla="*/ 1847827 h 2237474"/>
              <a:gd name="connsiteX90" fmla="*/ 5108970 w 12192000"/>
              <a:gd name="connsiteY90" fmla="*/ 1847935 h 2237474"/>
              <a:gd name="connsiteX91" fmla="*/ 5067961 w 12192000"/>
              <a:gd name="connsiteY91" fmla="*/ 1845917 h 2237474"/>
              <a:gd name="connsiteX92" fmla="*/ 5007075 w 12192000"/>
              <a:gd name="connsiteY92" fmla="*/ 1838626 h 2237474"/>
              <a:gd name="connsiteX93" fmla="*/ 4944087 w 12192000"/>
              <a:gd name="connsiteY93" fmla="*/ 1823332 h 2237474"/>
              <a:gd name="connsiteX94" fmla="*/ 4907662 w 12192000"/>
              <a:gd name="connsiteY94" fmla="*/ 1816900 h 2237474"/>
              <a:gd name="connsiteX95" fmla="*/ 4882386 w 12192000"/>
              <a:gd name="connsiteY95" fmla="*/ 1809844 h 2237474"/>
              <a:gd name="connsiteX96" fmla="*/ 4811440 w 12192000"/>
              <a:gd name="connsiteY96" fmla="*/ 1804655 h 2237474"/>
              <a:gd name="connsiteX97" fmla="*/ 4691075 w 12192000"/>
              <a:gd name="connsiteY97" fmla="*/ 1801389 h 2237474"/>
              <a:gd name="connsiteX98" fmla="*/ 4611738 w 12192000"/>
              <a:gd name="connsiteY98" fmla="*/ 1776964 h 2237474"/>
              <a:gd name="connsiteX99" fmla="*/ 4560070 w 12192000"/>
              <a:gd name="connsiteY99" fmla="*/ 1785640 h 2237474"/>
              <a:gd name="connsiteX100" fmla="*/ 4536503 w 12192000"/>
              <a:gd name="connsiteY100" fmla="*/ 1785334 h 2237474"/>
              <a:gd name="connsiteX101" fmla="*/ 4513724 w 12192000"/>
              <a:gd name="connsiteY101" fmla="*/ 1791996 h 2237474"/>
              <a:gd name="connsiteX102" fmla="*/ 4459810 w 12192000"/>
              <a:gd name="connsiteY102" fmla="*/ 1797886 h 2237474"/>
              <a:gd name="connsiteX103" fmla="*/ 4379064 w 12192000"/>
              <a:gd name="connsiteY103" fmla="*/ 1817177 h 2237474"/>
              <a:gd name="connsiteX104" fmla="*/ 4319209 w 12192000"/>
              <a:gd name="connsiteY104" fmla="*/ 1834833 h 2237474"/>
              <a:gd name="connsiteX105" fmla="*/ 4290981 w 12192000"/>
              <a:gd name="connsiteY105" fmla="*/ 1839677 h 2237474"/>
              <a:gd name="connsiteX106" fmla="*/ 4285792 w 12192000"/>
              <a:gd name="connsiteY106" fmla="*/ 1836231 h 2237474"/>
              <a:gd name="connsiteX107" fmla="*/ 4238372 w 12192000"/>
              <a:gd name="connsiteY107" fmla="*/ 1851480 h 2237474"/>
              <a:gd name="connsiteX108" fmla="*/ 4232517 w 12192000"/>
              <a:gd name="connsiteY108" fmla="*/ 1852567 h 2237474"/>
              <a:gd name="connsiteX109" fmla="*/ 4191732 w 12192000"/>
              <a:gd name="connsiteY109" fmla="*/ 1857328 h 2237474"/>
              <a:gd name="connsiteX110" fmla="*/ 4065532 w 12192000"/>
              <a:gd name="connsiteY110" fmla="*/ 1855477 h 2237474"/>
              <a:gd name="connsiteX111" fmla="*/ 4028460 w 12192000"/>
              <a:gd name="connsiteY111" fmla="*/ 1855137 h 2237474"/>
              <a:gd name="connsiteX112" fmla="*/ 4002267 w 12192000"/>
              <a:gd name="connsiteY112" fmla="*/ 1852352 h 2237474"/>
              <a:gd name="connsiteX113" fmla="*/ 3931396 w 12192000"/>
              <a:gd name="connsiteY113" fmla="*/ 1858915 h 2237474"/>
              <a:gd name="connsiteX114" fmla="*/ 3812162 w 12192000"/>
              <a:gd name="connsiteY114" fmla="*/ 1875501 h 2237474"/>
              <a:gd name="connsiteX115" fmla="*/ 3729530 w 12192000"/>
              <a:gd name="connsiteY115" fmla="*/ 1864513 h 2237474"/>
              <a:gd name="connsiteX116" fmla="*/ 3680177 w 12192000"/>
              <a:gd name="connsiteY116" fmla="*/ 1881552 h 2237474"/>
              <a:gd name="connsiteX117" fmla="*/ 3567259 w 12192000"/>
              <a:gd name="connsiteY117" fmla="*/ 1893482 h 2237474"/>
              <a:gd name="connsiteX118" fmla="*/ 3405770 w 12192000"/>
              <a:gd name="connsiteY118" fmla="*/ 1904591 h 2237474"/>
              <a:gd name="connsiteX119" fmla="*/ 3280097 w 12192000"/>
              <a:gd name="connsiteY119" fmla="*/ 1919610 h 2237474"/>
              <a:gd name="connsiteX120" fmla="*/ 3123424 w 12192000"/>
              <a:gd name="connsiteY120" fmla="*/ 1952930 h 2237474"/>
              <a:gd name="connsiteX121" fmla="*/ 3009910 w 12192000"/>
              <a:gd name="connsiteY121" fmla="*/ 1957866 h 2237474"/>
              <a:gd name="connsiteX122" fmla="*/ 2995934 w 12192000"/>
              <a:gd name="connsiteY122" fmla="*/ 1967085 h 2237474"/>
              <a:gd name="connsiteX123" fmla="*/ 2980071 w 12192000"/>
              <a:gd name="connsiteY123" fmla="*/ 1972988 h 2237474"/>
              <a:gd name="connsiteX124" fmla="*/ 2978094 w 12192000"/>
              <a:gd name="connsiteY124" fmla="*/ 1972369 h 2237474"/>
              <a:gd name="connsiteX125" fmla="*/ 2942858 w 12192000"/>
              <a:gd name="connsiteY125" fmla="*/ 1981367 h 2237474"/>
              <a:gd name="connsiteX126" fmla="*/ 2875436 w 12192000"/>
              <a:gd name="connsiteY126" fmla="*/ 1996977 h 2237474"/>
              <a:gd name="connsiteX127" fmla="*/ 2874892 w 12192000"/>
              <a:gd name="connsiteY127" fmla="*/ 1996085 h 2237474"/>
              <a:gd name="connsiteX128" fmla="*/ 2864145 w 12192000"/>
              <a:gd name="connsiteY128" fmla="*/ 1994061 h 2237474"/>
              <a:gd name="connsiteX129" fmla="*/ 2843662 w 12192000"/>
              <a:gd name="connsiteY129" fmla="*/ 1992498 h 2237474"/>
              <a:gd name="connsiteX130" fmla="*/ 2796128 w 12192000"/>
              <a:gd name="connsiteY130" fmla="*/ 1976403 h 2237474"/>
              <a:gd name="connsiteX131" fmla="*/ 2756784 w 12192000"/>
              <a:gd name="connsiteY131" fmla="*/ 1985116 h 2237474"/>
              <a:gd name="connsiteX132" fmla="*/ 2748833 w 12192000"/>
              <a:gd name="connsiteY132" fmla="*/ 1986323 h 2237474"/>
              <a:gd name="connsiteX133" fmla="*/ 2748661 w 12192000"/>
              <a:gd name="connsiteY133" fmla="*/ 1986122 h 2237474"/>
              <a:gd name="connsiteX134" fmla="*/ 2740251 w 12192000"/>
              <a:gd name="connsiteY134" fmla="*/ 1986946 h 2237474"/>
              <a:gd name="connsiteX135" fmla="*/ 2718916 w 12192000"/>
              <a:gd name="connsiteY135" fmla="*/ 1990867 h 2237474"/>
              <a:gd name="connsiteX136" fmla="*/ 2713522 w 12192000"/>
              <a:gd name="connsiteY136" fmla="*/ 1990173 h 2237474"/>
              <a:gd name="connsiteX137" fmla="*/ 2680597 w 12192000"/>
              <a:gd name="connsiteY137" fmla="*/ 1984996 h 2237474"/>
              <a:gd name="connsiteX138" fmla="*/ 2578178 w 12192000"/>
              <a:gd name="connsiteY138" fmla="*/ 1990531 h 2237474"/>
              <a:gd name="connsiteX139" fmla="*/ 2476147 w 12192000"/>
              <a:gd name="connsiteY139" fmla="*/ 1998305 h 2237474"/>
              <a:gd name="connsiteX140" fmla="*/ 2373568 w 12192000"/>
              <a:gd name="connsiteY140" fmla="*/ 2003219 h 2237474"/>
              <a:gd name="connsiteX141" fmla="*/ 2321399 w 12192000"/>
              <a:gd name="connsiteY141" fmla="*/ 1989467 h 2237474"/>
              <a:gd name="connsiteX142" fmla="*/ 2315525 w 12192000"/>
              <a:gd name="connsiteY142" fmla="*/ 1989708 h 2237474"/>
              <a:gd name="connsiteX143" fmla="*/ 2300792 w 12192000"/>
              <a:gd name="connsiteY143" fmla="*/ 1994290 h 2237474"/>
              <a:gd name="connsiteX144" fmla="*/ 2295469 w 12192000"/>
              <a:gd name="connsiteY144" fmla="*/ 1996659 h 2237474"/>
              <a:gd name="connsiteX145" fmla="*/ 2287219 w 12192000"/>
              <a:gd name="connsiteY145" fmla="*/ 1998750 h 2237474"/>
              <a:gd name="connsiteX146" fmla="*/ 2286948 w 12192000"/>
              <a:gd name="connsiteY146" fmla="*/ 1998596 h 2237474"/>
              <a:gd name="connsiteX147" fmla="*/ 2243069 w 12192000"/>
              <a:gd name="connsiteY147" fmla="*/ 2015111 h 2237474"/>
              <a:gd name="connsiteX148" fmla="*/ 2186609 w 12192000"/>
              <a:gd name="connsiteY148" fmla="*/ 2008263 h 2237474"/>
              <a:gd name="connsiteX149" fmla="*/ 2164831 w 12192000"/>
              <a:gd name="connsiteY149" fmla="*/ 2010143 h 2237474"/>
              <a:gd name="connsiteX150" fmla="*/ 2152836 w 12192000"/>
              <a:gd name="connsiteY150" fmla="*/ 2010048 h 2237474"/>
              <a:gd name="connsiteX151" fmla="*/ 2117102 w 12192000"/>
              <a:gd name="connsiteY151" fmla="*/ 2023004 h 2237474"/>
              <a:gd name="connsiteX152" fmla="*/ 2111935 w 12192000"/>
              <a:gd name="connsiteY152" fmla="*/ 2023163 h 2237474"/>
              <a:gd name="connsiteX153" fmla="*/ 2089991 w 12192000"/>
              <a:gd name="connsiteY153" fmla="*/ 2034193 h 2237474"/>
              <a:gd name="connsiteX154" fmla="*/ 2058061 w 12192000"/>
              <a:gd name="connsiteY154" fmla="*/ 2047942 h 2237474"/>
              <a:gd name="connsiteX155" fmla="*/ 2055737 w 12192000"/>
              <a:gd name="connsiteY155" fmla="*/ 2047704 h 2237474"/>
              <a:gd name="connsiteX156" fmla="*/ 2042244 w 12192000"/>
              <a:gd name="connsiteY156" fmla="*/ 2055560 h 2237474"/>
              <a:gd name="connsiteX157" fmla="*/ 1976224 w 12192000"/>
              <a:gd name="connsiteY157" fmla="*/ 2074257 h 2237474"/>
              <a:gd name="connsiteX158" fmla="*/ 1877728 w 12192000"/>
              <a:gd name="connsiteY158" fmla="*/ 2101004 h 2237474"/>
              <a:gd name="connsiteX159" fmla="*/ 1759056 w 12192000"/>
              <a:gd name="connsiteY159" fmla="*/ 2125608 h 2237474"/>
              <a:gd name="connsiteX160" fmla="*/ 1637948 w 12192000"/>
              <a:gd name="connsiteY160" fmla="*/ 2172597 h 2237474"/>
              <a:gd name="connsiteX161" fmla="*/ 1434549 w 12192000"/>
              <a:gd name="connsiteY161" fmla="*/ 2234522 h 2237474"/>
              <a:gd name="connsiteX162" fmla="*/ 1398481 w 12192000"/>
              <a:gd name="connsiteY162" fmla="*/ 2237074 h 2237474"/>
              <a:gd name="connsiteX163" fmla="*/ 1398407 w 12192000"/>
              <a:gd name="connsiteY163" fmla="*/ 2237095 h 2237474"/>
              <a:gd name="connsiteX164" fmla="*/ 1370962 w 12192000"/>
              <a:gd name="connsiteY164" fmla="*/ 2237474 h 2237474"/>
              <a:gd name="connsiteX165" fmla="*/ 1356367 w 12192000"/>
              <a:gd name="connsiteY165" fmla="*/ 2235089 h 2237474"/>
              <a:gd name="connsiteX166" fmla="*/ 1324828 w 12192000"/>
              <a:gd name="connsiteY166" fmla="*/ 2231968 h 2237474"/>
              <a:gd name="connsiteX167" fmla="*/ 1297744 w 12192000"/>
              <a:gd name="connsiteY167" fmla="*/ 2235849 h 2237474"/>
              <a:gd name="connsiteX168" fmla="*/ 1286236 w 12192000"/>
              <a:gd name="connsiteY168" fmla="*/ 2233135 h 2237474"/>
              <a:gd name="connsiteX169" fmla="*/ 1283504 w 12192000"/>
              <a:gd name="connsiteY169" fmla="*/ 2233797 h 2237474"/>
              <a:gd name="connsiteX170" fmla="*/ 1279765 w 12192000"/>
              <a:gd name="connsiteY170" fmla="*/ 2229639 h 2237474"/>
              <a:gd name="connsiteX171" fmla="*/ 1195347 w 12192000"/>
              <a:gd name="connsiteY171" fmla="*/ 2212354 h 2237474"/>
              <a:gd name="connsiteX172" fmla="*/ 970251 w 12192000"/>
              <a:gd name="connsiteY172" fmla="*/ 2221029 h 2237474"/>
              <a:gd name="connsiteX173" fmla="*/ 812914 w 12192000"/>
              <a:gd name="connsiteY173" fmla="*/ 2202752 h 2237474"/>
              <a:gd name="connsiteX174" fmla="*/ 800195 w 12192000"/>
              <a:gd name="connsiteY174" fmla="*/ 2209407 h 2237474"/>
              <a:gd name="connsiteX175" fmla="*/ 784978 w 12192000"/>
              <a:gd name="connsiteY175" fmla="*/ 2212360 h 2237474"/>
              <a:gd name="connsiteX176" fmla="*/ 681987 w 12192000"/>
              <a:gd name="connsiteY176" fmla="*/ 2216757 h 2237474"/>
              <a:gd name="connsiteX177" fmla="*/ 669923 w 12192000"/>
              <a:gd name="connsiteY177" fmla="*/ 2211682 h 2237474"/>
              <a:gd name="connsiteX178" fmla="*/ 648680 w 12192000"/>
              <a:gd name="connsiteY178" fmla="*/ 2206229 h 2237474"/>
              <a:gd name="connsiteX179" fmla="*/ 597225 w 12192000"/>
              <a:gd name="connsiteY179" fmla="*/ 2180999 h 2237474"/>
              <a:gd name="connsiteX180" fmla="*/ 558449 w 12192000"/>
              <a:gd name="connsiteY180" fmla="*/ 2182346 h 2237474"/>
              <a:gd name="connsiteX181" fmla="*/ 550517 w 12192000"/>
              <a:gd name="connsiteY181" fmla="*/ 2182060 h 2237474"/>
              <a:gd name="connsiteX182" fmla="*/ 550309 w 12192000"/>
              <a:gd name="connsiteY182" fmla="*/ 2181825 h 2237474"/>
              <a:gd name="connsiteX183" fmla="*/ 541836 w 12192000"/>
              <a:gd name="connsiteY183" fmla="*/ 2181063 h 2237474"/>
              <a:gd name="connsiteX184" fmla="*/ 536057 w 12192000"/>
              <a:gd name="connsiteY184" fmla="*/ 2181537 h 2237474"/>
              <a:gd name="connsiteX185" fmla="*/ 520671 w 12192000"/>
              <a:gd name="connsiteY185" fmla="*/ 2180980 h 2237474"/>
              <a:gd name="connsiteX186" fmla="*/ 515024 w 12192000"/>
              <a:gd name="connsiteY186" fmla="*/ 2179258 h 2237474"/>
              <a:gd name="connsiteX187" fmla="*/ 512278 w 12192000"/>
              <a:gd name="connsiteY187" fmla="*/ 2176369 h 2237474"/>
              <a:gd name="connsiteX188" fmla="*/ 480419 w 12192000"/>
              <a:gd name="connsiteY188" fmla="*/ 2167807 h 2237474"/>
              <a:gd name="connsiteX189" fmla="*/ 413835 w 12192000"/>
              <a:gd name="connsiteY189" fmla="*/ 2156783 h 2237474"/>
              <a:gd name="connsiteX190" fmla="*/ 376513 w 12192000"/>
              <a:gd name="connsiteY190" fmla="*/ 2154014 h 2237474"/>
              <a:gd name="connsiteX191" fmla="*/ 273386 w 12192000"/>
              <a:gd name="connsiteY191" fmla="*/ 2142551 h 2237474"/>
              <a:gd name="connsiteX192" fmla="*/ 169207 w 12192000"/>
              <a:gd name="connsiteY192" fmla="*/ 2128100 h 2237474"/>
              <a:gd name="connsiteX193" fmla="*/ 93149 w 12192000"/>
              <a:gd name="connsiteY193" fmla="*/ 2105324 h 2237474"/>
              <a:gd name="connsiteX194" fmla="*/ 88109 w 12192000"/>
              <a:gd name="connsiteY194" fmla="*/ 2106704 h 2237474"/>
              <a:gd name="connsiteX195" fmla="*/ 80022 w 12192000"/>
              <a:gd name="connsiteY195" fmla="*/ 2107254 h 2237474"/>
              <a:gd name="connsiteX196" fmla="*/ 79717 w 12192000"/>
              <a:gd name="connsiteY196" fmla="*/ 2107046 h 2237474"/>
              <a:gd name="connsiteX197" fmla="*/ 72352 w 12192000"/>
              <a:gd name="connsiteY197" fmla="*/ 2107991 h 2237474"/>
              <a:gd name="connsiteX198" fmla="*/ 37645 w 12192000"/>
              <a:gd name="connsiteY198" fmla="*/ 2115401 h 2237474"/>
              <a:gd name="connsiteX199" fmla="*/ 4572 w 12192000"/>
              <a:gd name="connsiteY199" fmla="*/ 2111091 h 2237474"/>
              <a:gd name="connsiteX200" fmla="*/ 0 w 12192000"/>
              <a:gd name="connsiteY200" fmla="*/ 2110468 h 2237474"/>
              <a:gd name="connsiteX201" fmla="*/ 0 w 12192000"/>
              <a:gd name="connsiteY20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259633 w 12192000"/>
              <a:gd name="connsiteY86" fmla="*/ 1837160 h 2237474"/>
              <a:gd name="connsiteX87" fmla="*/ 5168852 w 12192000"/>
              <a:gd name="connsiteY87" fmla="*/ 1844846 h 2237474"/>
              <a:gd name="connsiteX88" fmla="*/ 5114927 w 12192000"/>
              <a:gd name="connsiteY88" fmla="*/ 1847827 h 2237474"/>
              <a:gd name="connsiteX89" fmla="*/ 5108970 w 12192000"/>
              <a:gd name="connsiteY89" fmla="*/ 1847935 h 2237474"/>
              <a:gd name="connsiteX90" fmla="*/ 5067961 w 12192000"/>
              <a:gd name="connsiteY90" fmla="*/ 1845917 h 2237474"/>
              <a:gd name="connsiteX91" fmla="*/ 5007075 w 12192000"/>
              <a:gd name="connsiteY91" fmla="*/ 1838626 h 2237474"/>
              <a:gd name="connsiteX92" fmla="*/ 4944087 w 12192000"/>
              <a:gd name="connsiteY92" fmla="*/ 1823332 h 2237474"/>
              <a:gd name="connsiteX93" fmla="*/ 4907662 w 12192000"/>
              <a:gd name="connsiteY93" fmla="*/ 1816900 h 2237474"/>
              <a:gd name="connsiteX94" fmla="*/ 4882386 w 12192000"/>
              <a:gd name="connsiteY94" fmla="*/ 1809844 h 2237474"/>
              <a:gd name="connsiteX95" fmla="*/ 4811440 w 12192000"/>
              <a:gd name="connsiteY95" fmla="*/ 1804655 h 2237474"/>
              <a:gd name="connsiteX96" fmla="*/ 4691075 w 12192000"/>
              <a:gd name="connsiteY96" fmla="*/ 1801389 h 2237474"/>
              <a:gd name="connsiteX97" fmla="*/ 4611738 w 12192000"/>
              <a:gd name="connsiteY97" fmla="*/ 1776964 h 2237474"/>
              <a:gd name="connsiteX98" fmla="*/ 4560070 w 12192000"/>
              <a:gd name="connsiteY98" fmla="*/ 1785640 h 2237474"/>
              <a:gd name="connsiteX99" fmla="*/ 4536503 w 12192000"/>
              <a:gd name="connsiteY99" fmla="*/ 1785334 h 2237474"/>
              <a:gd name="connsiteX100" fmla="*/ 4513724 w 12192000"/>
              <a:gd name="connsiteY100" fmla="*/ 1791996 h 2237474"/>
              <a:gd name="connsiteX101" fmla="*/ 4459810 w 12192000"/>
              <a:gd name="connsiteY101" fmla="*/ 1797886 h 2237474"/>
              <a:gd name="connsiteX102" fmla="*/ 4379064 w 12192000"/>
              <a:gd name="connsiteY102" fmla="*/ 1817177 h 2237474"/>
              <a:gd name="connsiteX103" fmla="*/ 4319209 w 12192000"/>
              <a:gd name="connsiteY103" fmla="*/ 1834833 h 2237474"/>
              <a:gd name="connsiteX104" fmla="*/ 4290981 w 12192000"/>
              <a:gd name="connsiteY104" fmla="*/ 1839677 h 2237474"/>
              <a:gd name="connsiteX105" fmla="*/ 4285792 w 12192000"/>
              <a:gd name="connsiteY105" fmla="*/ 1836231 h 2237474"/>
              <a:gd name="connsiteX106" fmla="*/ 4238372 w 12192000"/>
              <a:gd name="connsiteY106" fmla="*/ 1851480 h 2237474"/>
              <a:gd name="connsiteX107" fmla="*/ 4232517 w 12192000"/>
              <a:gd name="connsiteY107" fmla="*/ 1852567 h 2237474"/>
              <a:gd name="connsiteX108" fmla="*/ 4191732 w 12192000"/>
              <a:gd name="connsiteY108" fmla="*/ 1857328 h 2237474"/>
              <a:gd name="connsiteX109" fmla="*/ 4065532 w 12192000"/>
              <a:gd name="connsiteY109" fmla="*/ 1855477 h 2237474"/>
              <a:gd name="connsiteX110" fmla="*/ 4028460 w 12192000"/>
              <a:gd name="connsiteY110" fmla="*/ 1855137 h 2237474"/>
              <a:gd name="connsiteX111" fmla="*/ 4002267 w 12192000"/>
              <a:gd name="connsiteY111" fmla="*/ 1852352 h 2237474"/>
              <a:gd name="connsiteX112" fmla="*/ 3931396 w 12192000"/>
              <a:gd name="connsiteY112" fmla="*/ 1858915 h 2237474"/>
              <a:gd name="connsiteX113" fmla="*/ 3812162 w 12192000"/>
              <a:gd name="connsiteY113" fmla="*/ 1875501 h 2237474"/>
              <a:gd name="connsiteX114" fmla="*/ 3729530 w 12192000"/>
              <a:gd name="connsiteY114" fmla="*/ 1864513 h 2237474"/>
              <a:gd name="connsiteX115" fmla="*/ 3680177 w 12192000"/>
              <a:gd name="connsiteY115" fmla="*/ 1881552 h 2237474"/>
              <a:gd name="connsiteX116" fmla="*/ 3567259 w 12192000"/>
              <a:gd name="connsiteY116" fmla="*/ 1893482 h 2237474"/>
              <a:gd name="connsiteX117" fmla="*/ 3405770 w 12192000"/>
              <a:gd name="connsiteY117" fmla="*/ 1904591 h 2237474"/>
              <a:gd name="connsiteX118" fmla="*/ 3280097 w 12192000"/>
              <a:gd name="connsiteY118" fmla="*/ 1919610 h 2237474"/>
              <a:gd name="connsiteX119" fmla="*/ 3123424 w 12192000"/>
              <a:gd name="connsiteY119" fmla="*/ 1952930 h 2237474"/>
              <a:gd name="connsiteX120" fmla="*/ 3009910 w 12192000"/>
              <a:gd name="connsiteY120" fmla="*/ 1957866 h 2237474"/>
              <a:gd name="connsiteX121" fmla="*/ 2995934 w 12192000"/>
              <a:gd name="connsiteY121" fmla="*/ 1967085 h 2237474"/>
              <a:gd name="connsiteX122" fmla="*/ 2980071 w 12192000"/>
              <a:gd name="connsiteY122" fmla="*/ 1972988 h 2237474"/>
              <a:gd name="connsiteX123" fmla="*/ 2978094 w 12192000"/>
              <a:gd name="connsiteY123" fmla="*/ 1972369 h 2237474"/>
              <a:gd name="connsiteX124" fmla="*/ 2942858 w 12192000"/>
              <a:gd name="connsiteY124" fmla="*/ 1981367 h 2237474"/>
              <a:gd name="connsiteX125" fmla="*/ 2875436 w 12192000"/>
              <a:gd name="connsiteY125" fmla="*/ 1996977 h 2237474"/>
              <a:gd name="connsiteX126" fmla="*/ 2874892 w 12192000"/>
              <a:gd name="connsiteY126" fmla="*/ 1996085 h 2237474"/>
              <a:gd name="connsiteX127" fmla="*/ 2864145 w 12192000"/>
              <a:gd name="connsiteY127" fmla="*/ 1994061 h 2237474"/>
              <a:gd name="connsiteX128" fmla="*/ 2843662 w 12192000"/>
              <a:gd name="connsiteY128" fmla="*/ 1992498 h 2237474"/>
              <a:gd name="connsiteX129" fmla="*/ 2796128 w 12192000"/>
              <a:gd name="connsiteY129" fmla="*/ 1976403 h 2237474"/>
              <a:gd name="connsiteX130" fmla="*/ 2756784 w 12192000"/>
              <a:gd name="connsiteY130" fmla="*/ 1985116 h 2237474"/>
              <a:gd name="connsiteX131" fmla="*/ 2748833 w 12192000"/>
              <a:gd name="connsiteY131" fmla="*/ 1986323 h 2237474"/>
              <a:gd name="connsiteX132" fmla="*/ 2748661 w 12192000"/>
              <a:gd name="connsiteY132" fmla="*/ 1986122 h 2237474"/>
              <a:gd name="connsiteX133" fmla="*/ 2740251 w 12192000"/>
              <a:gd name="connsiteY133" fmla="*/ 1986946 h 2237474"/>
              <a:gd name="connsiteX134" fmla="*/ 2718916 w 12192000"/>
              <a:gd name="connsiteY134" fmla="*/ 1990867 h 2237474"/>
              <a:gd name="connsiteX135" fmla="*/ 2713522 w 12192000"/>
              <a:gd name="connsiteY135" fmla="*/ 1990173 h 2237474"/>
              <a:gd name="connsiteX136" fmla="*/ 2680597 w 12192000"/>
              <a:gd name="connsiteY136" fmla="*/ 1984996 h 2237474"/>
              <a:gd name="connsiteX137" fmla="*/ 2578178 w 12192000"/>
              <a:gd name="connsiteY137" fmla="*/ 1990531 h 2237474"/>
              <a:gd name="connsiteX138" fmla="*/ 2476147 w 12192000"/>
              <a:gd name="connsiteY138" fmla="*/ 1998305 h 2237474"/>
              <a:gd name="connsiteX139" fmla="*/ 2373568 w 12192000"/>
              <a:gd name="connsiteY139" fmla="*/ 2003219 h 2237474"/>
              <a:gd name="connsiteX140" fmla="*/ 2321399 w 12192000"/>
              <a:gd name="connsiteY140" fmla="*/ 1989467 h 2237474"/>
              <a:gd name="connsiteX141" fmla="*/ 2315525 w 12192000"/>
              <a:gd name="connsiteY141" fmla="*/ 1989708 h 2237474"/>
              <a:gd name="connsiteX142" fmla="*/ 2300792 w 12192000"/>
              <a:gd name="connsiteY142" fmla="*/ 1994290 h 2237474"/>
              <a:gd name="connsiteX143" fmla="*/ 2295469 w 12192000"/>
              <a:gd name="connsiteY143" fmla="*/ 1996659 h 2237474"/>
              <a:gd name="connsiteX144" fmla="*/ 2287219 w 12192000"/>
              <a:gd name="connsiteY144" fmla="*/ 1998750 h 2237474"/>
              <a:gd name="connsiteX145" fmla="*/ 2286948 w 12192000"/>
              <a:gd name="connsiteY145" fmla="*/ 1998596 h 2237474"/>
              <a:gd name="connsiteX146" fmla="*/ 2243069 w 12192000"/>
              <a:gd name="connsiteY146" fmla="*/ 2015111 h 2237474"/>
              <a:gd name="connsiteX147" fmla="*/ 2186609 w 12192000"/>
              <a:gd name="connsiteY147" fmla="*/ 2008263 h 2237474"/>
              <a:gd name="connsiteX148" fmla="*/ 2164831 w 12192000"/>
              <a:gd name="connsiteY148" fmla="*/ 2010143 h 2237474"/>
              <a:gd name="connsiteX149" fmla="*/ 2152836 w 12192000"/>
              <a:gd name="connsiteY149" fmla="*/ 2010048 h 2237474"/>
              <a:gd name="connsiteX150" fmla="*/ 2117102 w 12192000"/>
              <a:gd name="connsiteY150" fmla="*/ 2023004 h 2237474"/>
              <a:gd name="connsiteX151" fmla="*/ 2111935 w 12192000"/>
              <a:gd name="connsiteY151" fmla="*/ 2023163 h 2237474"/>
              <a:gd name="connsiteX152" fmla="*/ 2089991 w 12192000"/>
              <a:gd name="connsiteY152" fmla="*/ 2034193 h 2237474"/>
              <a:gd name="connsiteX153" fmla="*/ 2058061 w 12192000"/>
              <a:gd name="connsiteY153" fmla="*/ 2047942 h 2237474"/>
              <a:gd name="connsiteX154" fmla="*/ 2055737 w 12192000"/>
              <a:gd name="connsiteY154" fmla="*/ 2047704 h 2237474"/>
              <a:gd name="connsiteX155" fmla="*/ 2042244 w 12192000"/>
              <a:gd name="connsiteY155" fmla="*/ 2055560 h 2237474"/>
              <a:gd name="connsiteX156" fmla="*/ 1976224 w 12192000"/>
              <a:gd name="connsiteY156" fmla="*/ 2074257 h 2237474"/>
              <a:gd name="connsiteX157" fmla="*/ 1877728 w 12192000"/>
              <a:gd name="connsiteY157" fmla="*/ 2101004 h 2237474"/>
              <a:gd name="connsiteX158" fmla="*/ 1759056 w 12192000"/>
              <a:gd name="connsiteY158" fmla="*/ 2125608 h 2237474"/>
              <a:gd name="connsiteX159" fmla="*/ 1637948 w 12192000"/>
              <a:gd name="connsiteY159" fmla="*/ 2172597 h 2237474"/>
              <a:gd name="connsiteX160" fmla="*/ 1434549 w 12192000"/>
              <a:gd name="connsiteY160" fmla="*/ 2234522 h 2237474"/>
              <a:gd name="connsiteX161" fmla="*/ 1398481 w 12192000"/>
              <a:gd name="connsiteY161" fmla="*/ 2237074 h 2237474"/>
              <a:gd name="connsiteX162" fmla="*/ 1398407 w 12192000"/>
              <a:gd name="connsiteY162" fmla="*/ 2237095 h 2237474"/>
              <a:gd name="connsiteX163" fmla="*/ 1370962 w 12192000"/>
              <a:gd name="connsiteY163" fmla="*/ 2237474 h 2237474"/>
              <a:gd name="connsiteX164" fmla="*/ 1356367 w 12192000"/>
              <a:gd name="connsiteY164" fmla="*/ 2235089 h 2237474"/>
              <a:gd name="connsiteX165" fmla="*/ 1324828 w 12192000"/>
              <a:gd name="connsiteY165" fmla="*/ 2231968 h 2237474"/>
              <a:gd name="connsiteX166" fmla="*/ 1297744 w 12192000"/>
              <a:gd name="connsiteY166" fmla="*/ 2235849 h 2237474"/>
              <a:gd name="connsiteX167" fmla="*/ 1286236 w 12192000"/>
              <a:gd name="connsiteY167" fmla="*/ 2233135 h 2237474"/>
              <a:gd name="connsiteX168" fmla="*/ 1283504 w 12192000"/>
              <a:gd name="connsiteY168" fmla="*/ 2233797 h 2237474"/>
              <a:gd name="connsiteX169" fmla="*/ 1279765 w 12192000"/>
              <a:gd name="connsiteY169" fmla="*/ 2229639 h 2237474"/>
              <a:gd name="connsiteX170" fmla="*/ 1195347 w 12192000"/>
              <a:gd name="connsiteY170" fmla="*/ 2212354 h 2237474"/>
              <a:gd name="connsiteX171" fmla="*/ 970251 w 12192000"/>
              <a:gd name="connsiteY171" fmla="*/ 2221029 h 2237474"/>
              <a:gd name="connsiteX172" fmla="*/ 812914 w 12192000"/>
              <a:gd name="connsiteY172" fmla="*/ 2202752 h 2237474"/>
              <a:gd name="connsiteX173" fmla="*/ 800195 w 12192000"/>
              <a:gd name="connsiteY173" fmla="*/ 2209407 h 2237474"/>
              <a:gd name="connsiteX174" fmla="*/ 784978 w 12192000"/>
              <a:gd name="connsiteY174" fmla="*/ 2212360 h 2237474"/>
              <a:gd name="connsiteX175" fmla="*/ 681987 w 12192000"/>
              <a:gd name="connsiteY175" fmla="*/ 2216757 h 2237474"/>
              <a:gd name="connsiteX176" fmla="*/ 669923 w 12192000"/>
              <a:gd name="connsiteY176" fmla="*/ 2211682 h 2237474"/>
              <a:gd name="connsiteX177" fmla="*/ 648680 w 12192000"/>
              <a:gd name="connsiteY177" fmla="*/ 2206229 h 2237474"/>
              <a:gd name="connsiteX178" fmla="*/ 597225 w 12192000"/>
              <a:gd name="connsiteY178" fmla="*/ 2180999 h 2237474"/>
              <a:gd name="connsiteX179" fmla="*/ 558449 w 12192000"/>
              <a:gd name="connsiteY179" fmla="*/ 2182346 h 2237474"/>
              <a:gd name="connsiteX180" fmla="*/ 550517 w 12192000"/>
              <a:gd name="connsiteY180" fmla="*/ 2182060 h 2237474"/>
              <a:gd name="connsiteX181" fmla="*/ 550309 w 12192000"/>
              <a:gd name="connsiteY181" fmla="*/ 2181825 h 2237474"/>
              <a:gd name="connsiteX182" fmla="*/ 541836 w 12192000"/>
              <a:gd name="connsiteY182" fmla="*/ 2181063 h 2237474"/>
              <a:gd name="connsiteX183" fmla="*/ 536057 w 12192000"/>
              <a:gd name="connsiteY183" fmla="*/ 2181537 h 2237474"/>
              <a:gd name="connsiteX184" fmla="*/ 520671 w 12192000"/>
              <a:gd name="connsiteY184" fmla="*/ 2180980 h 2237474"/>
              <a:gd name="connsiteX185" fmla="*/ 515024 w 12192000"/>
              <a:gd name="connsiteY185" fmla="*/ 2179258 h 2237474"/>
              <a:gd name="connsiteX186" fmla="*/ 512278 w 12192000"/>
              <a:gd name="connsiteY186" fmla="*/ 2176369 h 2237474"/>
              <a:gd name="connsiteX187" fmla="*/ 480419 w 12192000"/>
              <a:gd name="connsiteY187" fmla="*/ 2167807 h 2237474"/>
              <a:gd name="connsiteX188" fmla="*/ 413835 w 12192000"/>
              <a:gd name="connsiteY188" fmla="*/ 2156783 h 2237474"/>
              <a:gd name="connsiteX189" fmla="*/ 376513 w 12192000"/>
              <a:gd name="connsiteY189" fmla="*/ 2154014 h 2237474"/>
              <a:gd name="connsiteX190" fmla="*/ 273386 w 12192000"/>
              <a:gd name="connsiteY190" fmla="*/ 2142551 h 2237474"/>
              <a:gd name="connsiteX191" fmla="*/ 169207 w 12192000"/>
              <a:gd name="connsiteY191" fmla="*/ 2128100 h 2237474"/>
              <a:gd name="connsiteX192" fmla="*/ 93149 w 12192000"/>
              <a:gd name="connsiteY192" fmla="*/ 2105324 h 2237474"/>
              <a:gd name="connsiteX193" fmla="*/ 88109 w 12192000"/>
              <a:gd name="connsiteY193" fmla="*/ 2106704 h 2237474"/>
              <a:gd name="connsiteX194" fmla="*/ 80022 w 12192000"/>
              <a:gd name="connsiteY194" fmla="*/ 2107254 h 2237474"/>
              <a:gd name="connsiteX195" fmla="*/ 79717 w 12192000"/>
              <a:gd name="connsiteY195" fmla="*/ 2107046 h 2237474"/>
              <a:gd name="connsiteX196" fmla="*/ 72352 w 12192000"/>
              <a:gd name="connsiteY196" fmla="*/ 2107991 h 2237474"/>
              <a:gd name="connsiteX197" fmla="*/ 37645 w 12192000"/>
              <a:gd name="connsiteY197" fmla="*/ 2115401 h 2237474"/>
              <a:gd name="connsiteX198" fmla="*/ 4572 w 12192000"/>
              <a:gd name="connsiteY198" fmla="*/ 2111091 h 2237474"/>
              <a:gd name="connsiteX199" fmla="*/ 0 w 12192000"/>
              <a:gd name="connsiteY199" fmla="*/ 2110468 h 2237474"/>
              <a:gd name="connsiteX200" fmla="*/ 0 w 12192000"/>
              <a:gd name="connsiteY20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259633 w 12192000"/>
              <a:gd name="connsiteY86" fmla="*/ 1837160 h 2237474"/>
              <a:gd name="connsiteX87" fmla="*/ 5149802 w 12192000"/>
              <a:gd name="connsiteY87" fmla="*/ 1844846 h 2237474"/>
              <a:gd name="connsiteX88" fmla="*/ 5114927 w 12192000"/>
              <a:gd name="connsiteY88" fmla="*/ 1847827 h 2237474"/>
              <a:gd name="connsiteX89" fmla="*/ 5108970 w 12192000"/>
              <a:gd name="connsiteY89" fmla="*/ 1847935 h 2237474"/>
              <a:gd name="connsiteX90" fmla="*/ 5067961 w 12192000"/>
              <a:gd name="connsiteY90" fmla="*/ 1845917 h 2237474"/>
              <a:gd name="connsiteX91" fmla="*/ 5007075 w 12192000"/>
              <a:gd name="connsiteY91" fmla="*/ 1838626 h 2237474"/>
              <a:gd name="connsiteX92" fmla="*/ 4944087 w 12192000"/>
              <a:gd name="connsiteY92" fmla="*/ 1823332 h 2237474"/>
              <a:gd name="connsiteX93" fmla="*/ 4907662 w 12192000"/>
              <a:gd name="connsiteY93" fmla="*/ 1816900 h 2237474"/>
              <a:gd name="connsiteX94" fmla="*/ 4882386 w 12192000"/>
              <a:gd name="connsiteY94" fmla="*/ 1809844 h 2237474"/>
              <a:gd name="connsiteX95" fmla="*/ 4811440 w 12192000"/>
              <a:gd name="connsiteY95" fmla="*/ 1804655 h 2237474"/>
              <a:gd name="connsiteX96" fmla="*/ 4691075 w 12192000"/>
              <a:gd name="connsiteY96" fmla="*/ 1801389 h 2237474"/>
              <a:gd name="connsiteX97" fmla="*/ 4611738 w 12192000"/>
              <a:gd name="connsiteY97" fmla="*/ 1776964 h 2237474"/>
              <a:gd name="connsiteX98" fmla="*/ 4560070 w 12192000"/>
              <a:gd name="connsiteY98" fmla="*/ 1785640 h 2237474"/>
              <a:gd name="connsiteX99" fmla="*/ 4536503 w 12192000"/>
              <a:gd name="connsiteY99" fmla="*/ 1785334 h 2237474"/>
              <a:gd name="connsiteX100" fmla="*/ 4513724 w 12192000"/>
              <a:gd name="connsiteY100" fmla="*/ 1791996 h 2237474"/>
              <a:gd name="connsiteX101" fmla="*/ 4459810 w 12192000"/>
              <a:gd name="connsiteY101" fmla="*/ 1797886 h 2237474"/>
              <a:gd name="connsiteX102" fmla="*/ 4379064 w 12192000"/>
              <a:gd name="connsiteY102" fmla="*/ 1817177 h 2237474"/>
              <a:gd name="connsiteX103" fmla="*/ 4319209 w 12192000"/>
              <a:gd name="connsiteY103" fmla="*/ 1834833 h 2237474"/>
              <a:gd name="connsiteX104" fmla="*/ 4290981 w 12192000"/>
              <a:gd name="connsiteY104" fmla="*/ 1839677 h 2237474"/>
              <a:gd name="connsiteX105" fmla="*/ 4285792 w 12192000"/>
              <a:gd name="connsiteY105" fmla="*/ 1836231 h 2237474"/>
              <a:gd name="connsiteX106" fmla="*/ 4238372 w 12192000"/>
              <a:gd name="connsiteY106" fmla="*/ 1851480 h 2237474"/>
              <a:gd name="connsiteX107" fmla="*/ 4232517 w 12192000"/>
              <a:gd name="connsiteY107" fmla="*/ 1852567 h 2237474"/>
              <a:gd name="connsiteX108" fmla="*/ 4191732 w 12192000"/>
              <a:gd name="connsiteY108" fmla="*/ 1857328 h 2237474"/>
              <a:gd name="connsiteX109" fmla="*/ 4065532 w 12192000"/>
              <a:gd name="connsiteY109" fmla="*/ 1855477 h 2237474"/>
              <a:gd name="connsiteX110" fmla="*/ 4028460 w 12192000"/>
              <a:gd name="connsiteY110" fmla="*/ 1855137 h 2237474"/>
              <a:gd name="connsiteX111" fmla="*/ 4002267 w 12192000"/>
              <a:gd name="connsiteY111" fmla="*/ 1852352 h 2237474"/>
              <a:gd name="connsiteX112" fmla="*/ 3931396 w 12192000"/>
              <a:gd name="connsiteY112" fmla="*/ 1858915 h 2237474"/>
              <a:gd name="connsiteX113" fmla="*/ 3812162 w 12192000"/>
              <a:gd name="connsiteY113" fmla="*/ 1875501 h 2237474"/>
              <a:gd name="connsiteX114" fmla="*/ 3729530 w 12192000"/>
              <a:gd name="connsiteY114" fmla="*/ 1864513 h 2237474"/>
              <a:gd name="connsiteX115" fmla="*/ 3680177 w 12192000"/>
              <a:gd name="connsiteY115" fmla="*/ 1881552 h 2237474"/>
              <a:gd name="connsiteX116" fmla="*/ 3567259 w 12192000"/>
              <a:gd name="connsiteY116" fmla="*/ 1893482 h 2237474"/>
              <a:gd name="connsiteX117" fmla="*/ 3405770 w 12192000"/>
              <a:gd name="connsiteY117" fmla="*/ 1904591 h 2237474"/>
              <a:gd name="connsiteX118" fmla="*/ 3280097 w 12192000"/>
              <a:gd name="connsiteY118" fmla="*/ 1919610 h 2237474"/>
              <a:gd name="connsiteX119" fmla="*/ 3123424 w 12192000"/>
              <a:gd name="connsiteY119" fmla="*/ 1952930 h 2237474"/>
              <a:gd name="connsiteX120" fmla="*/ 3009910 w 12192000"/>
              <a:gd name="connsiteY120" fmla="*/ 1957866 h 2237474"/>
              <a:gd name="connsiteX121" fmla="*/ 2995934 w 12192000"/>
              <a:gd name="connsiteY121" fmla="*/ 1967085 h 2237474"/>
              <a:gd name="connsiteX122" fmla="*/ 2980071 w 12192000"/>
              <a:gd name="connsiteY122" fmla="*/ 1972988 h 2237474"/>
              <a:gd name="connsiteX123" fmla="*/ 2978094 w 12192000"/>
              <a:gd name="connsiteY123" fmla="*/ 1972369 h 2237474"/>
              <a:gd name="connsiteX124" fmla="*/ 2942858 w 12192000"/>
              <a:gd name="connsiteY124" fmla="*/ 1981367 h 2237474"/>
              <a:gd name="connsiteX125" fmla="*/ 2875436 w 12192000"/>
              <a:gd name="connsiteY125" fmla="*/ 1996977 h 2237474"/>
              <a:gd name="connsiteX126" fmla="*/ 2874892 w 12192000"/>
              <a:gd name="connsiteY126" fmla="*/ 1996085 h 2237474"/>
              <a:gd name="connsiteX127" fmla="*/ 2864145 w 12192000"/>
              <a:gd name="connsiteY127" fmla="*/ 1994061 h 2237474"/>
              <a:gd name="connsiteX128" fmla="*/ 2843662 w 12192000"/>
              <a:gd name="connsiteY128" fmla="*/ 1992498 h 2237474"/>
              <a:gd name="connsiteX129" fmla="*/ 2796128 w 12192000"/>
              <a:gd name="connsiteY129" fmla="*/ 1976403 h 2237474"/>
              <a:gd name="connsiteX130" fmla="*/ 2756784 w 12192000"/>
              <a:gd name="connsiteY130" fmla="*/ 1985116 h 2237474"/>
              <a:gd name="connsiteX131" fmla="*/ 2748833 w 12192000"/>
              <a:gd name="connsiteY131" fmla="*/ 1986323 h 2237474"/>
              <a:gd name="connsiteX132" fmla="*/ 2748661 w 12192000"/>
              <a:gd name="connsiteY132" fmla="*/ 1986122 h 2237474"/>
              <a:gd name="connsiteX133" fmla="*/ 2740251 w 12192000"/>
              <a:gd name="connsiteY133" fmla="*/ 1986946 h 2237474"/>
              <a:gd name="connsiteX134" fmla="*/ 2718916 w 12192000"/>
              <a:gd name="connsiteY134" fmla="*/ 1990867 h 2237474"/>
              <a:gd name="connsiteX135" fmla="*/ 2713522 w 12192000"/>
              <a:gd name="connsiteY135" fmla="*/ 1990173 h 2237474"/>
              <a:gd name="connsiteX136" fmla="*/ 2680597 w 12192000"/>
              <a:gd name="connsiteY136" fmla="*/ 1984996 h 2237474"/>
              <a:gd name="connsiteX137" fmla="*/ 2578178 w 12192000"/>
              <a:gd name="connsiteY137" fmla="*/ 1990531 h 2237474"/>
              <a:gd name="connsiteX138" fmla="*/ 2476147 w 12192000"/>
              <a:gd name="connsiteY138" fmla="*/ 1998305 h 2237474"/>
              <a:gd name="connsiteX139" fmla="*/ 2373568 w 12192000"/>
              <a:gd name="connsiteY139" fmla="*/ 2003219 h 2237474"/>
              <a:gd name="connsiteX140" fmla="*/ 2321399 w 12192000"/>
              <a:gd name="connsiteY140" fmla="*/ 1989467 h 2237474"/>
              <a:gd name="connsiteX141" fmla="*/ 2315525 w 12192000"/>
              <a:gd name="connsiteY141" fmla="*/ 1989708 h 2237474"/>
              <a:gd name="connsiteX142" fmla="*/ 2300792 w 12192000"/>
              <a:gd name="connsiteY142" fmla="*/ 1994290 h 2237474"/>
              <a:gd name="connsiteX143" fmla="*/ 2295469 w 12192000"/>
              <a:gd name="connsiteY143" fmla="*/ 1996659 h 2237474"/>
              <a:gd name="connsiteX144" fmla="*/ 2287219 w 12192000"/>
              <a:gd name="connsiteY144" fmla="*/ 1998750 h 2237474"/>
              <a:gd name="connsiteX145" fmla="*/ 2286948 w 12192000"/>
              <a:gd name="connsiteY145" fmla="*/ 1998596 h 2237474"/>
              <a:gd name="connsiteX146" fmla="*/ 2243069 w 12192000"/>
              <a:gd name="connsiteY146" fmla="*/ 2015111 h 2237474"/>
              <a:gd name="connsiteX147" fmla="*/ 2186609 w 12192000"/>
              <a:gd name="connsiteY147" fmla="*/ 2008263 h 2237474"/>
              <a:gd name="connsiteX148" fmla="*/ 2164831 w 12192000"/>
              <a:gd name="connsiteY148" fmla="*/ 2010143 h 2237474"/>
              <a:gd name="connsiteX149" fmla="*/ 2152836 w 12192000"/>
              <a:gd name="connsiteY149" fmla="*/ 2010048 h 2237474"/>
              <a:gd name="connsiteX150" fmla="*/ 2117102 w 12192000"/>
              <a:gd name="connsiteY150" fmla="*/ 2023004 h 2237474"/>
              <a:gd name="connsiteX151" fmla="*/ 2111935 w 12192000"/>
              <a:gd name="connsiteY151" fmla="*/ 2023163 h 2237474"/>
              <a:gd name="connsiteX152" fmla="*/ 2089991 w 12192000"/>
              <a:gd name="connsiteY152" fmla="*/ 2034193 h 2237474"/>
              <a:gd name="connsiteX153" fmla="*/ 2058061 w 12192000"/>
              <a:gd name="connsiteY153" fmla="*/ 2047942 h 2237474"/>
              <a:gd name="connsiteX154" fmla="*/ 2055737 w 12192000"/>
              <a:gd name="connsiteY154" fmla="*/ 2047704 h 2237474"/>
              <a:gd name="connsiteX155" fmla="*/ 2042244 w 12192000"/>
              <a:gd name="connsiteY155" fmla="*/ 2055560 h 2237474"/>
              <a:gd name="connsiteX156" fmla="*/ 1976224 w 12192000"/>
              <a:gd name="connsiteY156" fmla="*/ 2074257 h 2237474"/>
              <a:gd name="connsiteX157" fmla="*/ 1877728 w 12192000"/>
              <a:gd name="connsiteY157" fmla="*/ 2101004 h 2237474"/>
              <a:gd name="connsiteX158" fmla="*/ 1759056 w 12192000"/>
              <a:gd name="connsiteY158" fmla="*/ 2125608 h 2237474"/>
              <a:gd name="connsiteX159" fmla="*/ 1637948 w 12192000"/>
              <a:gd name="connsiteY159" fmla="*/ 2172597 h 2237474"/>
              <a:gd name="connsiteX160" fmla="*/ 1434549 w 12192000"/>
              <a:gd name="connsiteY160" fmla="*/ 2234522 h 2237474"/>
              <a:gd name="connsiteX161" fmla="*/ 1398481 w 12192000"/>
              <a:gd name="connsiteY161" fmla="*/ 2237074 h 2237474"/>
              <a:gd name="connsiteX162" fmla="*/ 1398407 w 12192000"/>
              <a:gd name="connsiteY162" fmla="*/ 2237095 h 2237474"/>
              <a:gd name="connsiteX163" fmla="*/ 1370962 w 12192000"/>
              <a:gd name="connsiteY163" fmla="*/ 2237474 h 2237474"/>
              <a:gd name="connsiteX164" fmla="*/ 1356367 w 12192000"/>
              <a:gd name="connsiteY164" fmla="*/ 2235089 h 2237474"/>
              <a:gd name="connsiteX165" fmla="*/ 1324828 w 12192000"/>
              <a:gd name="connsiteY165" fmla="*/ 2231968 h 2237474"/>
              <a:gd name="connsiteX166" fmla="*/ 1297744 w 12192000"/>
              <a:gd name="connsiteY166" fmla="*/ 2235849 h 2237474"/>
              <a:gd name="connsiteX167" fmla="*/ 1286236 w 12192000"/>
              <a:gd name="connsiteY167" fmla="*/ 2233135 h 2237474"/>
              <a:gd name="connsiteX168" fmla="*/ 1283504 w 12192000"/>
              <a:gd name="connsiteY168" fmla="*/ 2233797 h 2237474"/>
              <a:gd name="connsiteX169" fmla="*/ 1279765 w 12192000"/>
              <a:gd name="connsiteY169" fmla="*/ 2229639 h 2237474"/>
              <a:gd name="connsiteX170" fmla="*/ 1195347 w 12192000"/>
              <a:gd name="connsiteY170" fmla="*/ 2212354 h 2237474"/>
              <a:gd name="connsiteX171" fmla="*/ 970251 w 12192000"/>
              <a:gd name="connsiteY171" fmla="*/ 2221029 h 2237474"/>
              <a:gd name="connsiteX172" fmla="*/ 812914 w 12192000"/>
              <a:gd name="connsiteY172" fmla="*/ 2202752 h 2237474"/>
              <a:gd name="connsiteX173" fmla="*/ 800195 w 12192000"/>
              <a:gd name="connsiteY173" fmla="*/ 2209407 h 2237474"/>
              <a:gd name="connsiteX174" fmla="*/ 784978 w 12192000"/>
              <a:gd name="connsiteY174" fmla="*/ 2212360 h 2237474"/>
              <a:gd name="connsiteX175" fmla="*/ 681987 w 12192000"/>
              <a:gd name="connsiteY175" fmla="*/ 2216757 h 2237474"/>
              <a:gd name="connsiteX176" fmla="*/ 669923 w 12192000"/>
              <a:gd name="connsiteY176" fmla="*/ 2211682 h 2237474"/>
              <a:gd name="connsiteX177" fmla="*/ 648680 w 12192000"/>
              <a:gd name="connsiteY177" fmla="*/ 2206229 h 2237474"/>
              <a:gd name="connsiteX178" fmla="*/ 597225 w 12192000"/>
              <a:gd name="connsiteY178" fmla="*/ 2180999 h 2237474"/>
              <a:gd name="connsiteX179" fmla="*/ 558449 w 12192000"/>
              <a:gd name="connsiteY179" fmla="*/ 2182346 h 2237474"/>
              <a:gd name="connsiteX180" fmla="*/ 550517 w 12192000"/>
              <a:gd name="connsiteY180" fmla="*/ 2182060 h 2237474"/>
              <a:gd name="connsiteX181" fmla="*/ 550309 w 12192000"/>
              <a:gd name="connsiteY181" fmla="*/ 2181825 h 2237474"/>
              <a:gd name="connsiteX182" fmla="*/ 541836 w 12192000"/>
              <a:gd name="connsiteY182" fmla="*/ 2181063 h 2237474"/>
              <a:gd name="connsiteX183" fmla="*/ 536057 w 12192000"/>
              <a:gd name="connsiteY183" fmla="*/ 2181537 h 2237474"/>
              <a:gd name="connsiteX184" fmla="*/ 520671 w 12192000"/>
              <a:gd name="connsiteY184" fmla="*/ 2180980 h 2237474"/>
              <a:gd name="connsiteX185" fmla="*/ 515024 w 12192000"/>
              <a:gd name="connsiteY185" fmla="*/ 2179258 h 2237474"/>
              <a:gd name="connsiteX186" fmla="*/ 512278 w 12192000"/>
              <a:gd name="connsiteY186" fmla="*/ 2176369 h 2237474"/>
              <a:gd name="connsiteX187" fmla="*/ 480419 w 12192000"/>
              <a:gd name="connsiteY187" fmla="*/ 2167807 h 2237474"/>
              <a:gd name="connsiteX188" fmla="*/ 413835 w 12192000"/>
              <a:gd name="connsiteY188" fmla="*/ 2156783 h 2237474"/>
              <a:gd name="connsiteX189" fmla="*/ 376513 w 12192000"/>
              <a:gd name="connsiteY189" fmla="*/ 2154014 h 2237474"/>
              <a:gd name="connsiteX190" fmla="*/ 273386 w 12192000"/>
              <a:gd name="connsiteY190" fmla="*/ 2142551 h 2237474"/>
              <a:gd name="connsiteX191" fmla="*/ 169207 w 12192000"/>
              <a:gd name="connsiteY191" fmla="*/ 2128100 h 2237474"/>
              <a:gd name="connsiteX192" fmla="*/ 93149 w 12192000"/>
              <a:gd name="connsiteY192" fmla="*/ 2105324 h 2237474"/>
              <a:gd name="connsiteX193" fmla="*/ 88109 w 12192000"/>
              <a:gd name="connsiteY193" fmla="*/ 2106704 h 2237474"/>
              <a:gd name="connsiteX194" fmla="*/ 80022 w 12192000"/>
              <a:gd name="connsiteY194" fmla="*/ 2107254 h 2237474"/>
              <a:gd name="connsiteX195" fmla="*/ 79717 w 12192000"/>
              <a:gd name="connsiteY195" fmla="*/ 2107046 h 2237474"/>
              <a:gd name="connsiteX196" fmla="*/ 72352 w 12192000"/>
              <a:gd name="connsiteY196" fmla="*/ 2107991 h 2237474"/>
              <a:gd name="connsiteX197" fmla="*/ 37645 w 12192000"/>
              <a:gd name="connsiteY197" fmla="*/ 2115401 h 2237474"/>
              <a:gd name="connsiteX198" fmla="*/ 4572 w 12192000"/>
              <a:gd name="connsiteY198" fmla="*/ 2111091 h 2237474"/>
              <a:gd name="connsiteX199" fmla="*/ 0 w 12192000"/>
              <a:gd name="connsiteY199" fmla="*/ 2110468 h 2237474"/>
              <a:gd name="connsiteX200" fmla="*/ 0 w 12192000"/>
              <a:gd name="connsiteY20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59633 w 12192000"/>
              <a:gd name="connsiteY85" fmla="*/ 183716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85792 w 12192000"/>
              <a:gd name="connsiteY104" fmla="*/ 1836231 h 2237474"/>
              <a:gd name="connsiteX105" fmla="*/ 4238372 w 12192000"/>
              <a:gd name="connsiteY105" fmla="*/ 1851480 h 2237474"/>
              <a:gd name="connsiteX106" fmla="*/ 4232517 w 12192000"/>
              <a:gd name="connsiteY106" fmla="*/ 1852567 h 2237474"/>
              <a:gd name="connsiteX107" fmla="*/ 4191732 w 12192000"/>
              <a:gd name="connsiteY107" fmla="*/ 1857328 h 2237474"/>
              <a:gd name="connsiteX108" fmla="*/ 4065532 w 12192000"/>
              <a:gd name="connsiteY108" fmla="*/ 1855477 h 2237474"/>
              <a:gd name="connsiteX109" fmla="*/ 4028460 w 12192000"/>
              <a:gd name="connsiteY109" fmla="*/ 1855137 h 2237474"/>
              <a:gd name="connsiteX110" fmla="*/ 4002267 w 12192000"/>
              <a:gd name="connsiteY110" fmla="*/ 1852352 h 2237474"/>
              <a:gd name="connsiteX111" fmla="*/ 3931396 w 12192000"/>
              <a:gd name="connsiteY111" fmla="*/ 1858915 h 2237474"/>
              <a:gd name="connsiteX112" fmla="*/ 3812162 w 12192000"/>
              <a:gd name="connsiteY112" fmla="*/ 1875501 h 2237474"/>
              <a:gd name="connsiteX113" fmla="*/ 3729530 w 12192000"/>
              <a:gd name="connsiteY113" fmla="*/ 1864513 h 2237474"/>
              <a:gd name="connsiteX114" fmla="*/ 3680177 w 12192000"/>
              <a:gd name="connsiteY114" fmla="*/ 1881552 h 2237474"/>
              <a:gd name="connsiteX115" fmla="*/ 3567259 w 12192000"/>
              <a:gd name="connsiteY115" fmla="*/ 1893482 h 2237474"/>
              <a:gd name="connsiteX116" fmla="*/ 3405770 w 12192000"/>
              <a:gd name="connsiteY116" fmla="*/ 1904591 h 2237474"/>
              <a:gd name="connsiteX117" fmla="*/ 3280097 w 12192000"/>
              <a:gd name="connsiteY117" fmla="*/ 1919610 h 2237474"/>
              <a:gd name="connsiteX118" fmla="*/ 3123424 w 12192000"/>
              <a:gd name="connsiteY118" fmla="*/ 1952930 h 2237474"/>
              <a:gd name="connsiteX119" fmla="*/ 3009910 w 12192000"/>
              <a:gd name="connsiteY119" fmla="*/ 1957866 h 2237474"/>
              <a:gd name="connsiteX120" fmla="*/ 2995934 w 12192000"/>
              <a:gd name="connsiteY120" fmla="*/ 1967085 h 2237474"/>
              <a:gd name="connsiteX121" fmla="*/ 2980071 w 12192000"/>
              <a:gd name="connsiteY121" fmla="*/ 1972988 h 2237474"/>
              <a:gd name="connsiteX122" fmla="*/ 2978094 w 12192000"/>
              <a:gd name="connsiteY122" fmla="*/ 1972369 h 2237474"/>
              <a:gd name="connsiteX123" fmla="*/ 2942858 w 12192000"/>
              <a:gd name="connsiteY123" fmla="*/ 1981367 h 2237474"/>
              <a:gd name="connsiteX124" fmla="*/ 2875436 w 12192000"/>
              <a:gd name="connsiteY124" fmla="*/ 1996977 h 2237474"/>
              <a:gd name="connsiteX125" fmla="*/ 2874892 w 12192000"/>
              <a:gd name="connsiteY125" fmla="*/ 1996085 h 2237474"/>
              <a:gd name="connsiteX126" fmla="*/ 2864145 w 12192000"/>
              <a:gd name="connsiteY126" fmla="*/ 1994061 h 2237474"/>
              <a:gd name="connsiteX127" fmla="*/ 2843662 w 12192000"/>
              <a:gd name="connsiteY127" fmla="*/ 1992498 h 2237474"/>
              <a:gd name="connsiteX128" fmla="*/ 2796128 w 12192000"/>
              <a:gd name="connsiteY128" fmla="*/ 1976403 h 2237474"/>
              <a:gd name="connsiteX129" fmla="*/ 2756784 w 12192000"/>
              <a:gd name="connsiteY129" fmla="*/ 1985116 h 2237474"/>
              <a:gd name="connsiteX130" fmla="*/ 2748833 w 12192000"/>
              <a:gd name="connsiteY130" fmla="*/ 1986323 h 2237474"/>
              <a:gd name="connsiteX131" fmla="*/ 2748661 w 12192000"/>
              <a:gd name="connsiteY131" fmla="*/ 1986122 h 2237474"/>
              <a:gd name="connsiteX132" fmla="*/ 2740251 w 12192000"/>
              <a:gd name="connsiteY132" fmla="*/ 1986946 h 2237474"/>
              <a:gd name="connsiteX133" fmla="*/ 2718916 w 12192000"/>
              <a:gd name="connsiteY133" fmla="*/ 1990867 h 2237474"/>
              <a:gd name="connsiteX134" fmla="*/ 2713522 w 12192000"/>
              <a:gd name="connsiteY134" fmla="*/ 1990173 h 2237474"/>
              <a:gd name="connsiteX135" fmla="*/ 2680597 w 12192000"/>
              <a:gd name="connsiteY135" fmla="*/ 1984996 h 2237474"/>
              <a:gd name="connsiteX136" fmla="*/ 2578178 w 12192000"/>
              <a:gd name="connsiteY136" fmla="*/ 1990531 h 2237474"/>
              <a:gd name="connsiteX137" fmla="*/ 2476147 w 12192000"/>
              <a:gd name="connsiteY137" fmla="*/ 1998305 h 2237474"/>
              <a:gd name="connsiteX138" fmla="*/ 2373568 w 12192000"/>
              <a:gd name="connsiteY138" fmla="*/ 2003219 h 2237474"/>
              <a:gd name="connsiteX139" fmla="*/ 2321399 w 12192000"/>
              <a:gd name="connsiteY139" fmla="*/ 1989467 h 2237474"/>
              <a:gd name="connsiteX140" fmla="*/ 2315525 w 12192000"/>
              <a:gd name="connsiteY140" fmla="*/ 1989708 h 2237474"/>
              <a:gd name="connsiteX141" fmla="*/ 2300792 w 12192000"/>
              <a:gd name="connsiteY141" fmla="*/ 1994290 h 2237474"/>
              <a:gd name="connsiteX142" fmla="*/ 2295469 w 12192000"/>
              <a:gd name="connsiteY142" fmla="*/ 1996659 h 2237474"/>
              <a:gd name="connsiteX143" fmla="*/ 2287219 w 12192000"/>
              <a:gd name="connsiteY143" fmla="*/ 1998750 h 2237474"/>
              <a:gd name="connsiteX144" fmla="*/ 2286948 w 12192000"/>
              <a:gd name="connsiteY144" fmla="*/ 1998596 h 2237474"/>
              <a:gd name="connsiteX145" fmla="*/ 2243069 w 12192000"/>
              <a:gd name="connsiteY145" fmla="*/ 2015111 h 2237474"/>
              <a:gd name="connsiteX146" fmla="*/ 2186609 w 12192000"/>
              <a:gd name="connsiteY146" fmla="*/ 2008263 h 2237474"/>
              <a:gd name="connsiteX147" fmla="*/ 2164831 w 12192000"/>
              <a:gd name="connsiteY147" fmla="*/ 2010143 h 2237474"/>
              <a:gd name="connsiteX148" fmla="*/ 2152836 w 12192000"/>
              <a:gd name="connsiteY148" fmla="*/ 2010048 h 2237474"/>
              <a:gd name="connsiteX149" fmla="*/ 2117102 w 12192000"/>
              <a:gd name="connsiteY149" fmla="*/ 2023004 h 2237474"/>
              <a:gd name="connsiteX150" fmla="*/ 2111935 w 12192000"/>
              <a:gd name="connsiteY150" fmla="*/ 2023163 h 2237474"/>
              <a:gd name="connsiteX151" fmla="*/ 2089991 w 12192000"/>
              <a:gd name="connsiteY151" fmla="*/ 2034193 h 2237474"/>
              <a:gd name="connsiteX152" fmla="*/ 2058061 w 12192000"/>
              <a:gd name="connsiteY152" fmla="*/ 2047942 h 2237474"/>
              <a:gd name="connsiteX153" fmla="*/ 2055737 w 12192000"/>
              <a:gd name="connsiteY153" fmla="*/ 2047704 h 2237474"/>
              <a:gd name="connsiteX154" fmla="*/ 2042244 w 12192000"/>
              <a:gd name="connsiteY154" fmla="*/ 2055560 h 2237474"/>
              <a:gd name="connsiteX155" fmla="*/ 1976224 w 12192000"/>
              <a:gd name="connsiteY155" fmla="*/ 2074257 h 2237474"/>
              <a:gd name="connsiteX156" fmla="*/ 1877728 w 12192000"/>
              <a:gd name="connsiteY156" fmla="*/ 2101004 h 2237474"/>
              <a:gd name="connsiteX157" fmla="*/ 1759056 w 12192000"/>
              <a:gd name="connsiteY157" fmla="*/ 2125608 h 2237474"/>
              <a:gd name="connsiteX158" fmla="*/ 1637948 w 12192000"/>
              <a:gd name="connsiteY158" fmla="*/ 2172597 h 2237474"/>
              <a:gd name="connsiteX159" fmla="*/ 1434549 w 12192000"/>
              <a:gd name="connsiteY159" fmla="*/ 2234522 h 2237474"/>
              <a:gd name="connsiteX160" fmla="*/ 1398481 w 12192000"/>
              <a:gd name="connsiteY160" fmla="*/ 2237074 h 2237474"/>
              <a:gd name="connsiteX161" fmla="*/ 1398407 w 12192000"/>
              <a:gd name="connsiteY161" fmla="*/ 2237095 h 2237474"/>
              <a:gd name="connsiteX162" fmla="*/ 1370962 w 12192000"/>
              <a:gd name="connsiteY162" fmla="*/ 2237474 h 2237474"/>
              <a:gd name="connsiteX163" fmla="*/ 1356367 w 12192000"/>
              <a:gd name="connsiteY163" fmla="*/ 2235089 h 2237474"/>
              <a:gd name="connsiteX164" fmla="*/ 1324828 w 12192000"/>
              <a:gd name="connsiteY164" fmla="*/ 2231968 h 2237474"/>
              <a:gd name="connsiteX165" fmla="*/ 1297744 w 12192000"/>
              <a:gd name="connsiteY165" fmla="*/ 2235849 h 2237474"/>
              <a:gd name="connsiteX166" fmla="*/ 1286236 w 12192000"/>
              <a:gd name="connsiteY166" fmla="*/ 2233135 h 2237474"/>
              <a:gd name="connsiteX167" fmla="*/ 1283504 w 12192000"/>
              <a:gd name="connsiteY167" fmla="*/ 2233797 h 2237474"/>
              <a:gd name="connsiteX168" fmla="*/ 1279765 w 12192000"/>
              <a:gd name="connsiteY168" fmla="*/ 2229639 h 2237474"/>
              <a:gd name="connsiteX169" fmla="*/ 1195347 w 12192000"/>
              <a:gd name="connsiteY169" fmla="*/ 2212354 h 2237474"/>
              <a:gd name="connsiteX170" fmla="*/ 970251 w 12192000"/>
              <a:gd name="connsiteY170" fmla="*/ 2221029 h 2237474"/>
              <a:gd name="connsiteX171" fmla="*/ 812914 w 12192000"/>
              <a:gd name="connsiteY171" fmla="*/ 2202752 h 2237474"/>
              <a:gd name="connsiteX172" fmla="*/ 800195 w 12192000"/>
              <a:gd name="connsiteY172" fmla="*/ 2209407 h 2237474"/>
              <a:gd name="connsiteX173" fmla="*/ 784978 w 12192000"/>
              <a:gd name="connsiteY173" fmla="*/ 2212360 h 2237474"/>
              <a:gd name="connsiteX174" fmla="*/ 681987 w 12192000"/>
              <a:gd name="connsiteY174" fmla="*/ 2216757 h 2237474"/>
              <a:gd name="connsiteX175" fmla="*/ 669923 w 12192000"/>
              <a:gd name="connsiteY175" fmla="*/ 2211682 h 2237474"/>
              <a:gd name="connsiteX176" fmla="*/ 648680 w 12192000"/>
              <a:gd name="connsiteY176" fmla="*/ 2206229 h 2237474"/>
              <a:gd name="connsiteX177" fmla="*/ 597225 w 12192000"/>
              <a:gd name="connsiteY177" fmla="*/ 2180999 h 2237474"/>
              <a:gd name="connsiteX178" fmla="*/ 558449 w 12192000"/>
              <a:gd name="connsiteY178" fmla="*/ 2182346 h 2237474"/>
              <a:gd name="connsiteX179" fmla="*/ 550517 w 12192000"/>
              <a:gd name="connsiteY179" fmla="*/ 2182060 h 2237474"/>
              <a:gd name="connsiteX180" fmla="*/ 550309 w 12192000"/>
              <a:gd name="connsiteY180" fmla="*/ 2181825 h 2237474"/>
              <a:gd name="connsiteX181" fmla="*/ 541836 w 12192000"/>
              <a:gd name="connsiteY181" fmla="*/ 2181063 h 2237474"/>
              <a:gd name="connsiteX182" fmla="*/ 536057 w 12192000"/>
              <a:gd name="connsiteY182" fmla="*/ 2181537 h 2237474"/>
              <a:gd name="connsiteX183" fmla="*/ 520671 w 12192000"/>
              <a:gd name="connsiteY183" fmla="*/ 2180980 h 2237474"/>
              <a:gd name="connsiteX184" fmla="*/ 515024 w 12192000"/>
              <a:gd name="connsiteY184" fmla="*/ 2179258 h 2237474"/>
              <a:gd name="connsiteX185" fmla="*/ 512278 w 12192000"/>
              <a:gd name="connsiteY185" fmla="*/ 2176369 h 2237474"/>
              <a:gd name="connsiteX186" fmla="*/ 480419 w 12192000"/>
              <a:gd name="connsiteY186" fmla="*/ 2167807 h 2237474"/>
              <a:gd name="connsiteX187" fmla="*/ 413835 w 12192000"/>
              <a:gd name="connsiteY187" fmla="*/ 2156783 h 2237474"/>
              <a:gd name="connsiteX188" fmla="*/ 376513 w 12192000"/>
              <a:gd name="connsiteY188" fmla="*/ 2154014 h 2237474"/>
              <a:gd name="connsiteX189" fmla="*/ 273386 w 12192000"/>
              <a:gd name="connsiteY189" fmla="*/ 2142551 h 2237474"/>
              <a:gd name="connsiteX190" fmla="*/ 169207 w 12192000"/>
              <a:gd name="connsiteY190" fmla="*/ 2128100 h 2237474"/>
              <a:gd name="connsiteX191" fmla="*/ 93149 w 12192000"/>
              <a:gd name="connsiteY191" fmla="*/ 2105324 h 2237474"/>
              <a:gd name="connsiteX192" fmla="*/ 88109 w 12192000"/>
              <a:gd name="connsiteY192" fmla="*/ 2106704 h 2237474"/>
              <a:gd name="connsiteX193" fmla="*/ 80022 w 12192000"/>
              <a:gd name="connsiteY193" fmla="*/ 2107254 h 2237474"/>
              <a:gd name="connsiteX194" fmla="*/ 79717 w 12192000"/>
              <a:gd name="connsiteY194" fmla="*/ 2107046 h 2237474"/>
              <a:gd name="connsiteX195" fmla="*/ 72352 w 12192000"/>
              <a:gd name="connsiteY195" fmla="*/ 2107991 h 2237474"/>
              <a:gd name="connsiteX196" fmla="*/ 37645 w 12192000"/>
              <a:gd name="connsiteY196" fmla="*/ 2115401 h 2237474"/>
              <a:gd name="connsiteX197" fmla="*/ 4572 w 12192000"/>
              <a:gd name="connsiteY197" fmla="*/ 2111091 h 2237474"/>
              <a:gd name="connsiteX198" fmla="*/ 0 w 12192000"/>
              <a:gd name="connsiteY198" fmla="*/ 2110468 h 2237474"/>
              <a:gd name="connsiteX199" fmla="*/ 0 w 12192000"/>
              <a:gd name="connsiteY19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59633 w 12192000"/>
              <a:gd name="connsiteY85" fmla="*/ 183716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85792 w 12192000"/>
              <a:gd name="connsiteY104" fmla="*/ 1836231 h 2237474"/>
              <a:gd name="connsiteX105" fmla="*/ 4238372 w 12192000"/>
              <a:gd name="connsiteY105" fmla="*/ 1851480 h 2237474"/>
              <a:gd name="connsiteX106" fmla="*/ 4232517 w 12192000"/>
              <a:gd name="connsiteY106" fmla="*/ 1852567 h 2237474"/>
              <a:gd name="connsiteX107" fmla="*/ 4191732 w 12192000"/>
              <a:gd name="connsiteY107" fmla="*/ 1857328 h 2237474"/>
              <a:gd name="connsiteX108" fmla="*/ 4065532 w 12192000"/>
              <a:gd name="connsiteY108" fmla="*/ 1855477 h 2237474"/>
              <a:gd name="connsiteX109" fmla="*/ 4028460 w 12192000"/>
              <a:gd name="connsiteY109" fmla="*/ 1855137 h 2237474"/>
              <a:gd name="connsiteX110" fmla="*/ 4002267 w 12192000"/>
              <a:gd name="connsiteY110" fmla="*/ 1852352 h 2237474"/>
              <a:gd name="connsiteX111" fmla="*/ 3931396 w 12192000"/>
              <a:gd name="connsiteY111" fmla="*/ 1858915 h 2237474"/>
              <a:gd name="connsiteX112" fmla="*/ 3812162 w 12192000"/>
              <a:gd name="connsiteY112" fmla="*/ 1875501 h 2237474"/>
              <a:gd name="connsiteX113" fmla="*/ 3729530 w 12192000"/>
              <a:gd name="connsiteY113" fmla="*/ 1864513 h 2237474"/>
              <a:gd name="connsiteX114" fmla="*/ 3680177 w 12192000"/>
              <a:gd name="connsiteY114" fmla="*/ 1881552 h 2237474"/>
              <a:gd name="connsiteX115" fmla="*/ 3567259 w 12192000"/>
              <a:gd name="connsiteY115" fmla="*/ 1893482 h 2237474"/>
              <a:gd name="connsiteX116" fmla="*/ 3405770 w 12192000"/>
              <a:gd name="connsiteY116" fmla="*/ 1904591 h 2237474"/>
              <a:gd name="connsiteX117" fmla="*/ 3280097 w 12192000"/>
              <a:gd name="connsiteY117" fmla="*/ 1919610 h 2237474"/>
              <a:gd name="connsiteX118" fmla="*/ 3123424 w 12192000"/>
              <a:gd name="connsiteY118" fmla="*/ 1952930 h 2237474"/>
              <a:gd name="connsiteX119" fmla="*/ 3009910 w 12192000"/>
              <a:gd name="connsiteY119" fmla="*/ 1957866 h 2237474"/>
              <a:gd name="connsiteX120" fmla="*/ 2995934 w 12192000"/>
              <a:gd name="connsiteY120" fmla="*/ 1967085 h 2237474"/>
              <a:gd name="connsiteX121" fmla="*/ 2980071 w 12192000"/>
              <a:gd name="connsiteY121" fmla="*/ 1972988 h 2237474"/>
              <a:gd name="connsiteX122" fmla="*/ 2978094 w 12192000"/>
              <a:gd name="connsiteY122" fmla="*/ 1972369 h 2237474"/>
              <a:gd name="connsiteX123" fmla="*/ 2942858 w 12192000"/>
              <a:gd name="connsiteY123" fmla="*/ 1981367 h 2237474"/>
              <a:gd name="connsiteX124" fmla="*/ 2875436 w 12192000"/>
              <a:gd name="connsiteY124" fmla="*/ 1996977 h 2237474"/>
              <a:gd name="connsiteX125" fmla="*/ 2874892 w 12192000"/>
              <a:gd name="connsiteY125" fmla="*/ 1996085 h 2237474"/>
              <a:gd name="connsiteX126" fmla="*/ 2864145 w 12192000"/>
              <a:gd name="connsiteY126" fmla="*/ 1994061 h 2237474"/>
              <a:gd name="connsiteX127" fmla="*/ 2843662 w 12192000"/>
              <a:gd name="connsiteY127" fmla="*/ 1992498 h 2237474"/>
              <a:gd name="connsiteX128" fmla="*/ 2796128 w 12192000"/>
              <a:gd name="connsiteY128" fmla="*/ 1976403 h 2237474"/>
              <a:gd name="connsiteX129" fmla="*/ 2756784 w 12192000"/>
              <a:gd name="connsiteY129" fmla="*/ 1985116 h 2237474"/>
              <a:gd name="connsiteX130" fmla="*/ 2748833 w 12192000"/>
              <a:gd name="connsiteY130" fmla="*/ 1986323 h 2237474"/>
              <a:gd name="connsiteX131" fmla="*/ 2748661 w 12192000"/>
              <a:gd name="connsiteY131" fmla="*/ 1986122 h 2237474"/>
              <a:gd name="connsiteX132" fmla="*/ 2740251 w 12192000"/>
              <a:gd name="connsiteY132" fmla="*/ 1986946 h 2237474"/>
              <a:gd name="connsiteX133" fmla="*/ 2718916 w 12192000"/>
              <a:gd name="connsiteY133" fmla="*/ 1990867 h 2237474"/>
              <a:gd name="connsiteX134" fmla="*/ 2713522 w 12192000"/>
              <a:gd name="connsiteY134" fmla="*/ 1990173 h 2237474"/>
              <a:gd name="connsiteX135" fmla="*/ 2680597 w 12192000"/>
              <a:gd name="connsiteY135" fmla="*/ 1984996 h 2237474"/>
              <a:gd name="connsiteX136" fmla="*/ 2578178 w 12192000"/>
              <a:gd name="connsiteY136" fmla="*/ 1990531 h 2237474"/>
              <a:gd name="connsiteX137" fmla="*/ 2476147 w 12192000"/>
              <a:gd name="connsiteY137" fmla="*/ 1998305 h 2237474"/>
              <a:gd name="connsiteX138" fmla="*/ 2373568 w 12192000"/>
              <a:gd name="connsiteY138" fmla="*/ 2003219 h 2237474"/>
              <a:gd name="connsiteX139" fmla="*/ 2321399 w 12192000"/>
              <a:gd name="connsiteY139" fmla="*/ 1989467 h 2237474"/>
              <a:gd name="connsiteX140" fmla="*/ 2315525 w 12192000"/>
              <a:gd name="connsiteY140" fmla="*/ 1989708 h 2237474"/>
              <a:gd name="connsiteX141" fmla="*/ 2300792 w 12192000"/>
              <a:gd name="connsiteY141" fmla="*/ 1994290 h 2237474"/>
              <a:gd name="connsiteX142" fmla="*/ 2295469 w 12192000"/>
              <a:gd name="connsiteY142" fmla="*/ 1996659 h 2237474"/>
              <a:gd name="connsiteX143" fmla="*/ 2287219 w 12192000"/>
              <a:gd name="connsiteY143" fmla="*/ 1998750 h 2237474"/>
              <a:gd name="connsiteX144" fmla="*/ 2286948 w 12192000"/>
              <a:gd name="connsiteY144" fmla="*/ 1998596 h 2237474"/>
              <a:gd name="connsiteX145" fmla="*/ 2243069 w 12192000"/>
              <a:gd name="connsiteY145" fmla="*/ 2015111 h 2237474"/>
              <a:gd name="connsiteX146" fmla="*/ 2186609 w 12192000"/>
              <a:gd name="connsiteY146" fmla="*/ 2008263 h 2237474"/>
              <a:gd name="connsiteX147" fmla="*/ 2164831 w 12192000"/>
              <a:gd name="connsiteY147" fmla="*/ 2010143 h 2237474"/>
              <a:gd name="connsiteX148" fmla="*/ 2152836 w 12192000"/>
              <a:gd name="connsiteY148" fmla="*/ 2010048 h 2237474"/>
              <a:gd name="connsiteX149" fmla="*/ 2117102 w 12192000"/>
              <a:gd name="connsiteY149" fmla="*/ 2023004 h 2237474"/>
              <a:gd name="connsiteX150" fmla="*/ 2111935 w 12192000"/>
              <a:gd name="connsiteY150" fmla="*/ 2023163 h 2237474"/>
              <a:gd name="connsiteX151" fmla="*/ 2089991 w 12192000"/>
              <a:gd name="connsiteY151" fmla="*/ 2034193 h 2237474"/>
              <a:gd name="connsiteX152" fmla="*/ 2058061 w 12192000"/>
              <a:gd name="connsiteY152" fmla="*/ 2047942 h 2237474"/>
              <a:gd name="connsiteX153" fmla="*/ 2055737 w 12192000"/>
              <a:gd name="connsiteY153" fmla="*/ 2047704 h 2237474"/>
              <a:gd name="connsiteX154" fmla="*/ 2042244 w 12192000"/>
              <a:gd name="connsiteY154" fmla="*/ 2055560 h 2237474"/>
              <a:gd name="connsiteX155" fmla="*/ 1976224 w 12192000"/>
              <a:gd name="connsiteY155" fmla="*/ 2074257 h 2237474"/>
              <a:gd name="connsiteX156" fmla="*/ 1877728 w 12192000"/>
              <a:gd name="connsiteY156" fmla="*/ 2101004 h 2237474"/>
              <a:gd name="connsiteX157" fmla="*/ 1759056 w 12192000"/>
              <a:gd name="connsiteY157" fmla="*/ 2125608 h 2237474"/>
              <a:gd name="connsiteX158" fmla="*/ 1637948 w 12192000"/>
              <a:gd name="connsiteY158" fmla="*/ 2172597 h 2237474"/>
              <a:gd name="connsiteX159" fmla="*/ 1434549 w 12192000"/>
              <a:gd name="connsiteY159" fmla="*/ 2234522 h 2237474"/>
              <a:gd name="connsiteX160" fmla="*/ 1398481 w 12192000"/>
              <a:gd name="connsiteY160" fmla="*/ 2237074 h 2237474"/>
              <a:gd name="connsiteX161" fmla="*/ 1398407 w 12192000"/>
              <a:gd name="connsiteY161" fmla="*/ 2237095 h 2237474"/>
              <a:gd name="connsiteX162" fmla="*/ 1370962 w 12192000"/>
              <a:gd name="connsiteY162" fmla="*/ 2237474 h 2237474"/>
              <a:gd name="connsiteX163" fmla="*/ 1356367 w 12192000"/>
              <a:gd name="connsiteY163" fmla="*/ 2235089 h 2237474"/>
              <a:gd name="connsiteX164" fmla="*/ 1324828 w 12192000"/>
              <a:gd name="connsiteY164" fmla="*/ 2231968 h 2237474"/>
              <a:gd name="connsiteX165" fmla="*/ 1297744 w 12192000"/>
              <a:gd name="connsiteY165" fmla="*/ 2235849 h 2237474"/>
              <a:gd name="connsiteX166" fmla="*/ 1286236 w 12192000"/>
              <a:gd name="connsiteY166" fmla="*/ 2233135 h 2237474"/>
              <a:gd name="connsiteX167" fmla="*/ 1283504 w 12192000"/>
              <a:gd name="connsiteY167" fmla="*/ 2233797 h 2237474"/>
              <a:gd name="connsiteX168" fmla="*/ 1279765 w 12192000"/>
              <a:gd name="connsiteY168" fmla="*/ 2229639 h 2237474"/>
              <a:gd name="connsiteX169" fmla="*/ 1195347 w 12192000"/>
              <a:gd name="connsiteY169" fmla="*/ 2212354 h 2237474"/>
              <a:gd name="connsiteX170" fmla="*/ 970251 w 12192000"/>
              <a:gd name="connsiteY170" fmla="*/ 2221029 h 2237474"/>
              <a:gd name="connsiteX171" fmla="*/ 812914 w 12192000"/>
              <a:gd name="connsiteY171" fmla="*/ 2202752 h 2237474"/>
              <a:gd name="connsiteX172" fmla="*/ 800195 w 12192000"/>
              <a:gd name="connsiteY172" fmla="*/ 2209407 h 2237474"/>
              <a:gd name="connsiteX173" fmla="*/ 784978 w 12192000"/>
              <a:gd name="connsiteY173" fmla="*/ 2212360 h 2237474"/>
              <a:gd name="connsiteX174" fmla="*/ 681987 w 12192000"/>
              <a:gd name="connsiteY174" fmla="*/ 2216757 h 2237474"/>
              <a:gd name="connsiteX175" fmla="*/ 669923 w 12192000"/>
              <a:gd name="connsiteY175" fmla="*/ 2211682 h 2237474"/>
              <a:gd name="connsiteX176" fmla="*/ 648680 w 12192000"/>
              <a:gd name="connsiteY176" fmla="*/ 2206229 h 2237474"/>
              <a:gd name="connsiteX177" fmla="*/ 597225 w 12192000"/>
              <a:gd name="connsiteY177" fmla="*/ 2180999 h 2237474"/>
              <a:gd name="connsiteX178" fmla="*/ 558449 w 12192000"/>
              <a:gd name="connsiteY178" fmla="*/ 2182346 h 2237474"/>
              <a:gd name="connsiteX179" fmla="*/ 550517 w 12192000"/>
              <a:gd name="connsiteY179" fmla="*/ 2182060 h 2237474"/>
              <a:gd name="connsiteX180" fmla="*/ 550309 w 12192000"/>
              <a:gd name="connsiteY180" fmla="*/ 2181825 h 2237474"/>
              <a:gd name="connsiteX181" fmla="*/ 541836 w 12192000"/>
              <a:gd name="connsiteY181" fmla="*/ 2181063 h 2237474"/>
              <a:gd name="connsiteX182" fmla="*/ 536057 w 12192000"/>
              <a:gd name="connsiteY182" fmla="*/ 2181537 h 2237474"/>
              <a:gd name="connsiteX183" fmla="*/ 520671 w 12192000"/>
              <a:gd name="connsiteY183" fmla="*/ 2180980 h 2237474"/>
              <a:gd name="connsiteX184" fmla="*/ 515024 w 12192000"/>
              <a:gd name="connsiteY184" fmla="*/ 2179258 h 2237474"/>
              <a:gd name="connsiteX185" fmla="*/ 512278 w 12192000"/>
              <a:gd name="connsiteY185" fmla="*/ 2176369 h 2237474"/>
              <a:gd name="connsiteX186" fmla="*/ 480419 w 12192000"/>
              <a:gd name="connsiteY186" fmla="*/ 2167807 h 2237474"/>
              <a:gd name="connsiteX187" fmla="*/ 413835 w 12192000"/>
              <a:gd name="connsiteY187" fmla="*/ 2156783 h 2237474"/>
              <a:gd name="connsiteX188" fmla="*/ 376513 w 12192000"/>
              <a:gd name="connsiteY188" fmla="*/ 2154014 h 2237474"/>
              <a:gd name="connsiteX189" fmla="*/ 273386 w 12192000"/>
              <a:gd name="connsiteY189" fmla="*/ 2142551 h 2237474"/>
              <a:gd name="connsiteX190" fmla="*/ 169207 w 12192000"/>
              <a:gd name="connsiteY190" fmla="*/ 2128100 h 2237474"/>
              <a:gd name="connsiteX191" fmla="*/ 93149 w 12192000"/>
              <a:gd name="connsiteY191" fmla="*/ 2105324 h 2237474"/>
              <a:gd name="connsiteX192" fmla="*/ 88109 w 12192000"/>
              <a:gd name="connsiteY192" fmla="*/ 2106704 h 2237474"/>
              <a:gd name="connsiteX193" fmla="*/ 80022 w 12192000"/>
              <a:gd name="connsiteY193" fmla="*/ 2107254 h 2237474"/>
              <a:gd name="connsiteX194" fmla="*/ 79717 w 12192000"/>
              <a:gd name="connsiteY194" fmla="*/ 2107046 h 2237474"/>
              <a:gd name="connsiteX195" fmla="*/ 72352 w 12192000"/>
              <a:gd name="connsiteY195" fmla="*/ 2107991 h 2237474"/>
              <a:gd name="connsiteX196" fmla="*/ 37645 w 12192000"/>
              <a:gd name="connsiteY196" fmla="*/ 2115401 h 2237474"/>
              <a:gd name="connsiteX197" fmla="*/ 4572 w 12192000"/>
              <a:gd name="connsiteY197" fmla="*/ 2111091 h 2237474"/>
              <a:gd name="connsiteX198" fmla="*/ 0 w 12192000"/>
              <a:gd name="connsiteY198" fmla="*/ 2110468 h 2237474"/>
              <a:gd name="connsiteX199" fmla="*/ 0 w 12192000"/>
              <a:gd name="connsiteY19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85792 w 12192000"/>
              <a:gd name="connsiteY104" fmla="*/ 1836231 h 2237474"/>
              <a:gd name="connsiteX105" fmla="*/ 4238372 w 12192000"/>
              <a:gd name="connsiteY105" fmla="*/ 1851480 h 2237474"/>
              <a:gd name="connsiteX106" fmla="*/ 4232517 w 12192000"/>
              <a:gd name="connsiteY106" fmla="*/ 1852567 h 2237474"/>
              <a:gd name="connsiteX107" fmla="*/ 4191732 w 12192000"/>
              <a:gd name="connsiteY107" fmla="*/ 1857328 h 2237474"/>
              <a:gd name="connsiteX108" fmla="*/ 4065532 w 12192000"/>
              <a:gd name="connsiteY108" fmla="*/ 1855477 h 2237474"/>
              <a:gd name="connsiteX109" fmla="*/ 4028460 w 12192000"/>
              <a:gd name="connsiteY109" fmla="*/ 1855137 h 2237474"/>
              <a:gd name="connsiteX110" fmla="*/ 4002267 w 12192000"/>
              <a:gd name="connsiteY110" fmla="*/ 1852352 h 2237474"/>
              <a:gd name="connsiteX111" fmla="*/ 3931396 w 12192000"/>
              <a:gd name="connsiteY111" fmla="*/ 1858915 h 2237474"/>
              <a:gd name="connsiteX112" fmla="*/ 3812162 w 12192000"/>
              <a:gd name="connsiteY112" fmla="*/ 1875501 h 2237474"/>
              <a:gd name="connsiteX113" fmla="*/ 3729530 w 12192000"/>
              <a:gd name="connsiteY113" fmla="*/ 1864513 h 2237474"/>
              <a:gd name="connsiteX114" fmla="*/ 3680177 w 12192000"/>
              <a:gd name="connsiteY114" fmla="*/ 1881552 h 2237474"/>
              <a:gd name="connsiteX115" fmla="*/ 3567259 w 12192000"/>
              <a:gd name="connsiteY115" fmla="*/ 1893482 h 2237474"/>
              <a:gd name="connsiteX116" fmla="*/ 3405770 w 12192000"/>
              <a:gd name="connsiteY116" fmla="*/ 1904591 h 2237474"/>
              <a:gd name="connsiteX117" fmla="*/ 3280097 w 12192000"/>
              <a:gd name="connsiteY117" fmla="*/ 1919610 h 2237474"/>
              <a:gd name="connsiteX118" fmla="*/ 3123424 w 12192000"/>
              <a:gd name="connsiteY118" fmla="*/ 1952930 h 2237474"/>
              <a:gd name="connsiteX119" fmla="*/ 3009910 w 12192000"/>
              <a:gd name="connsiteY119" fmla="*/ 1957866 h 2237474"/>
              <a:gd name="connsiteX120" fmla="*/ 2995934 w 12192000"/>
              <a:gd name="connsiteY120" fmla="*/ 1967085 h 2237474"/>
              <a:gd name="connsiteX121" fmla="*/ 2980071 w 12192000"/>
              <a:gd name="connsiteY121" fmla="*/ 1972988 h 2237474"/>
              <a:gd name="connsiteX122" fmla="*/ 2978094 w 12192000"/>
              <a:gd name="connsiteY122" fmla="*/ 1972369 h 2237474"/>
              <a:gd name="connsiteX123" fmla="*/ 2942858 w 12192000"/>
              <a:gd name="connsiteY123" fmla="*/ 1981367 h 2237474"/>
              <a:gd name="connsiteX124" fmla="*/ 2875436 w 12192000"/>
              <a:gd name="connsiteY124" fmla="*/ 1996977 h 2237474"/>
              <a:gd name="connsiteX125" fmla="*/ 2874892 w 12192000"/>
              <a:gd name="connsiteY125" fmla="*/ 1996085 h 2237474"/>
              <a:gd name="connsiteX126" fmla="*/ 2864145 w 12192000"/>
              <a:gd name="connsiteY126" fmla="*/ 1994061 h 2237474"/>
              <a:gd name="connsiteX127" fmla="*/ 2843662 w 12192000"/>
              <a:gd name="connsiteY127" fmla="*/ 1992498 h 2237474"/>
              <a:gd name="connsiteX128" fmla="*/ 2796128 w 12192000"/>
              <a:gd name="connsiteY128" fmla="*/ 1976403 h 2237474"/>
              <a:gd name="connsiteX129" fmla="*/ 2756784 w 12192000"/>
              <a:gd name="connsiteY129" fmla="*/ 1985116 h 2237474"/>
              <a:gd name="connsiteX130" fmla="*/ 2748833 w 12192000"/>
              <a:gd name="connsiteY130" fmla="*/ 1986323 h 2237474"/>
              <a:gd name="connsiteX131" fmla="*/ 2748661 w 12192000"/>
              <a:gd name="connsiteY131" fmla="*/ 1986122 h 2237474"/>
              <a:gd name="connsiteX132" fmla="*/ 2740251 w 12192000"/>
              <a:gd name="connsiteY132" fmla="*/ 1986946 h 2237474"/>
              <a:gd name="connsiteX133" fmla="*/ 2718916 w 12192000"/>
              <a:gd name="connsiteY133" fmla="*/ 1990867 h 2237474"/>
              <a:gd name="connsiteX134" fmla="*/ 2713522 w 12192000"/>
              <a:gd name="connsiteY134" fmla="*/ 1990173 h 2237474"/>
              <a:gd name="connsiteX135" fmla="*/ 2680597 w 12192000"/>
              <a:gd name="connsiteY135" fmla="*/ 1984996 h 2237474"/>
              <a:gd name="connsiteX136" fmla="*/ 2578178 w 12192000"/>
              <a:gd name="connsiteY136" fmla="*/ 1990531 h 2237474"/>
              <a:gd name="connsiteX137" fmla="*/ 2476147 w 12192000"/>
              <a:gd name="connsiteY137" fmla="*/ 1998305 h 2237474"/>
              <a:gd name="connsiteX138" fmla="*/ 2373568 w 12192000"/>
              <a:gd name="connsiteY138" fmla="*/ 2003219 h 2237474"/>
              <a:gd name="connsiteX139" fmla="*/ 2321399 w 12192000"/>
              <a:gd name="connsiteY139" fmla="*/ 1989467 h 2237474"/>
              <a:gd name="connsiteX140" fmla="*/ 2315525 w 12192000"/>
              <a:gd name="connsiteY140" fmla="*/ 1989708 h 2237474"/>
              <a:gd name="connsiteX141" fmla="*/ 2300792 w 12192000"/>
              <a:gd name="connsiteY141" fmla="*/ 1994290 h 2237474"/>
              <a:gd name="connsiteX142" fmla="*/ 2295469 w 12192000"/>
              <a:gd name="connsiteY142" fmla="*/ 1996659 h 2237474"/>
              <a:gd name="connsiteX143" fmla="*/ 2287219 w 12192000"/>
              <a:gd name="connsiteY143" fmla="*/ 1998750 h 2237474"/>
              <a:gd name="connsiteX144" fmla="*/ 2286948 w 12192000"/>
              <a:gd name="connsiteY144" fmla="*/ 1998596 h 2237474"/>
              <a:gd name="connsiteX145" fmla="*/ 2243069 w 12192000"/>
              <a:gd name="connsiteY145" fmla="*/ 2015111 h 2237474"/>
              <a:gd name="connsiteX146" fmla="*/ 2186609 w 12192000"/>
              <a:gd name="connsiteY146" fmla="*/ 2008263 h 2237474"/>
              <a:gd name="connsiteX147" fmla="*/ 2164831 w 12192000"/>
              <a:gd name="connsiteY147" fmla="*/ 2010143 h 2237474"/>
              <a:gd name="connsiteX148" fmla="*/ 2152836 w 12192000"/>
              <a:gd name="connsiteY148" fmla="*/ 2010048 h 2237474"/>
              <a:gd name="connsiteX149" fmla="*/ 2117102 w 12192000"/>
              <a:gd name="connsiteY149" fmla="*/ 2023004 h 2237474"/>
              <a:gd name="connsiteX150" fmla="*/ 2111935 w 12192000"/>
              <a:gd name="connsiteY150" fmla="*/ 2023163 h 2237474"/>
              <a:gd name="connsiteX151" fmla="*/ 2089991 w 12192000"/>
              <a:gd name="connsiteY151" fmla="*/ 2034193 h 2237474"/>
              <a:gd name="connsiteX152" fmla="*/ 2058061 w 12192000"/>
              <a:gd name="connsiteY152" fmla="*/ 2047942 h 2237474"/>
              <a:gd name="connsiteX153" fmla="*/ 2055737 w 12192000"/>
              <a:gd name="connsiteY153" fmla="*/ 2047704 h 2237474"/>
              <a:gd name="connsiteX154" fmla="*/ 2042244 w 12192000"/>
              <a:gd name="connsiteY154" fmla="*/ 2055560 h 2237474"/>
              <a:gd name="connsiteX155" fmla="*/ 1976224 w 12192000"/>
              <a:gd name="connsiteY155" fmla="*/ 2074257 h 2237474"/>
              <a:gd name="connsiteX156" fmla="*/ 1877728 w 12192000"/>
              <a:gd name="connsiteY156" fmla="*/ 2101004 h 2237474"/>
              <a:gd name="connsiteX157" fmla="*/ 1759056 w 12192000"/>
              <a:gd name="connsiteY157" fmla="*/ 2125608 h 2237474"/>
              <a:gd name="connsiteX158" fmla="*/ 1637948 w 12192000"/>
              <a:gd name="connsiteY158" fmla="*/ 2172597 h 2237474"/>
              <a:gd name="connsiteX159" fmla="*/ 1434549 w 12192000"/>
              <a:gd name="connsiteY159" fmla="*/ 2234522 h 2237474"/>
              <a:gd name="connsiteX160" fmla="*/ 1398481 w 12192000"/>
              <a:gd name="connsiteY160" fmla="*/ 2237074 h 2237474"/>
              <a:gd name="connsiteX161" fmla="*/ 1398407 w 12192000"/>
              <a:gd name="connsiteY161" fmla="*/ 2237095 h 2237474"/>
              <a:gd name="connsiteX162" fmla="*/ 1370962 w 12192000"/>
              <a:gd name="connsiteY162" fmla="*/ 2237474 h 2237474"/>
              <a:gd name="connsiteX163" fmla="*/ 1356367 w 12192000"/>
              <a:gd name="connsiteY163" fmla="*/ 2235089 h 2237474"/>
              <a:gd name="connsiteX164" fmla="*/ 1324828 w 12192000"/>
              <a:gd name="connsiteY164" fmla="*/ 2231968 h 2237474"/>
              <a:gd name="connsiteX165" fmla="*/ 1297744 w 12192000"/>
              <a:gd name="connsiteY165" fmla="*/ 2235849 h 2237474"/>
              <a:gd name="connsiteX166" fmla="*/ 1286236 w 12192000"/>
              <a:gd name="connsiteY166" fmla="*/ 2233135 h 2237474"/>
              <a:gd name="connsiteX167" fmla="*/ 1283504 w 12192000"/>
              <a:gd name="connsiteY167" fmla="*/ 2233797 h 2237474"/>
              <a:gd name="connsiteX168" fmla="*/ 1279765 w 12192000"/>
              <a:gd name="connsiteY168" fmla="*/ 2229639 h 2237474"/>
              <a:gd name="connsiteX169" fmla="*/ 1195347 w 12192000"/>
              <a:gd name="connsiteY169" fmla="*/ 2212354 h 2237474"/>
              <a:gd name="connsiteX170" fmla="*/ 970251 w 12192000"/>
              <a:gd name="connsiteY170" fmla="*/ 2221029 h 2237474"/>
              <a:gd name="connsiteX171" fmla="*/ 812914 w 12192000"/>
              <a:gd name="connsiteY171" fmla="*/ 2202752 h 2237474"/>
              <a:gd name="connsiteX172" fmla="*/ 800195 w 12192000"/>
              <a:gd name="connsiteY172" fmla="*/ 2209407 h 2237474"/>
              <a:gd name="connsiteX173" fmla="*/ 784978 w 12192000"/>
              <a:gd name="connsiteY173" fmla="*/ 2212360 h 2237474"/>
              <a:gd name="connsiteX174" fmla="*/ 681987 w 12192000"/>
              <a:gd name="connsiteY174" fmla="*/ 2216757 h 2237474"/>
              <a:gd name="connsiteX175" fmla="*/ 669923 w 12192000"/>
              <a:gd name="connsiteY175" fmla="*/ 2211682 h 2237474"/>
              <a:gd name="connsiteX176" fmla="*/ 648680 w 12192000"/>
              <a:gd name="connsiteY176" fmla="*/ 2206229 h 2237474"/>
              <a:gd name="connsiteX177" fmla="*/ 597225 w 12192000"/>
              <a:gd name="connsiteY177" fmla="*/ 2180999 h 2237474"/>
              <a:gd name="connsiteX178" fmla="*/ 558449 w 12192000"/>
              <a:gd name="connsiteY178" fmla="*/ 2182346 h 2237474"/>
              <a:gd name="connsiteX179" fmla="*/ 550517 w 12192000"/>
              <a:gd name="connsiteY179" fmla="*/ 2182060 h 2237474"/>
              <a:gd name="connsiteX180" fmla="*/ 550309 w 12192000"/>
              <a:gd name="connsiteY180" fmla="*/ 2181825 h 2237474"/>
              <a:gd name="connsiteX181" fmla="*/ 541836 w 12192000"/>
              <a:gd name="connsiteY181" fmla="*/ 2181063 h 2237474"/>
              <a:gd name="connsiteX182" fmla="*/ 536057 w 12192000"/>
              <a:gd name="connsiteY182" fmla="*/ 2181537 h 2237474"/>
              <a:gd name="connsiteX183" fmla="*/ 520671 w 12192000"/>
              <a:gd name="connsiteY183" fmla="*/ 2180980 h 2237474"/>
              <a:gd name="connsiteX184" fmla="*/ 515024 w 12192000"/>
              <a:gd name="connsiteY184" fmla="*/ 2179258 h 2237474"/>
              <a:gd name="connsiteX185" fmla="*/ 512278 w 12192000"/>
              <a:gd name="connsiteY185" fmla="*/ 2176369 h 2237474"/>
              <a:gd name="connsiteX186" fmla="*/ 480419 w 12192000"/>
              <a:gd name="connsiteY186" fmla="*/ 2167807 h 2237474"/>
              <a:gd name="connsiteX187" fmla="*/ 413835 w 12192000"/>
              <a:gd name="connsiteY187" fmla="*/ 2156783 h 2237474"/>
              <a:gd name="connsiteX188" fmla="*/ 376513 w 12192000"/>
              <a:gd name="connsiteY188" fmla="*/ 2154014 h 2237474"/>
              <a:gd name="connsiteX189" fmla="*/ 273386 w 12192000"/>
              <a:gd name="connsiteY189" fmla="*/ 2142551 h 2237474"/>
              <a:gd name="connsiteX190" fmla="*/ 169207 w 12192000"/>
              <a:gd name="connsiteY190" fmla="*/ 2128100 h 2237474"/>
              <a:gd name="connsiteX191" fmla="*/ 93149 w 12192000"/>
              <a:gd name="connsiteY191" fmla="*/ 2105324 h 2237474"/>
              <a:gd name="connsiteX192" fmla="*/ 88109 w 12192000"/>
              <a:gd name="connsiteY192" fmla="*/ 2106704 h 2237474"/>
              <a:gd name="connsiteX193" fmla="*/ 80022 w 12192000"/>
              <a:gd name="connsiteY193" fmla="*/ 2107254 h 2237474"/>
              <a:gd name="connsiteX194" fmla="*/ 79717 w 12192000"/>
              <a:gd name="connsiteY194" fmla="*/ 2107046 h 2237474"/>
              <a:gd name="connsiteX195" fmla="*/ 72352 w 12192000"/>
              <a:gd name="connsiteY195" fmla="*/ 2107991 h 2237474"/>
              <a:gd name="connsiteX196" fmla="*/ 37645 w 12192000"/>
              <a:gd name="connsiteY196" fmla="*/ 2115401 h 2237474"/>
              <a:gd name="connsiteX197" fmla="*/ 4572 w 12192000"/>
              <a:gd name="connsiteY197" fmla="*/ 2111091 h 2237474"/>
              <a:gd name="connsiteX198" fmla="*/ 0 w 12192000"/>
              <a:gd name="connsiteY198" fmla="*/ 2110468 h 2237474"/>
              <a:gd name="connsiteX199" fmla="*/ 0 w 12192000"/>
              <a:gd name="connsiteY19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38372 w 12192000"/>
              <a:gd name="connsiteY104" fmla="*/ 1851480 h 2237474"/>
              <a:gd name="connsiteX105" fmla="*/ 4232517 w 12192000"/>
              <a:gd name="connsiteY105" fmla="*/ 1852567 h 2237474"/>
              <a:gd name="connsiteX106" fmla="*/ 4191732 w 12192000"/>
              <a:gd name="connsiteY106" fmla="*/ 1857328 h 2237474"/>
              <a:gd name="connsiteX107" fmla="*/ 4065532 w 12192000"/>
              <a:gd name="connsiteY107" fmla="*/ 1855477 h 2237474"/>
              <a:gd name="connsiteX108" fmla="*/ 4028460 w 12192000"/>
              <a:gd name="connsiteY108" fmla="*/ 1855137 h 2237474"/>
              <a:gd name="connsiteX109" fmla="*/ 4002267 w 12192000"/>
              <a:gd name="connsiteY109" fmla="*/ 1852352 h 2237474"/>
              <a:gd name="connsiteX110" fmla="*/ 3931396 w 12192000"/>
              <a:gd name="connsiteY110" fmla="*/ 1858915 h 2237474"/>
              <a:gd name="connsiteX111" fmla="*/ 3812162 w 12192000"/>
              <a:gd name="connsiteY111" fmla="*/ 1875501 h 2237474"/>
              <a:gd name="connsiteX112" fmla="*/ 3729530 w 12192000"/>
              <a:gd name="connsiteY112" fmla="*/ 1864513 h 2237474"/>
              <a:gd name="connsiteX113" fmla="*/ 3680177 w 12192000"/>
              <a:gd name="connsiteY113" fmla="*/ 1881552 h 2237474"/>
              <a:gd name="connsiteX114" fmla="*/ 3567259 w 12192000"/>
              <a:gd name="connsiteY114" fmla="*/ 1893482 h 2237474"/>
              <a:gd name="connsiteX115" fmla="*/ 3405770 w 12192000"/>
              <a:gd name="connsiteY115" fmla="*/ 1904591 h 2237474"/>
              <a:gd name="connsiteX116" fmla="*/ 3280097 w 12192000"/>
              <a:gd name="connsiteY116" fmla="*/ 1919610 h 2237474"/>
              <a:gd name="connsiteX117" fmla="*/ 3123424 w 12192000"/>
              <a:gd name="connsiteY117" fmla="*/ 1952930 h 2237474"/>
              <a:gd name="connsiteX118" fmla="*/ 3009910 w 12192000"/>
              <a:gd name="connsiteY118" fmla="*/ 1957866 h 2237474"/>
              <a:gd name="connsiteX119" fmla="*/ 2995934 w 12192000"/>
              <a:gd name="connsiteY119" fmla="*/ 1967085 h 2237474"/>
              <a:gd name="connsiteX120" fmla="*/ 2980071 w 12192000"/>
              <a:gd name="connsiteY120" fmla="*/ 1972988 h 2237474"/>
              <a:gd name="connsiteX121" fmla="*/ 2978094 w 12192000"/>
              <a:gd name="connsiteY121" fmla="*/ 1972369 h 2237474"/>
              <a:gd name="connsiteX122" fmla="*/ 2942858 w 12192000"/>
              <a:gd name="connsiteY122" fmla="*/ 1981367 h 2237474"/>
              <a:gd name="connsiteX123" fmla="*/ 2875436 w 12192000"/>
              <a:gd name="connsiteY123" fmla="*/ 1996977 h 2237474"/>
              <a:gd name="connsiteX124" fmla="*/ 2874892 w 12192000"/>
              <a:gd name="connsiteY124" fmla="*/ 1996085 h 2237474"/>
              <a:gd name="connsiteX125" fmla="*/ 2864145 w 12192000"/>
              <a:gd name="connsiteY125" fmla="*/ 1994061 h 2237474"/>
              <a:gd name="connsiteX126" fmla="*/ 2843662 w 12192000"/>
              <a:gd name="connsiteY126" fmla="*/ 1992498 h 2237474"/>
              <a:gd name="connsiteX127" fmla="*/ 2796128 w 12192000"/>
              <a:gd name="connsiteY127" fmla="*/ 1976403 h 2237474"/>
              <a:gd name="connsiteX128" fmla="*/ 2756784 w 12192000"/>
              <a:gd name="connsiteY128" fmla="*/ 1985116 h 2237474"/>
              <a:gd name="connsiteX129" fmla="*/ 2748833 w 12192000"/>
              <a:gd name="connsiteY129" fmla="*/ 1986323 h 2237474"/>
              <a:gd name="connsiteX130" fmla="*/ 2748661 w 12192000"/>
              <a:gd name="connsiteY130" fmla="*/ 1986122 h 2237474"/>
              <a:gd name="connsiteX131" fmla="*/ 2740251 w 12192000"/>
              <a:gd name="connsiteY131" fmla="*/ 1986946 h 2237474"/>
              <a:gd name="connsiteX132" fmla="*/ 2718916 w 12192000"/>
              <a:gd name="connsiteY132" fmla="*/ 1990867 h 2237474"/>
              <a:gd name="connsiteX133" fmla="*/ 2713522 w 12192000"/>
              <a:gd name="connsiteY133" fmla="*/ 1990173 h 2237474"/>
              <a:gd name="connsiteX134" fmla="*/ 2680597 w 12192000"/>
              <a:gd name="connsiteY134" fmla="*/ 1984996 h 2237474"/>
              <a:gd name="connsiteX135" fmla="*/ 2578178 w 12192000"/>
              <a:gd name="connsiteY135" fmla="*/ 1990531 h 2237474"/>
              <a:gd name="connsiteX136" fmla="*/ 2476147 w 12192000"/>
              <a:gd name="connsiteY136" fmla="*/ 1998305 h 2237474"/>
              <a:gd name="connsiteX137" fmla="*/ 2373568 w 12192000"/>
              <a:gd name="connsiteY137" fmla="*/ 2003219 h 2237474"/>
              <a:gd name="connsiteX138" fmla="*/ 2321399 w 12192000"/>
              <a:gd name="connsiteY138" fmla="*/ 1989467 h 2237474"/>
              <a:gd name="connsiteX139" fmla="*/ 2315525 w 12192000"/>
              <a:gd name="connsiteY139" fmla="*/ 1989708 h 2237474"/>
              <a:gd name="connsiteX140" fmla="*/ 2300792 w 12192000"/>
              <a:gd name="connsiteY140" fmla="*/ 1994290 h 2237474"/>
              <a:gd name="connsiteX141" fmla="*/ 2295469 w 12192000"/>
              <a:gd name="connsiteY141" fmla="*/ 1996659 h 2237474"/>
              <a:gd name="connsiteX142" fmla="*/ 2287219 w 12192000"/>
              <a:gd name="connsiteY142" fmla="*/ 1998750 h 2237474"/>
              <a:gd name="connsiteX143" fmla="*/ 2286948 w 12192000"/>
              <a:gd name="connsiteY143" fmla="*/ 1998596 h 2237474"/>
              <a:gd name="connsiteX144" fmla="*/ 2243069 w 12192000"/>
              <a:gd name="connsiteY144" fmla="*/ 2015111 h 2237474"/>
              <a:gd name="connsiteX145" fmla="*/ 2186609 w 12192000"/>
              <a:gd name="connsiteY145" fmla="*/ 2008263 h 2237474"/>
              <a:gd name="connsiteX146" fmla="*/ 2164831 w 12192000"/>
              <a:gd name="connsiteY146" fmla="*/ 2010143 h 2237474"/>
              <a:gd name="connsiteX147" fmla="*/ 2152836 w 12192000"/>
              <a:gd name="connsiteY147" fmla="*/ 2010048 h 2237474"/>
              <a:gd name="connsiteX148" fmla="*/ 2117102 w 12192000"/>
              <a:gd name="connsiteY148" fmla="*/ 2023004 h 2237474"/>
              <a:gd name="connsiteX149" fmla="*/ 2111935 w 12192000"/>
              <a:gd name="connsiteY149" fmla="*/ 2023163 h 2237474"/>
              <a:gd name="connsiteX150" fmla="*/ 2089991 w 12192000"/>
              <a:gd name="connsiteY150" fmla="*/ 2034193 h 2237474"/>
              <a:gd name="connsiteX151" fmla="*/ 2058061 w 12192000"/>
              <a:gd name="connsiteY151" fmla="*/ 2047942 h 2237474"/>
              <a:gd name="connsiteX152" fmla="*/ 2055737 w 12192000"/>
              <a:gd name="connsiteY152" fmla="*/ 2047704 h 2237474"/>
              <a:gd name="connsiteX153" fmla="*/ 2042244 w 12192000"/>
              <a:gd name="connsiteY153" fmla="*/ 2055560 h 2237474"/>
              <a:gd name="connsiteX154" fmla="*/ 1976224 w 12192000"/>
              <a:gd name="connsiteY154" fmla="*/ 2074257 h 2237474"/>
              <a:gd name="connsiteX155" fmla="*/ 1877728 w 12192000"/>
              <a:gd name="connsiteY155" fmla="*/ 2101004 h 2237474"/>
              <a:gd name="connsiteX156" fmla="*/ 1759056 w 12192000"/>
              <a:gd name="connsiteY156" fmla="*/ 2125608 h 2237474"/>
              <a:gd name="connsiteX157" fmla="*/ 1637948 w 12192000"/>
              <a:gd name="connsiteY157" fmla="*/ 2172597 h 2237474"/>
              <a:gd name="connsiteX158" fmla="*/ 1434549 w 12192000"/>
              <a:gd name="connsiteY158" fmla="*/ 2234522 h 2237474"/>
              <a:gd name="connsiteX159" fmla="*/ 1398481 w 12192000"/>
              <a:gd name="connsiteY159" fmla="*/ 2237074 h 2237474"/>
              <a:gd name="connsiteX160" fmla="*/ 1398407 w 12192000"/>
              <a:gd name="connsiteY160" fmla="*/ 2237095 h 2237474"/>
              <a:gd name="connsiteX161" fmla="*/ 1370962 w 12192000"/>
              <a:gd name="connsiteY161" fmla="*/ 2237474 h 2237474"/>
              <a:gd name="connsiteX162" fmla="*/ 1356367 w 12192000"/>
              <a:gd name="connsiteY162" fmla="*/ 2235089 h 2237474"/>
              <a:gd name="connsiteX163" fmla="*/ 1324828 w 12192000"/>
              <a:gd name="connsiteY163" fmla="*/ 2231968 h 2237474"/>
              <a:gd name="connsiteX164" fmla="*/ 1297744 w 12192000"/>
              <a:gd name="connsiteY164" fmla="*/ 2235849 h 2237474"/>
              <a:gd name="connsiteX165" fmla="*/ 1286236 w 12192000"/>
              <a:gd name="connsiteY165" fmla="*/ 2233135 h 2237474"/>
              <a:gd name="connsiteX166" fmla="*/ 1283504 w 12192000"/>
              <a:gd name="connsiteY166" fmla="*/ 2233797 h 2237474"/>
              <a:gd name="connsiteX167" fmla="*/ 1279765 w 12192000"/>
              <a:gd name="connsiteY167" fmla="*/ 2229639 h 2237474"/>
              <a:gd name="connsiteX168" fmla="*/ 1195347 w 12192000"/>
              <a:gd name="connsiteY168" fmla="*/ 2212354 h 2237474"/>
              <a:gd name="connsiteX169" fmla="*/ 970251 w 12192000"/>
              <a:gd name="connsiteY169" fmla="*/ 2221029 h 2237474"/>
              <a:gd name="connsiteX170" fmla="*/ 812914 w 12192000"/>
              <a:gd name="connsiteY170" fmla="*/ 2202752 h 2237474"/>
              <a:gd name="connsiteX171" fmla="*/ 800195 w 12192000"/>
              <a:gd name="connsiteY171" fmla="*/ 2209407 h 2237474"/>
              <a:gd name="connsiteX172" fmla="*/ 784978 w 12192000"/>
              <a:gd name="connsiteY172" fmla="*/ 2212360 h 2237474"/>
              <a:gd name="connsiteX173" fmla="*/ 681987 w 12192000"/>
              <a:gd name="connsiteY173" fmla="*/ 2216757 h 2237474"/>
              <a:gd name="connsiteX174" fmla="*/ 669923 w 12192000"/>
              <a:gd name="connsiteY174" fmla="*/ 2211682 h 2237474"/>
              <a:gd name="connsiteX175" fmla="*/ 648680 w 12192000"/>
              <a:gd name="connsiteY175" fmla="*/ 2206229 h 2237474"/>
              <a:gd name="connsiteX176" fmla="*/ 597225 w 12192000"/>
              <a:gd name="connsiteY176" fmla="*/ 2180999 h 2237474"/>
              <a:gd name="connsiteX177" fmla="*/ 558449 w 12192000"/>
              <a:gd name="connsiteY177" fmla="*/ 2182346 h 2237474"/>
              <a:gd name="connsiteX178" fmla="*/ 550517 w 12192000"/>
              <a:gd name="connsiteY178" fmla="*/ 2182060 h 2237474"/>
              <a:gd name="connsiteX179" fmla="*/ 550309 w 12192000"/>
              <a:gd name="connsiteY179" fmla="*/ 2181825 h 2237474"/>
              <a:gd name="connsiteX180" fmla="*/ 541836 w 12192000"/>
              <a:gd name="connsiteY180" fmla="*/ 2181063 h 2237474"/>
              <a:gd name="connsiteX181" fmla="*/ 536057 w 12192000"/>
              <a:gd name="connsiteY181" fmla="*/ 2181537 h 2237474"/>
              <a:gd name="connsiteX182" fmla="*/ 520671 w 12192000"/>
              <a:gd name="connsiteY182" fmla="*/ 2180980 h 2237474"/>
              <a:gd name="connsiteX183" fmla="*/ 515024 w 12192000"/>
              <a:gd name="connsiteY183" fmla="*/ 2179258 h 2237474"/>
              <a:gd name="connsiteX184" fmla="*/ 512278 w 12192000"/>
              <a:gd name="connsiteY184" fmla="*/ 2176369 h 2237474"/>
              <a:gd name="connsiteX185" fmla="*/ 480419 w 12192000"/>
              <a:gd name="connsiteY185" fmla="*/ 2167807 h 2237474"/>
              <a:gd name="connsiteX186" fmla="*/ 413835 w 12192000"/>
              <a:gd name="connsiteY186" fmla="*/ 2156783 h 2237474"/>
              <a:gd name="connsiteX187" fmla="*/ 376513 w 12192000"/>
              <a:gd name="connsiteY187" fmla="*/ 2154014 h 2237474"/>
              <a:gd name="connsiteX188" fmla="*/ 273386 w 12192000"/>
              <a:gd name="connsiteY188" fmla="*/ 2142551 h 2237474"/>
              <a:gd name="connsiteX189" fmla="*/ 169207 w 12192000"/>
              <a:gd name="connsiteY189" fmla="*/ 2128100 h 2237474"/>
              <a:gd name="connsiteX190" fmla="*/ 93149 w 12192000"/>
              <a:gd name="connsiteY190" fmla="*/ 2105324 h 2237474"/>
              <a:gd name="connsiteX191" fmla="*/ 88109 w 12192000"/>
              <a:gd name="connsiteY191" fmla="*/ 2106704 h 2237474"/>
              <a:gd name="connsiteX192" fmla="*/ 80022 w 12192000"/>
              <a:gd name="connsiteY192" fmla="*/ 2107254 h 2237474"/>
              <a:gd name="connsiteX193" fmla="*/ 79717 w 12192000"/>
              <a:gd name="connsiteY193" fmla="*/ 2107046 h 2237474"/>
              <a:gd name="connsiteX194" fmla="*/ 72352 w 12192000"/>
              <a:gd name="connsiteY194" fmla="*/ 2107991 h 2237474"/>
              <a:gd name="connsiteX195" fmla="*/ 37645 w 12192000"/>
              <a:gd name="connsiteY195" fmla="*/ 2115401 h 2237474"/>
              <a:gd name="connsiteX196" fmla="*/ 4572 w 12192000"/>
              <a:gd name="connsiteY196" fmla="*/ 2111091 h 2237474"/>
              <a:gd name="connsiteX197" fmla="*/ 0 w 12192000"/>
              <a:gd name="connsiteY197" fmla="*/ 2110468 h 2237474"/>
              <a:gd name="connsiteX198" fmla="*/ 0 w 12192000"/>
              <a:gd name="connsiteY19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290981 w 12192000"/>
              <a:gd name="connsiteY102" fmla="*/ 1839677 h 2237474"/>
              <a:gd name="connsiteX103" fmla="*/ 4238372 w 12192000"/>
              <a:gd name="connsiteY103" fmla="*/ 1851480 h 2237474"/>
              <a:gd name="connsiteX104" fmla="*/ 4232517 w 12192000"/>
              <a:gd name="connsiteY104" fmla="*/ 1852567 h 2237474"/>
              <a:gd name="connsiteX105" fmla="*/ 4191732 w 12192000"/>
              <a:gd name="connsiteY105" fmla="*/ 1857328 h 2237474"/>
              <a:gd name="connsiteX106" fmla="*/ 4065532 w 12192000"/>
              <a:gd name="connsiteY106" fmla="*/ 1855477 h 2237474"/>
              <a:gd name="connsiteX107" fmla="*/ 4028460 w 12192000"/>
              <a:gd name="connsiteY107" fmla="*/ 1855137 h 2237474"/>
              <a:gd name="connsiteX108" fmla="*/ 4002267 w 12192000"/>
              <a:gd name="connsiteY108" fmla="*/ 1852352 h 2237474"/>
              <a:gd name="connsiteX109" fmla="*/ 3931396 w 12192000"/>
              <a:gd name="connsiteY109" fmla="*/ 1858915 h 2237474"/>
              <a:gd name="connsiteX110" fmla="*/ 3812162 w 12192000"/>
              <a:gd name="connsiteY110" fmla="*/ 1875501 h 2237474"/>
              <a:gd name="connsiteX111" fmla="*/ 3729530 w 12192000"/>
              <a:gd name="connsiteY111" fmla="*/ 1864513 h 2237474"/>
              <a:gd name="connsiteX112" fmla="*/ 3680177 w 12192000"/>
              <a:gd name="connsiteY112" fmla="*/ 1881552 h 2237474"/>
              <a:gd name="connsiteX113" fmla="*/ 3567259 w 12192000"/>
              <a:gd name="connsiteY113" fmla="*/ 1893482 h 2237474"/>
              <a:gd name="connsiteX114" fmla="*/ 3405770 w 12192000"/>
              <a:gd name="connsiteY114" fmla="*/ 1904591 h 2237474"/>
              <a:gd name="connsiteX115" fmla="*/ 3280097 w 12192000"/>
              <a:gd name="connsiteY115" fmla="*/ 1919610 h 2237474"/>
              <a:gd name="connsiteX116" fmla="*/ 3123424 w 12192000"/>
              <a:gd name="connsiteY116" fmla="*/ 1952930 h 2237474"/>
              <a:gd name="connsiteX117" fmla="*/ 3009910 w 12192000"/>
              <a:gd name="connsiteY117" fmla="*/ 1957866 h 2237474"/>
              <a:gd name="connsiteX118" fmla="*/ 2995934 w 12192000"/>
              <a:gd name="connsiteY118" fmla="*/ 1967085 h 2237474"/>
              <a:gd name="connsiteX119" fmla="*/ 2980071 w 12192000"/>
              <a:gd name="connsiteY119" fmla="*/ 1972988 h 2237474"/>
              <a:gd name="connsiteX120" fmla="*/ 2978094 w 12192000"/>
              <a:gd name="connsiteY120" fmla="*/ 1972369 h 2237474"/>
              <a:gd name="connsiteX121" fmla="*/ 2942858 w 12192000"/>
              <a:gd name="connsiteY121" fmla="*/ 1981367 h 2237474"/>
              <a:gd name="connsiteX122" fmla="*/ 2875436 w 12192000"/>
              <a:gd name="connsiteY122" fmla="*/ 1996977 h 2237474"/>
              <a:gd name="connsiteX123" fmla="*/ 2874892 w 12192000"/>
              <a:gd name="connsiteY123" fmla="*/ 1996085 h 2237474"/>
              <a:gd name="connsiteX124" fmla="*/ 2864145 w 12192000"/>
              <a:gd name="connsiteY124" fmla="*/ 1994061 h 2237474"/>
              <a:gd name="connsiteX125" fmla="*/ 2843662 w 12192000"/>
              <a:gd name="connsiteY125" fmla="*/ 1992498 h 2237474"/>
              <a:gd name="connsiteX126" fmla="*/ 2796128 w 12192000"/>
              <a:gd name="connsiteY126" fmla="*/ 1976403 h 2237474"/>
              <a:gd name="connsiteX127" fmla="*/ 2756784 w 12192000"/>
              <a:gd name="connsiteY127" fmla="*/ 1985116 h 2237474"/>
              <a:gd name="connsiteX128" fmla="*/ 2748833 w 12192000"/>
              <a:gd name="connsiteY128" fmla="*/ 1986323 h 2237474"/>
              <a:gd name="connsiteX129" fmla="*/ 2748661 w 12192000"/>
              <a:gd name="connsiteY129" fmla="*/ 1986122 h 2237474"/>
              <a:gd name="connsiteX130" fmla="*/ 2740251 w 12192000"/>
              <a:gd name="connsiteY130" fmla="*/ 1986946 h 2237474"/>
              <a:gd name="connsiteX131" fmla="*/ 2718916 w 12192000"/>
              <a:gd name="connsiteY131" fmla="*/ 1990867 h 2237474"/>
              <a:gd name="connsiteX132" fmla="*/ 2713522 w 12192000"/>
              <a:gd name="connsiteY132" fmla="*/ 1990173 h 2237474"/>
              <a:gd name="connsiteX133" fmla="*/ 2680597 w 12192000"/>
              <a:gd name="connsiteY133" fmla="*/ 1984996 h 2237474"/>
              <a:gd name="connsiteX134" fmla="*/ 2578178 w 12192000"/>
              <a:gd name="connsiteY134" fmla="*/ 1990531 h 2237474"/>
              <a:gd name="connsiteX135" fmla="*/ 2476147 w 12192000"/>
              <a:gd name="connsiteY135" fmla="*/ 1998305 h 2237474"/>
              <a:gd name="connsiteX136" fmla="*/ 2373568 w 12192000"/>
              <a:gd name="connsiteY136" fmla="*/ 2003219 h 2237474"/>
              <a:gd name="connsiteX137" fmla="*/ 2321399 w 12192000"/>
              <a:gd name="connsiteY137" fmla="*/ 1989467 h 2237474"/>
              <a:gd name="connsiteX138" fmla="*/ 2315525 w 12192000"/>
              <a:gd name="connsiteY138" fmla="*/ 1989708 h 2237474"/>
              <a:gd name="connsiteX139" fmla="*/ 2300792 w 12192000"/>
              <a:gd name="connsiteY139" fmla="*/ 1994290 h 2237474"/>
              <a:gd name="connsiteX140" fmla="*/ 2295469 w 12192000"/>
              <a:gd name="connsiteY140" fmla="*/ 1996659 h 2237474"/>
              <a:gd name="connsiteX141" fmla="*/ 2287219 w 12192000"/>
              <a:gd name="connsiteY141" fmla="*/ 1998750 h 2237474"/>
              <a:gd name="connsiteX142" fmla="*/ 2286948 w 12192000"/>
              <a:gd name="connsiteY142" fmla="*/ 1998596 h 2237474"/>
              <a:gd name="connsiteX143" fmla="*/ 2243069 w 12192000"/>
              <a:gd name="connsiteY143" fmla="*/ 2015111 h 2237474"/>
              <a:gd name="connsiteX144" fmla="*/ 2186609 w 12192000"/>
              <a:gd name="connsiteY144" fmla="*/ 2008263 h 2237474"/>
              <a:gd name="connsiteX145" fmla="*/ 2164831 w 12192000"/>
              <a:gd name="connsiteY145" fmla="*/ 2010143 h 2237474"/>
              <a:gd name="connsiteX146" fmla="*/ 2152836 w 12192000"/>
              <a:gd name="connsiteY146" fmla="*/ 2010048 h 2237474"/>
              <a:gd name="connsiteX147" fmla="*/ 2117102 w 12192000"/>
              <a:gd name="connsiteY147" fmla="*/ 2023004 h 2237474"/>
              <a:gd name="connsiteX148" fmla="*/ 2111935 w 12192000"/>
              <a:gd name="connsiteY148" fmla="*/ 2023163 h 2237474"/>
              <a:gd name="connsiteX149" fmla="*/ 2089991 w 12192000"/>
              <a:gd name="connsiteY149" fmla="*/ 2034193 h 2237474"/>
              <a:gd name="connsiteX150" fmla="*/ 2058061 w 12192000"/>
              <a:gd name="connsiteY150" fmla="*/ 2047942 h 2237474"/>
              <a:gd name="connsiteX151" fmla="*/ 2055737 w 12192000"/>
              <a:gd name="connsiteY151" fmla="*/ 2047704 h 2237474"/>
              <a:gd name="connsiteX152" fmla="*/ 2042244 w 12192000"/>
              <a:gd name="connsiteY152" fmla="*/ 2055560 h 2237474"/>
              <a:gd name="connsiteX153" fmla="*/ 1976224 w 12192000"/>
              <a:gd name="connsiteY153" fmla="*/ 2074257 h 2237474"/>
              <a:gd name="connsiteX154" fmla="*/ 1877728 w 12192000"/>
              <a:gd name="connsiteY154" fmla="*/ 2101004 h 2237474"/>
              <a:gd name="connsiteX155" fmla="*/ 1759056 w 12192000"/>
              <a:gd name="connsiteY155" fmla="*/ 2125608 h 2237474"/>
              <a:gd name="connsiteX156" fmla="*/ 1637948 w 12192000"/>
              <a:gd name="connsiteY156" fmla="*/ 2172597 h 2237474"/>
              <a:gd name="connsiteX157" fmla="*/ 1434549 w 12192000"/>
              <a:gd name="connsiteY157" fmla="*/ 2234522 h 2237474"/>
              <a:gd name="connsiteX158" fmla="*/ 1398481 w 12192000"/>
              <a:gd name="connsiteY158" fmla="*/ 2237074 h 2237474"/>
              <a:gd name="connsiteX159" fmla="*/ 1398407 w 12192000"/>
              <a:gd name="connsiteY159" fmla="*/ 2237095 h 2237474"/>
              <a:gd name="connsiteX160" fmla="*/ 1370962 w 12192000"/>
              <a:gd name="connsiteY160" fmla="*/ 2237474 h 2237474"/>
              <a:gd name="connsiteX161" fmla="*/ 1356367 w 12192000"/>
              <a:gd name="connsiteY161" fmla="*/ 2235089 h 2237474"/>
              <a:gd name="connsiteX162" fmla="*/ 1324828 w 12192000"/>
              <a:gd name="connsiteY162" fmla="*/ 2231968 h 2237474"/>
              <a:gd name="connsiteX163" fmla="*/ 1297744 w 12192000"/>
              <a:gd name="connsiteY163" fmla="*/ 2235849 h 2237474"/>
              <a:gd name="connsiteX164" fmla="*/ 1286236 w 12192000"/>
              <a:gd name="connsiteY164" fmla="*/ 2233135 h 2237474"/>
              <a:gd name="connsiteX165" fmla="*/ 1283504 w 12192000"/>
              <a:gd name="connsiteY165" fmla="*/ 2233797 h 2237474"/>
              <a:gd name="connsiteX166" fmla="*/ 1279765 w 12192000"/>
              <a:gd name="connsiteY166" fmla="*/ 2229639 h 2237474"/>
              <a:gd name="connsiteX167" fmla="*/ 1195347 w 12192000"/>
              <a:gd name="connsiteY167" fmla="*/ 2212354 h 2237474"/>
              <a:gd name="connsiteX168" fmla="*/ 970251 w 12192000"/>
              <a:gd name="connsiteY168" fmla="*/ 2221029 h 2237474"/>
              <a:gd name="connsiteX169" fmla="*/ 812914 w 12192000"/>
              <a:gd name="connsiteY169" fmla="*/ 2202752 h 2237474"/>
              <a:gd name="connsiteX170" fmla="*/ 800195 w 12192000"/>
              <a:gd name="connsiteY170" fmla="*/ 2209407 h 2237474"/>
              <a:gd name="connsiteX171" fmla="*/ 784978 w 12192000"/>
              <a:gd name="connsiteY171" fmla="*/ 2212360 h 2237474"/>
              <a:gd name="connsiteX172" fmla="*/ 681987 w 12192000"/>
              <a:gd name="connsiteY172" fmla="*/ 2216757 h 2237474"/>
              <a:gd name="connsiteX173" fmla="*/ 669923 w 12192000"/>
              <a:gd name="connsiteY173" fmla="*/ 2211682 h 2237474"/>
              <a:gd name="connsiteX174" fmla="*/ 648680 w 12192000"/>
              <a:gd name="connsiteY174" fmla="*/ 2206229 h 2237474"/>
              <a:gd name="connsiteX175" fmla="*/ 597225 w 12192000"/>
              <a:gd name="connsiteY175" fmla="*/ 2180999 h 2237474"/>
              <a:gd name="connsiteX176" fmla="*/ 558449 w 12192000"/>
              <a:gd name="connsiteY176" fmla="*/ 2182346 h 2237474"/>
              <a:gd name="connsiteX177" fmla="*/ 550517 w 12192000"/>
              <a:gd name="connsiteY177" fmla="*/ 2182060 h 2237474"/>
              <a:gd name="connsiteX178" fmla="*/ 550309 w 12192000"/>
              <a:gd name="connsiteY178" fmla="*/ 2181825 h 2237474"/>
              <a:gd name="connsiteX179" fmla="*/ 541836 w 12192000"/>
              <a:gd name="connsiteY179" fmla="*/ 2181063 h 2237474"/>
              <a:gd name="connsiteX180" fmla="*/ 536057 w 12192000"/>
              <a:gd name="connsiteY180" fmla="*/ 2181537 h 2237474"/>
              <a:gd name="connsiteX181" fmla="*/ 520671 w 12192000"/>
              <a:gd name="connsiteY181" fmla="*/ 2180980 h 2237474"/>
              <a:gd name="connsiteX182" fmla="*/ 515024 w 12192000"/>
              <a:gd name="connsiteY182" fmla="*/ 2179258 h 2237474"/>
              <a:gd name="connsiteX183" fmla="*/ 512278 w 12192000"/>
              <a:gd name="connsiteY183" fmla="*/ 2176369 h 2237474"/>
              <a:gd name="connsiteX184" fmla="*/ 480419 w 12192000"/>
              <a:gd name="connsiteY184" fmla="*/ 2167807 h 2237474"/>
              <a:gd name="connsiteX185" fmla="*/ 413835 w 12192000"/>
              <a:gd name="connsiteY185" fmla="*/ 2156783 h 2237474"/>
              <a:gd name="connsiteX186" fmla="*/ 376513 w 12192000"/>
              <a:gd name="connsiteY186" fmla="*/ 2154014 h 2237474"/>
              <a:gd name="connsiteX187" fmla="*/ 273386 w 12192000"/>
              <a:gd name="connsiteY187" fmla="*/ 2142551 h 2237474"/>
              <a:gd name="connsiteX188" fmla="*/ 169207 w 12192000"/>
              <a:gd name="connsiteY188" fmla="*/ 2128100 h 2237474"/>
              <a:gd name="connsiteX189" fmla="*/ 93149 w 12192000"/>
              <a:gd name="connsiteY189" fmla="*/ 2105324 h 2237474"/>
              <a:gd name="connsiteX190" fmla="*/ 88109 w 12192000"/>
              <a:gd name="connsiteY190" fmla="*/ 2106704 h 2237474"/>
              <a:gd name="connsiteX191" fmla="*/ 80022 w 12192000"/>
              <a:gd name="connsiteY191" fmla="*/ 2107254 h 2237474"/>
              <a:gd name="connsiteX192" fmla="*/ 79717 w 12192000"/>
              <a:gd name="connsiteY192" fmla="*/ 2107046 h 2237474"/>
              <a:gd name="connsiteX193" fmla="*/ 72352 w 12192000"/>
              <a:gd name="connsiteY193" fmla="*/ 2107991 h 2237474"/>
              <a:gd name="connsiteX194" fmla="*/ 37645 w 12192000"/>
              <a:gd name="connsiteY194" fmla="*/ 2115401 h 2237474"/>
              <a:gd name="connsiteX195" fmla="*/ 4572 w 12192000"/>
              <a:gd name="connsiteY195" fmla="*/ 2111091 h 2237474"/>
              <a:gd name="connsiteX196" fmla="*/ 0 w 12192000"/>
              <a:gd name="connsiteY196" fmla="*/ 2110468 h 2237474"/>
              <a:gd name="connsiteX197" fmla="*/ 0 w 12192000"/>
              <a:gd name="connsiteY19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290981 w 12192000"/>
              <a:gd name="connsiteY102" fmla="*/ 1839677 h 2237474"/>
              <a:gd name="connsiteX103" fmla="*/ 4238372 w 12192000"/>
              <a:gd name="connsiteY103" fmla="*/ 1851480 h 2237474"/>
              <a:gd name="connsiteX104" fmla="*/ 4232517 w 12192000"/>
              <a:gd name="connsiteY104" fmla="*/ 1852567 h 2237474"/>
              <a:gd name="connsiteX105" fmla="*/ 4191732 w 12192000"/>
              <a:gd name="connsiteY105" fmla="*/ 1857328 h 2237474"/>
              <a:gd name="connsiteX106" fmla="*/ 4065532 w 12192000"/>
              <a:gd name="connsiteY106" fmla="*/ 1855477 h 2237474"/>
              <a:gd name="connsiteX107" fmla="*/ 4028460 w 12192000"/>
              <a:gd name="connsiteY107" fmla="*/ 1855137 h 2237474"/>
              <a:gd name="connsiteX108" fmla="*/ 4002267 w 12192000"/>
              <a:gd name="connsiteY108" fmla="*/ 1852352 h 2237474"/>
              <a:gd name="connsiteX109" fmla="*/ 3931396 w 12192000"/>
              <a:gd name="connsiteY109" fmla="*/ 1858915 h 2237474"/>
              <a:gd name="connsiteX110" fmla="*/ 3812162 w 12192000"/>
              <a:gd name="connsiteY110" fmla="*/ 1875501 h 2237474"/>
              <a:gd name="connsiteX111" fmla="*/ 3729530 w 12192000"/>
              <a:gd name="connsiteY111" fmla="*/ 1864513 h 2237474"/>
              <a:gd name="connsiteX112" fmla="*/ 3680177 w 12192000"/>
              <a:gd name="connsiteY112" fmla="*/ 1881552 h 2237474"/>
              <a:gd name="connsiteX113" fmla="*/ 3567259 w 12192000"/>
              <a:gd name="connsiteY113" fmla="*/ 1893482 h 2237474"/>
              <a:gd name="connsiteX114" fmla="*/ 3405770 w 12192000"/>
              <a:gd name="connsiteY114" fmla="*/ 1904591 h 2237474"/>
              <a:gd name="connsiteX115" fmla="*/ 3280097 w 12192000"/>
              <a:gd name="connsiteY115" fmla="*/ 1919610 h 2237474"/>
              <a:gd name="connsiteX116" fmla="*/ 3123424 w 12192000"/>
              <a:gd name="connsiteY116" fmla="*/ 1952930 h 2237474"/>
              <a:gd name="connsiteX117" fmla="*/ 3009910 w 12192000"/>
              <a:gd name="connsiteY117" fmla="*/ 1957866 h 2237474"/>
              <a:gd name="connsiteX118" fmla="*/ 2995934 w 12192000"/>
              <a:gd name="connsiteY118" fmla="*/ 1967085 h 2237474"/>
              <a:gd name="connsiteX119" fmla="*/ 2980071 w 12192000"/>
              <a:gd name="connsiteY119" fmla="*/ 1972988 h 2237474"/>
              <a:gd name="connsiteX120" fmla="*/ 2978094 w 12192000"/>
              <a:gd name="connsiteY120" fmla="*/ 1972369 h 2237474"/>
              <a:gd name="connsiteX121" fmla="*/ 2942858 w 12192000"/>
              <a:gd name="connsiteY121" fmla="*/ 1981367 h 2237474"/>
              <a:gd name="connsiteX122" fmla="*/ 2875436 w 12192000"/>
              <a:gd name="connsiteY122" fmla="*/ 1996977 h 2237474"/>
              <a:gd name="connsiteX123" fmla="*/ 2874892 w 12192000"/>
              <a:gd name="connsiteY123" fmla="*/ 1996085 h 2237474"/>
              <a:gd name="connsiteX124" fmla="*/ 2864145 w 12192000"/>
              <a:gd name="connsiteY124" fmla="*/ 1994061 h 2237474"/>
              <a:gd name="connsiteX125" fmla="*/ 2843662 w 12192000"/>
              <a:gd name="connsiteY125" fmla="*/ 1992498 h 2237474"/>
              <a:gd name="connsiteX126" fmla="*/ 2796128 w 12192000"/>
              <a:gd name="connsiteY126" fmla="*/ 1976403 h 2237474"/>
              <a:gd name="connsiteX127" fmla="*/ 2756784 w 12192000"/>
              <a:gd name="connsiteY127" fmla="*/ 1985116 h 2237474"/>
              <a:gd name="connsiteX128" fmla="*/ 2748833 w 12192000"/>
              <a:gd name="connsiteY128" fmla="*/ 1986323 h 2237474"/>
              <a:gd name="connsiteX129" fmla="*/ 2748661 w 12192000"/>
              <a:gd name="connsiteY129" fmla="*/ 1986122 h 2237474"/>
              <a:gd name="connsiteX130" fmla="*/ 2740251 w 12192000"/>
              <a:gd name="connsiteY130" fmla="*/ 1986946 h 2237474"/>
              <a:gd name="connsiteX131" fmla="*/ 2718916 w 12192000"/>
              <a:gd name="connsiteY131" fmla="*/ 1990867 h 2237474"/>
              <a:gd name="connsiteX132" fmla="*/ 2713522 w 12192000"/>
              <a:gd name="connsiteY132" fmla="*/ 1990173 h 2237474"/>
              <a:gd name="connsiteX133" fmla="*/ 2680597 w 12192000"/>
              <a:gd name="connsiteY133" fmla="*/ 1984996 h 2237474"/>
              <a:gd name="connsiteX134" fmla="*/ 2578178 w 12192000"/>
              <a:gd name="connsiteY134" fmla="*/ 1990531 h 2237474"/>
              <a:gd name="connsiteX135" fmla="*/ 2476147 w 12192000"/>
              <a:gd name="connsiteY135" fmla="*/ 1998305 h 2237474"/>
              <a:gd name="connsiteX136" fmla="*/ 2373568 w 12192000"/>
              <a:gd name="connsiteY136" fmla="*/ 2003219 h 2237474"/>
              <a:gd name="connsiteX137" fmla="*/ 2321399 w 12192000"/>
              <a:gd name="connsiteY137" fmla="*/ 1989467 h 2237474"/>
              <a:gd name="connsiteX138" fmla="*/ 2315525 w 12192000"/>
              <a:gd name="connsiteY138" fmla="*/ 1989708 h 2237474"/>
              <a:gd name="connsiteX139" fmla="*/ 2300792 w 12192000"/>
              <a:gd name="connsiteY139" fmla="*/ 1994290 h 2237474"/>
              <a:gd name="connsiteX140" fmla="*/ 2295469 w 12192000"/>
              <a:gd name="connsiteY140" fmla="*/ 1996659 h 2237474"/>
              <a:gd name="connsiteX141" fmla="*/ 2287219 w 12192000"/>
              <a:gd name="connsiteY141" fmla="*/ 1998750 h 2237474"/>
              <a:gd name="connsiteX142" fmla="*/ 2286948 w 12192000"/>
              <a:gd name="connsiteY142" fmla="*/ 1998596 h 2237474"/>
              <a:gd name="connsiteX143" fmla="*/ 2243069 w 12192000"/>
              <a:gd name="connsiteY143" fmla="*/ 2015111 h 2237474"/>
              <a:gd name="connsiteX144" fmla="*/ 2186609 w 12192000"/>
              <a:gd name="connsiteY144" fmla="*/ 2008263 h 2237474"/>
              <a:gd name="connsiteX145" fmla="*/ 2164831 w 12192000"/>
              <a:gd name="connsiteY145" fmla="*/ 2010143 h 2237474"/>
              <a:gd name="connsiteX146" fmla="*/ 2152836 w 12192000"/>
              <a:gd name="connsiteY146" fmla="*/ 2010048 h 2237474"/>
              <a:gd name="connsiteX147" fmla="*/ 2117102 w 12192000"/>
              <a:gd name="connsiteY147" fmla="*/ 2023004 h 2237474"/>
              <a:gd name="connsiteX148" fmla="*/ 2111935 w 12192000"/>
              <a:gd name="connsiteY148" fmla="*/ 2023163 h 2237474"/>
              <a:gd name="connsiteX149" fmla="*/ 2089991 w 12192000"/>
              <a:gd name="connsiteY149" fmla="*/ 2034193 h 2237474"/>
              <a:gd name="connsiteX150" fmla="*/ 2058061 w 12192000"/>
              <a:gd name="connsiteY150" fmla="*/ 2047942 h 2237474"/>
              <a:gd name="connsiteX151" fmla="*/ 2055737 w 12192000"/>
              <a:gd name="connsiteY151" fmla="*/ 2047704 h 2237474"/>
              <a:gd name="connsiteX152" fmla="*/ 2042244 w 12192000"/>
              <a:gd name="connsiteY152" fmla="*/ 2055560 h 2237474"/>
              <a:gd name="connsiteX153" fmla="*/ 1976224 w 12192000"/>
              <a:gd name="connsiteY153" fmla="*/ 2074257 h 2237474"/>
              <a:gd name="connsiteX154" fmla="*/ 1877728 w 12192000"/>
              <a:gd name="connsiteY154" fmla="*/ 2101004 h 2237474"/>
              <a:gd name="connsiteX155" fmla="*/ 1759056 w 12192000"/>
              <a:gd name="connsiteY155" fmla="*/ 2125608 h 2237474"/>
              <a:gd name="connsiteX156" fmla="*/ 1637948 w 12192000"/>
              <a:gd name="connsiteY156" fmla="*/ 2172597 h 2237474"/>
              <a:gd name="connsiteX157" fmla="*/ 1434549 w 12192000"/>
              <a:gd name="connsiteY157" fmla="*/ 2234522 h 2237474"/>
              <a:gd name="connsiteX158" fmla="*/ 1398481 w 12192000"/>
              <a:gd name="connsiteY158" fmla="*/ 2237074 h 2237474"/>
              <a:gd name="connsiteX159" fmla="*/ 1398407 w 12192000"/>
              <a:gd name="connsiteY159" fmla="*/ 2237095 h 2237474"/>
              <a:gd name="connsiteX160" fmla="*/ 1370962 w 12192000"/>
              <a:gd name="connsiteY160" fmla="*/ 2237474 h 2237474"/>
              <a:gd name="connsiteX161" fmla="*/ 1356367 w 12192000"/>
              <a:gd name="connsiteY161" fmla="*/ 2235089 h 2237474"/>
              <a:gd name="connsiteX162" fmla="*/ 1324828 w 12192000"/>
              <a:gd name="connsiteY162" fmla="*/ 2231968 h 2237474"/>
              <a:gd name="connsiteX163" fmla="*/ 1297744 w 12192000"/>
              <a:gd name="connsiteY163" fmla="*/ 2235849 h 2237474"/>
              <a:gd name="connsiteX164" fmla="*/ 1286236 w 12192000"/>
              <a:gd name="connsiteY164" fmla="*/ 2233135 h 2237474"/>
              <a:gd name="connsiteX165" fmla="*/ 1283504 w 12192000"/>
              <a:gd name="connsiteY165" fmla="*/ 2233797 h 2237474"/>
              <a:gd name="connsiteX166" fmla="*/ 1279765 w 12192000"/>
              <a:gd name="connsiteY166" fmla="*/ 2229639 h 2237474"/>
              <a:gd name="connsiteX167" fmla="*/ 1195347 w 12192000"/>
              <a:gd name="connsiteY167" fmla="*/ 2212354 h 2237474"/>
              <a:gd name="connsiteX168" fmla="*/ 970251 w 12192000"/>
              <a:gd name="connsiteY168" fmla="*/ 2221029 h 2237474"/>
              <a:gd name="connsiteX169" fmla="*/ 812914 w 12192000"/>
              <a:gd name="connsiteY169" fmla="*/ 2202752 h 2237474"/>
              <a:gd name="connsiteX170" fmla="*/ 800195 w 12192000"/>
              <a:gd name="connsiteY170" fmla="*/ 2209407 h 2237474"/>
              <a:gd name="connsiteX171" fmla="*/ 784978 w 12192000"/>
              <a:gd name="connsiteY171" fmla="*/ 2212360 h 2237474"/>
              <a:gd name="connsiteX172" fmla="*/ 681987 w 12192000"/>
              <a:gd name="connsiteY172" fmla="*/ 2216757 h 2237474"/>
              <a:gd name="connsiteX173" fmla="*/ 669923 w 12192000"/>
              <a:gd name="connsiteY173" fmla="*/ 2211682 h 2237474"/>
              <a:gd name="connsiteX174" fmla="*/ 648680 w 12192000"/>
              <a:gd name="connsiteY174" fmla="*/ 2206229 h 2237474"/>
              <a:gd name="connsiteX175" fmla="*/ 597225 w 12192000"/>
              <a:gd name="connsiteY175" fmla="*/ 2180999 h 2237474"/>
              <a:gd name="connsiteX176" fmla="*/ 558449 w 12192000"/>
              <a:gd name="connsiteY176" fmla="*/ 2182346 h 2237474"/>
              <a:gd name="connsiteX177" fmla="*/ 550517 w 12192000"/>
              <a:gd name="connsiteY177" fmla="*/ 2182060 h 2237474"/>
              <a:gd name="connsiteX178" fmla="*/ 550309 w 12192000"/>
              <a:gd name="connsiteY178" fmla="*/ 2181825 h 2237474"/>
              <a:gd name="connsiteX179" fmla="*/ 541836 w 12192000"/>
              <a:gd name="connsiteY179" fmla="*/ 2181063 h 2237474"/>
              <a:gd name="connsiteX180" fmla="*/ 536057 w 12192000"/>
              <a:gd name="connsiteY180" fmla="*/ 2181537 h 2237474"/>
              <a:gd name="connsiteX181" fmla="*/ 520671 w 12192000"/>
              <a:gd name="connsiteY181" fmla="*/ 2180980 h 2237474"/>
              <a:gd name="connsiteX182" fmla="*/ 515024 w 12192000"/>
              <a:gd name="connsiteY182" fmla="*/ 2179258 h 2237474"/>
              <a:gd name="connsiteX183" fmla="*/ 512278 w 12192000"/>
              <a:gd name="connsiteY183" fmla="*/ 2176369 h 2237474"/>
              <a:gd name="connsiteX184" fmla="*/ 480419 w 12192000"/>
              <a:gd name="connsiteY184" fmla="*/ 2167807 h 2237474"/>
              <a:gd name="connsiteX185" fmla="*/ 413835 w 12192000"/>
              <a:gd name="connsiteY185" fmla="*/ 2156783 h 2237474"/>
              <a:gd name="connsiteX186" fmla="*/ 376513 w 12192000"/>
              <a:gd name="connsiteY186" fmla="*/ 2154014 h 2237474"/>
              <a:gd name="connsiteX187" fmla="*/ 273386 w 12192000"/>
              <a:gd name="connsiteY187" fmla="*/ 2142551 h 2237474"/>
              <a:gd name="connsiteX188" fmla="*/ 169207 w 12192000"/>
              <a:gd name="connsiteY188" fmla="*/ 2128100 h 2237474"/>
              <a:gd name="connsiteX189" fmla="*/ 93149 w 12192000"/>
              <a:gd name="connsiteY189" fmla="*/ 2105324 h 2237474"/>
              <a:gd name="connsiteX190" fmla="*/ 88109 w 12192000"/>
              <a:gd name="connsiteY190" fmla="*/ 2106704 h 2237474"/>
              <a:gd name="connsiteX191" fmla="*/ 80022 w 12192000"/>
              <a:gd name="connsiteY191" fmla="*/ 2107254 h 2237474"/>
              <a:gd name="connsiteX192" fmla="*/ 79717 w 12192000"/>
              <a:gd name="connsiteY192" fmla="*/ 2107046 h 2237474"/>
              <a:gd name="connsiteX193" fmla="*/ 72352 w 12192000"/>
              <a:gd name="connsiteY193" fmla="*/ 2107991 h 2237474"/>
              <a:gd name="connsiteX194" fmla="*/ 37645 w 12192000"/>
              <a:gd name="connsiteY194" fmla="*/ 2115401 h 2237474"/>
              <a:gd name="connsiteX195" fmla="*/ 4572 w 12192000"/>
              <a:gd name="connsiteY195" fmla="*/ 2111091 h 2237474"/>
              <a:gd name="connsiteX196" fmla="*/ 0 w 12192000"/>
              <a:gd name="connsiteY196" fmla="*/ 2110468 h 2237474"/>
              <a:gd name="connsiteX197" fmla="*/ 0 w 12192000"/>
              <a:gd name="connsiteY19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31309 w 12192000"/>
              <a:gd name="connsiteY65" fmla="*/ 1619451 h 2237474"/>
              <a:gd name="connsiteX66" fmla="*/ 6900177 w 12192000"/>
              <a:gd name="connsiteY66" fmla="*/ 1636016 h 2237474"/>
              <a:gd name="connsiteX67" fmla="*/ 6795372 w 12192000"/>
              <a:gd name="connsiteY67" fmla="*/ 1644845 h 2237474"/>
              <a:gd name="connsiteX68" fmla="*/ 6692251 w 12192000"/>
              <a:gd name="connsiteY68" fmla="*/ 1656357 h 2237474"/>
              <a:gd name="connsiteX69" fmla="*/ 6655235 w 12192000"/>
              <a:gd name="connsiteY69" fmla="*/ 1661869 h 2237474"/>
              <a:gd name="connsiteX70" fmla="*/ 6554894 w 12192000"/>
              <a:gd name="connsiteY70" fmla="*/ 1664428 h 2237474"/>
              <a:gd name="connsiteX71" fmla="*/ 6516595 w 12192000"/>
              <a:gd name="connsiteY71" fmla="*/ 1667475 h 2237474"/>
              <a:gd name="connsiteX72" fmla="*/ 6508541 w 12192000"/>
              <a:gd name="connsiteY72" fmla="*/ 1668757 h 2237474"/>
              <a:gd name="connsiteX73" fmla="*/ 6471012 w 12192000"/>
              <a:gd name="connsiteY73" fmla="*/ 1678604 h 2237474"/>
              <a:gd name="connsiteX74" fmla="*/ 6364035 w 12192000"/>
              <a:gd name="connsiteY74" fmla="*/ 1667683 h 2237474"/>
              <a:gd name="connsiteX75" fmla="*/ 6280959 w 12192000"/>
              <a:gd name="connsiteY75" fmla="*/ 1689329 h 2237474"/>
              <a:gd name="connsiteX76" fmla="*/ 6243319 w 12192000"/>
              <a:gd name="connsiteY76" fmla="*/ 1695560 h 2237474"/>
              <a:gd name="connsiteX77" fmla="*/ 6098321 w 12192000"/>
              <a:gd name="connsiteY77" fmla="*/ 1721646 h 2237474"/>
              <a:gd name="connsiteX78" fmla="*/ 5880652 w 12192000"/>
              <a:gd name="connsiteY78" fmla="*/ 1779643 h 2237474"/>
              <a:gd name="connsiteX79" fmla="*/ 5785959 w 12192000"/>
              <a:gd name="connsiteY79" fmla="*/ 1775307 h 2237474"/>
              <a:gd name="connsiteX80" fmla="*/ 5643534 w 12192000"/>
              <a:gd name="connsiteY80" fmla="*/ 1802919 h 2237474"/>
              <a:gd name="connsiteX81" fmla="*/ 5518799 w 12192000"/>
              <a:gd name="connsiteY81" fmla="*/ 1818312 h 2237474"/>
              <a:gd name="connsiteX82" fmla="*/ 5505014 w 12192000"/>
              <a:gd name="connsiteY82" fmla="*/ 1819259 h 2237474"/>
              <a:gd name="connsiteX83" fmla="*/ 5453307 w 12192000"/>
              <a:gd name="connsiteY83" fmla="*/ 1815450 h 2237474"/>
              <a:gd name="connsiteX84" fmla="*/ 5221533 w 12192000"/>
              <a:gd name="connsiteY84" fmla="*/ 1846950 h 2237474"/>
              <a:gd name="connsiteX85" fmla="*/ 5149802 w 12192000"/>
              <a:gd name="connsiteY85" fmla="*/ 1844846 h 2237474"/>
              <a:gd name="connsiteX86" fmla="*/ 5114927 w 12192000"/>
              <a:gd name="connsiteY86" fmla="*/ 1847827 h 2237474"/>
              <a:gd name="connsiteX87" fmla="*/ 5108970 w 12192000"/>
              <a:gd name="connsiteY87" fmla="*/ 1847935 h 2237474"/>
              <a:gd name="connsiteX88" fmla="*/ 5067961 w 12192000"/>
              <a:gd name="connsiteY88" fmla="*/ 1845917 h 2237474"/>
              <a:gd name="connsiteX89" fmla="*/ 5007075 w 12192000"/>
              <a:gd name="connsiteY89" fmla="*/ 1838626 h 2237474"/>
              <a:gd name="connsiteX90" fmla="*/ 4944087 w 12192000"/>
              <a:gd name="connsiteY90" fmla="*/ 1823332 h 2237474"/>
              <a:gd name="connsiteX91" fmla="*/ 4907662 w 12192000"/>
              <a:gd name="connsiteY91" fmla="*/ 1816900 h 2237474"/>
              <a:gd name="connsiteX92" fmla="*/ 4882386 w 12192000"/>
              <a:gd name="connsiteY92" fmla="*/ 1809844 h 2237474"/>
              <a:gd name="connsiteX93" fmla="*/ 4811440 w 12192000"/>
              <a:gd name="connsiteY93" fmla="*/ 1804655 h 2237474"/>
              <a:gd name="connsiteX94" fmla="*/ 4691075 w 12192000"/>
              <a:gd name="connsiteY94" fmla="*/ 1801389 h 2237474"/>
              <a:gd name="connsiteX95" fmla="*/ 4611738 w 12192000"/>
              <a:gd name="connsiteY95" fmla="*/ 1776964 h 2237474"/>
              <a:gd name="connsiteX96" fmla="*/ 4560070 w 12192000"/>
              <a:gd name="connsiteY96" fmla="*/ 1785640 h 2237474"/>
              <a:gd name="connsiteX97" fmla="*/ 4536503 w 12192000"/>
              <a:gd name="connsiteY97" fmla="*/ 1785334 h 2237474"/>
              <a:gd name="connsiteX98" fmla="*/ 4513724 w 12192000"/>
              <a:gd name="connsiteY98" fmla="*/ 1791996 h 2237474"/>
              <a:gd name="connsiteX99" fmla="*/ 4459810 w 12192000"/>
              <a:gd name="connsiteY99" fmla="*/ 1797886 h 2237474"/>
              <a:gd name="connsiteX100" fmla="*/ 4379064 w 12192000"/>
              <a:gd name="connsiteY100" fmla="*/ 1817177 h 2237474"/>
              <a:gd name="connsiteX101" fmla="*/ 4290981 w 12192000"/>
              <a:gd name="connsiteY101" fmla="*/ 1839677 h 2237474"/>
              <a:gd name="connsiteX102" fmla="*/ 4238372 w 12192000"/>
              <a:gd name="connsiteY102" fmla="*/ 1851480 h 2237474"/>
              <a:gd name="connsiteX103" fmla="*/ 4232517 w 12192000"/>
              <a:gd name="connsiteY103" fmla="*/ 1852567 h 2237474"/>
              <a:gd name="connsiteX104" fmla="*/ 4191732 w 12192000"/>
              <a:gd name="connsiteY104" fmla="*/ 1857328 h 2237474"/>
              <a:gd name="connsiteX105" fmla="*/ 4065532 w 12192000"/>
              <a:gd name="connsiteY105" fmla="*/ 1855477 h 2237474"/>
              <a:gd name="connsiteX106" fmla="*/ 4028460 w 12192000"/>
              <a:gd name="connsiteY106" fmla="*/ 1855137 h 2237474"/>
              <a:gd name="connsiteX107" fmla="*/ 4002267 w 12192000"/>
              <a:gd name="connsiteY107" fmla="*/ 1852352 h 2237474"/>
              <a:gd name="connsiteX108" fmla="*/ 3931396 w 12192000"/>
              <a:gd name="connsiteY108" fmla="*/ 1858915 h 2237474"/>
              <a:gd name="connsiteX109" fmla="*/ 3812162 w 12192000"/>
              <a:gd name="connsiteY109" fmla="*/ 1875501 h 2237474"/>
              <a:gd name="connsiteX110" fmla="*/ 3729530 w 12192000"/>
              <a:gd name="connsiteY110" fmla="*/ 1864513 h 2237474"/>
              <a:gd name="connsiteX111" fmla="*/ 3680177 w 12192000"/>
              <a:gd name="connsiteY111" fmla="*/ 1881552 h 2237474"/>
              <a:gd name="connsiteX112" fmla="*/ 3567259 w 12192000"/>
              <a:gd name="connsiteY112" fmla="*/ 1893482 h 2237474"/>
              <a:gd name="connsiteX113" fmla="*/ 3405770 w 12192000"/>
              <a:gd name="connsiteY113" fmla="*/ 1904591 h 2237474"/>
              <a:gd name="connsiteX114" fmla="*/ 3280097 w 12192000"/>
              <a:gd name="connsiteY114" fmla="*/ 1919610 h 2237474"/>
              <a:gd name="connsiteX115" fmla="*/ 3123424 w 12192000"/>
              <a:gd name="connsiteY115" fmla="*/ 1952930 h 2237474"/>
              <a:gd name="connsiteX116" fmla="*/ 3009910 w 12192000"/>
              <a:gd name="connsiteY116" fmla="*/ 1957866 h 2237474"/>
              <a:gd name="connsiteX117" fmla="*/ 2995934 w 12192000"/>
              <a:gd name="connsiteY117" fmla="*/ 1967085 h 2237474"/>
              <a:gd name="connsiteX118" fmla="*/ 2980071 w 12192000"/>
              <a:gd name="connsiteY118" fmla="*/ 1972988 h 2237474"/>
              <a:gd name="connsiteX119" fmla="*/ 2978094 w 12192000"/>
              <a:gd name="connsiteY119" fmla="*/ 1972369 h 2237474"/>
              <a:gd name="connsiteX120" fmla="*/ 2942858 w 12192000"/>
              <a:gd name="connsiteY120" fmla="*/ 1981367 h 2237474"/>
              <a:gd name="connsiteX121" fmla="*/ 2875436 w 12192000"/>
              <a:gd name="connsiteY121" fmla="*/ 1996977 h 2237474"/>
              <a:gd name="connsiteX122" fmla="*/ 2874892 w 12192000"/>
              <a:gd name="connsiteY122" fmla="*/ 1996085 h 2237474"/>
              <a:gd name="connsiteX123" fmla="*/ 2864145 w 12192000"/>
              <a:gd name="connsiteY123" fmla="*/ 1994061 h 2237474"/>
              <a:gd name="connsiteX124" fmla="*/ 2843662 w 12192000"/>
              <a:gd name="connsiteY124" fmla="*/ 1992498 h 2237474"/>
              <a:gd name="connsiteX125" fmla="*/ 2796128 w 12192000"/>
              <a:gd name="connsiteY125" fmla="*/ 1976403 h 2237474"/>
              <a:gd name="connsiteX126" fmla="*/ 2756784 w 12192000"/>
              <a:gd name="connsiteY126" fmla="*/ 1985116 h 2237474"/>
              <a:gd name="connsiteX127" fmla="*/ 2748833 w 12192000"/>
              <a:gd name="connsiteY127" fmla="*/ 1986323 h 2237474"/>
              <a:gd name="connsiteX128" fmla="*/ 2748661 w 12192000"/>
              <a:gd name="connsiteY128" fmla="*/ 1986122 h 2237474"/>
              <a:gd name="connsiteX129" fmla="*/ 2740251 w 12192000"/>
              <a:gd name="connsiteY129" fmla="*/ 1986946 h 2237474"/>
              <a:gd name="connsiteX130" fmla="*/ 2718916 w 12192000"/>
              <a:gd name="connsiteY130" fmla="*/ 1990867 h 2237474"/>
              <a:gd name="connsiteX131" fmla="*/ 2713522 w 12192000"/>
              <a:gd name="connsiteY131" fmla="*/ 1990173 h 2237474"/>
              <a:gd name="connsiteX132" fmla="*/ 2680597 w 12192000"/>
              <a:gd name="connsiteY132" fmla="*/ 1984996 h 2237474"/>
              <a:gd name="connsiteX133" fmla="*/ 2578178 w 12192000"/>
              <a:gd name="connsiteY133" fmla="*/ 1990531 h 2237474"/>
              <a:gd name="connsiteX134" fmla="*/ 2476147 w 12192000"/>
              <a:gd name="connsiteY134" fmla="*/ 1998305 h 2237474"/>
              <a:gd name="connsiteX135" fmla="*/ 2373568 w 12192000"/>
              <a:gd name="connsiteY135" fmla="*/ 2003219 h 2237474"/>
              <a:gd name="connsiteX136" fmla="*/ 2321399 w 12192000"/>
              <a:gd name="connsiteY136" fmla="*/ 1989467 h 2237474"/>
              <a:gd name="connsiteX137" fmla="*/ 2315525 w 12192000"/>
              <a:gd name="connsiteY137" fmla="*/ 1989708 h 2237474"/>
              <a:gd name="connsiteX138" fmla="*/ 2300792 w 12192000"/>
              <a:gd name="connsiteY138" fmla="*/ 1994290 h 2237474"/>
              <a:gd name="connsiteX139" fmla="*/ 2295469 w 12192000"/>
              <a:gd name="connsiteY139" fmla="*/ 1996659 h 2237474"/>
              <a:gd name="connsiteX140" fmla="*/ 2287219 w 12192000"/>
              <a:gd name="connsiteY140" fmla="*/ 1998750 h 2237474"/>
              <a:gd name="connsiteX141" fmla="*/ 2286948 w 12192000"/>
              <a:gd name="connsiteY141" fmla="*/ 1998596 h 2237474"/>
              <a:gd name="connsiteX142" fmla="*/ 2243069 w 12192000"/>
              <a:gd name="connsiteY142" fmla="*/ 2015111 h 2237474"/>
              <a:gd name="connsiteX143" fmla="*/ 2186609 w 12192000"/>
              <a:gd name="connsiteY143" fmla="*/ 2008263 h 2237474"/>
              <a:gd name="connsiteX144" fmla="*/ 2164831 w 12192000"/>
              <a:gd name="connsiteY144" fmla="*/ 2010143 h 2237474"/>
              <a:gd name="connsiteX145" fmla="*/ 2152836 w 12192000"/>
              <a:gd name="connsiteY145" fmla="*/ 2010048 h 2237474"/>
              <a:gd name="connsiteX146" fmla="*/ 2117102 w 12192000"/>
              <a:gd name="connsiteY146" fmla="*/ 2023004 h 2237474"/>
              <a:gd name="connsiteX147" fmla="*/ 2111935 w 12192000"/>
              <a:gd name="connsiteY147" fmla="*/ 2023163 h 2237474"/>
              <a:gd name="connsiteX148" fmla="*/ 2089991 w 12192000"/>
              <a:gd name="connsiteY148" fmla="*/ 2034193 h 2237474"/>
              <a:gd name="connsiteX149" fmla="*/ 2058061 w 12192000"/>
              <a:gd name="connsiteY149" fmla="*/ 2047942 h 2237474"/>
              <a:gd name="connsiteX150" fmla="*/ 2055737 w 12192000"/>
              <a:gd name="connsiteY150" fmla="*/ 2047704 h 2237474"/>
              <a:gd name="connsiteX151" fmla="*/ 2042244 w 12192000"/>
              <a:gd name="connsiteY151" fmla="*/ 2055560 h 2237474"/>
              <a:gd name="connsiteX152" fmla="*/ 1976224 w 12192000"/>
              <a:gd name="connsiteY152" fmla="*/ 2074257 h 2237474"/>
              <a:gd name="connsiteX153" fmla="*/ 1877728 w 12192000"/>
              <a:gd name="connsiteY153" fmla="*/ 2101004 h 2237474"/>
              <a:gd name="connsiteX154" fmla="*/ 1759056 w 12192000"/>
              <a:gd name="connsiteY154" fmla="*/ 2125608 h 2237474"/>
              <a:gd name="connsiteX155" fmla="*/ 1637948 w 12192000"/>
              <a:gd name="connsiteY155" fmla="*/ 2172597 h 2237474"/>
              <a:gd name="connsiteX156" fmla="*/ 1434549 w 12192000"/>
              <a:gd name="connsiteY156" fmla="*/ 2234522 h 2237474"/>
              <a:gd name="connsiteX157" fmla="*/ 1398481 w 12192000"/>
              <a:gd name="connsiteY157" fmla="*/ 2237074 h 2237474"/>
              <a:gd name="connsiteX158" fmla="*/ 1398407 w 12192000"/>
              <a:gd name="connsiteY158" fmla="*/ 2237095 h 2237474"/>
              <a:gd name="connsiteX159" fmla="*/ 1370962 w 12192000"/>
              <a:gd name="connsiteY159" fmla="*/ 2237474 h 2237474"/>
              <a:gd name="connsiteX160" fmla="*/ 1356367 w 12192000"/>
              <a:gd name="connsiteY160" fmla="*/ 2235089 h 2237474"/>
              <a:gd name="connsiteX161" fmla="*/ 1324828 w 12192000"/>
              <a:gd name="connsiteY161" fmla="*/ 2231968 h 2237474"/>
              <a:gd name="connsiteX162" fmla="*/ 1297744 w 12192000"/>
              <a:gd name="connsiteY162" fmla="*/ 2235849 h 2237474"/>
              <a:gd name="connsiteX163" fmla="*/ 1286236 w 12192000"/>
              <a:gd name="connsiteY163" fmla="*/ 2233135 h 2237474"/>
              <a:gd name="connsiteX164" fmla="*/ 1283504 w 12192000"/>
              <a:gd name="connsiteY164" fmla="*/ 2233797 h 2237474"/>
              <a:gd name="connsiteX165" fmla="*/ 1279765 w 12192000"/>
              <a:gd name="connsiteY165" fmla="*/ 2229639 h 2237474"/>
              <a:gd name="connsiteX166" fmla="*/ 1195347 w 12192000"/>
              <a:gd name="connsiteY166" fmla="*/ 2212354 h 2237474"/>
              <a:gd name="connsiteX167" fmla="*/ 970251 w 12192000"/>
              <a:gd name="connsiteY167" fmla="*/ 2221029 h 2237474"/>
              <a:gd name="connsiteX168" fmla="*/ 812914 w 12192000"/>
              <a:gd name="connsiteY168" fmla="*/ 2202752 h 2237474"/>
              <a:gd name="connsiteX169" fmla="*/ 800195 w 12192000"/>
              <a:gd name="connsiteY169" fmla="*/ 2209407 h 2237474"/>
              <a:gd name="connsiteX170" fmla="*/ 784978 w 12192000"/>
              <a:gd name="connsiteY170" fmla="*/ 2212360 h 2237474"/>
              <a:gd name="connsiteX171" fmla="*/ 681987 w 12192000"/>
              <a:gd name="connsiteY171" fmla="*/ 2216757 h 2237474"/>
              <a:gd name="connsiteX172" fmla="*/ 669923 w 12192000"/>
              <a:gd name="connsiteY172" fmla="*/ 2211682 h 2237474"/>
              <a:gd name="connsiteX173" fmla="*/ 648680 w 12192000"/>
              <a:gd name="connsiteY173" fmla="*/ 2206229 h 2237474"/>
              <a:gd name="connsiteX174" fmla="*/ 597225 w 12192000"/>
              <a:gd name="connsiteY174" fmla="*/ 2180999 h 2237474"/>
              <a:gd name="connsiteX175" fmla="*/ 558449 w 12192000"/>
              <a:gd name="connsiteY175" fmla="*/ 2182346 h 2237474"/>
              <a:gd name="connsiteX176" fmla="*/ 550517 w 12192000"/>
              <a:gd name="connsiteY176" fmla="*/ 2182060 h 2237474"/>
              <a:gd name="connsiteX177" fmla="*/ 550309 w 12192000"/>
              <a:gd name="connsiteY177" fmla="*/ 2181825 h 2237474"/>
              <a:gd name="connsiteX178" fmla="*/ 541836 w 12192000"/>
              <a:gd name="connsiteY178" fmla="*/ 2181063 h 2237474"/>
              <a:gd name="connsiteX179" fmla="*/ 536057 w 12192000"/>
              <a:gd name="connsiteY179" fmla="*/ 2181537 h 2237474"/>
              <a:gd name="connsiteX180" fmla="*/ 520671 w 12192000"/>
              <a:gd name="connsiteY180" fmla="*/ 2180980 h 2237474"/>
              <a:gd name="connsiteX181" fmla="*/ 515024 w 12192000"/>
              <a:gd name="connsiteY181" fmla="*/ 2179258 h 2237474"/>
              <a:gd name="connsiteX182" fmla="*/ 512278 w 12192000"/>
              <a:gd name="connsiteY182" fmla="*/ 2176369 h 2237474"/>
              <a:gd name="connsiteX183" fmla="*/ 480419 w 12192000"/>
              <a:gd name="connsiteY183" fmla="*/ 2167807 h 2237474"/>
              <a:gd name="connsiteX184" fmla="*/ 413835 w 12192000"/>
              <a:gd name="connsiteY184" fmla="*/ 2156783 h 2237474"/>
              <a:gd name="connsiteX185" fmla="*/ 376513 w 12192000"/>
              <a:gd name="connsiteY185" fmla="*/ 2154014 h 2237474"/>
              <a:gd name="connsiteX186" fmla="*/ 273386 w 12192000"/>
              <a:gd name="connsiteY186" fmla="*/ 2142551 h 2237474"/>
              <a:gd name="connsiteX187" fmla="*/ 169207 w 12192000"/>
              <a:gd name="connsiteY187" fmla="*/ 2128100 h 2237474"/>
              <a:gd name="connsiteX188" fmla="*/ 93149 w 12192000"/>
              <a:gd name="connsiteY188" fmla="*/ 2105324 h 2237474"/>
              <a:gd name="connsiteX189" fmla="*/ 88109 w 12192000"/>
              <a:gd name="connsiteY189" fmla="*/ 2106704 h 2237474"/>
              <a:gd name="connsiteX190" fmla="*/ 80022 w 12192000"/>
              <a:gd name="connsiteY190" fmla="*/ 2107254 h 2237474"/>
              <a:gd name="connsiteX191" fmla="*/ 79717 w 12192000"/>
              <a:gd name="connsiteY191" fmla="*/ 2107046 h 2237474"/>
              <a:gd name="connsiteX192" fmla="*/ 72352 w 12192000"/>
              <a:gd name="connsiteY192" fmla="*/ 2107991 h 2237474"/>
              <a:gd name="connsiteX193" fmla="*/ 37645 w 12192000"/>
              <a:gd name="connsiteY193" fmla="*/ 2115401 h 2237474"/>
              <a:gd name="connsiteX194" fmla="*/ 4572 w 12192000"/>
              <a:gd name="connsiteY194" fmla="*/ 2111091 h 2237474"/>
              <a:gd name="connsiteX195" fmla="*/ 0 w 12192000"/>
              <a:gd name="connsiteY195" fmla="*/ 2110468 h 2237474"/>
              <a:gd name="connsiteX196" fmla="*/ 0 w 12192000"/>
              <a:gd name="connsiteY19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31309 w 12192000"/>
              <a:gd name="connsiteY65" fmla="*/ 1619451 h 2237474"/>
              <a:gd name="connsiteX66" fmla="*/ 6900177 w 12192000"/>
              <a:gd name="connsiteY66" fmla="*/ 1636016 h 2237474"/>
              <a:gd name="connsiteX67" fmla="*/ 6795372 w 12192000"/>
              <a:gd name="connsiteY67" fmla="*/ 1644845 h 2237474"/>
              <a:gd name="connsiteX68" fmla="*/ 6692251 w 12192000"/>
              <a:gd name="connsiteY68" fmla="*/ 1656357 h 2237474"/>
              <a:gd name="connsiteX69" fmla="*/ 6655235 w 12192000"/>
              <a:gd name="connsiteY69" fmla="*/ 1661869 h 2237474"/>
              <a:gd name="connsiteX70" fmla="*/ 6554894 w 12192000"/>
              <a:gd name="connsiteY70" fmla="*/ 1664428 h 2237474"/>
              <a:gd name="connsiteX71" fmla="*/ 6516595 w 12192000"/>
              <a:gd name="connsiteY71" fmla="*/ 1667475 h 2237474"/>
              <a:gd name="connsiteX72" fmla="*/ 6508541 w 12192000"/>
              <a:gd name="connsiteY72" fmla="*/ 1668757 h 2237474"/>
              <a:gd name="connsiteX73" fmla="*/ 6471012 w 12192000"/>
              <a:gd name="connsiteY73" fmla="*/ 1678604 h 2237474"/>
              <a:gd name="connsiteX74" fmla="*/ 6364035 w 12192000"/>
              <a:gd name="connsiteY74" fmla="*/ 1667683 h 2237474"/>
              <a:gd name="connsiteX75" fmla="*/ 6280959 w 12192000"/>
              <a:gd name="connsiteY75" fmla="*/ 1689329 h 2237474"/>
              <a:gd name="connsiteX76" fmla="*/ 6243319 w 12192000"/>
              <a:gd name="connsiteY76" fmla="*/ 1695560 h 2237474"/>
              <a:gd name="connsiteX77" fmla="*/ 6098321 w 12192000"/>
              <a:gd name="connsiteY77" fmla="*/ 1721646 h 2237474"/>
              <a:gd name="connsiteX78" fmla="*/ 5880652 w 12192000"/>
              <a:gd name="connsiteY78" fmla="*/ 1779643 h 2237474"/>
              <a:gd name="connsiteX79" fmla="*/ 5785959 w 12192000"/>
              <a:gd name="connsiteY79" fmla="*/ 1775307 h 2237474"/>
              <a:gd name="connsiteX80" fmla="*/ 5643534 w 12192000"/>
              <a:gd name="connsiteY80" fmla="*/ 1802919 h 2237474"/>
              <a:gd name="connsiteX81" fmla="*/ 5518799 w 12192000"/>
              <a:gd name="connsiteY81" fmla="*/ 1818312 h 2237474"/>
              <a:gd name="connsiteX82" fmla="*/ 5505014 w 12192000"/>
              <a:gd name="connsiteY82" fmla="*/ 1819259 h 2237474"/>
              <a:gd name="connsiteX83" fmla="*/ 5453307 w 12192000"/>
              <a:gd name="connsiteY83" fmla="*/ 1815450 h 2237474"/>
              <a:gd name="connsiteX84" fmla="*/ 5221533 w 12192000"/>
              <a:gd name="connsiteY84" fmla="*/ 1846950 h 2237474"/>
              <a:gd name="connsiteX85" fmla="*/ 5149802 w 12192000"/>
              <a:gd name="connsiteY85" fmla="*/ 1844846 h 2237474"/>
              <a:gd name="connsiteX86" fmla="*/ 5114927 w 12192000"/>
              <a:gd name="connsiteY86" fmla="*/ 1847827 h 2237474"/>
              <a:gd name="connsiteX87" fmla="*/ 5108970 w 12192000"/>
              <a:gd name="connsiteY87" fmla="*/ 1847935 h 2237474"/>
              <a:gd name="connsiteX88" fmla="*/ 5067961 w 12192000"/>
              <a:gd name="connsiteY88" fmla="*/ 1845917 h 2237474"/>
              <a:gd name="connsiteX89" fmla="*/ 5007075 w 12192000"/>
              <a:gd name="connsiteY89" fmla="*/ 1838626 h 2237474"/>
              <a:gd name="connsiteX90" fmla="*/ 4944087 w 12192000"/>
              <a:gd name="connsiteY90" fmla="*/ 1823332 h 2237474"/>
              <a:gd name="connsiteX91" fmla="*/ 4907662 w 12192000"/>
              <a:gd name="connsiteY91" fmla="*/ 1816900 h 2237474"/>
              <a:gd name="connsiteX92" fmla="*/ 4882386 w 12192000"/>
              <a:gd name="connsiteY92" fmla="*/ 1809844 h 2237474"/>
              <a:gd name="connsiteX93" fmla="*/ 4811440 w 12192000"/>
              <a:gd name="connsiteY93" fmla="*/ 1804655 h 2237474"/>
              <a:gd name="connsiteX94" fmla="*/ 4691075 w 12192000"/>
              <a:gd name="connsiteY94" fmla="*/ 1801389 h 2237474"/>
              <a:gd name="connsiteX95" fmla="*/ 4611738 w 12192000"/>
              <a:gd name="connsiteY95" fmla="*/ 1776964 h 2237474"/>
              <a:gd name="connsiteX96" fmla="*/ 4560070 w 12192000"/>
              <a:gd name="connsiteY96" fmla="*/ 1785640 h 2237474"/>
              <a:gd name="connsiteX97" fmla="*/ 4536503 w 12192000"/>
              <a:gd name="connsiteY97" fmla="*/ 1785334 h 2237474"/>
              <a:gd name="connsiteX98" fmla="*/ 4513724 w 12192000"/>
              <a:gd name="connsiteY98" fmla="*/ 1791996 h 2237474"/>
              <a:gd name="connsiteX99" fmla="*/ 4459810 w 12192000"/>
              <a:gd name="connsiteY99" fmla="*/ 1797886 h 2237474"/>
              <a:gd name="connsiteX100" fmla="*/ 4379064 w 12192000"/>
              <a:gd name="connsiteY100" fmla="*/ 1817177 h 2237474"/>
              <a:gd name="connsiteX101" fmla="*/ 4290981 w 12192000"/>
              <a:gd name="connsiteY101" fmla="*/ 1839677 h 2237474"/>
              <a:gd name="connsiteX102" fmla="*/ 4238372 w 12192000"/>
              <a:gd name="connsiteY102" fmla="*/ 1851480 h 2237474"/>
              <a:gd name="connsiteX103" fmla="*/ 4232517 w 12192000"/>
              <a:gd name="connsiteY103" fmla="*/ 1852567 h 2237474"/>
              <a:gd name="connsiteX104" fmla="*/ 4191732 w 12192000"/>
              <a:gd name="connsiteY104" fmla="*/ 1857328 h 2237474"/>
              <a:gd name="connsiteX105" fmla="*/ 4065532 w 12192000"/>
              <a:gd name="connsiteY105" fmla="*/ 1855477 h 2237474"/>
              <a:gd name="connsiteX106" fmla="*/ 4028460 w 12192000"/>
              <a:gd name="connsiteY106" fmla="*/ 1855137 h 2237474"/>
              <a:gd name="connsiteX107" fmla="*/ 4002267 w 12192000"/>
              <a:gd name="connsiteY107" fmla="*/ 1852352 h 2237474"/>
              <a:gd name="connsiteX108" fmla="*/ 3931396 w 12192000"/>
              <a:gd name="connsiteY108" fmla="*/ 1858915 h 2237474"/>
              <a:gd name="connsiteX109" fmla="*/ 3812162 w 12192000"/>
              <a:gd name="connsiteY109" fmla="*/ 1875501 h 2237474"/>
              <a:gd name="connsiteX110" fmla="*/ 3729530 w 12192000"/>
              <a:gd name="connsiteY110" fmla="*/ 1864513 h 2237474"/>
              <a:gd name="connsiteX111" fmla="*/ 3680177 w 12192000"/>
              <a:gd name="connsiteY111" fmla="*/ 1881552 h 2237474"/>
              <a:gd name="connsiteX112" fmla="*/ 3567259 w 12192000"/>
              <a:gd name="connsiteY112" fmla="*/ 1893482 h 2237474"/>
              <a:gd name="connsiteX113" fmla="*/ 3405770 w 12192000"/>
              <a:gd name="connsiteY113" fmla="*/ 1904591 h 2237474"/>
              <a:gd name="connsiteX114" fmla="*/ 3280097 w 12192000"/>
              <a:gd name="connsiteY114" fmla="*/ 1919610 h 2237474"/>
              <a:gd name="connsiteX115" fmla="*/ 3123424 w 12192000"/>
              <a:gd name="connsiteY115" fmla="*/ 1952930 h 2237474"/>
              <a:gd name="connsiteX116" fmla="*/ 3009910 w 12192000"/>
              <a:gd name="connsiteY116" fmla="*/ 1957866 h 2237474"/>
              <a:gd name="connsiteX117" fmla="*/ 2995934 w 12192000"/>
              <a:gd name="connsiteY117" fmla="*/ 1967085 h 2237474"/>
              <a:gd name="connsiteX118" fmla="*/ 2980071 w 12192000"/>
              <a:gd name="connsiteY118" fmla="*/ 1972988 h 2237474"/>
              <a:gd name="connsiteX119" fmla="*/ 2978094 w 12192000"/>
              <a:gd name="connsiteY119" fmla="*/ 1972369 h 2237474"/>
              <a:gd name="connsiteX120" fmla="*/ 2942858 w 12192000"/>
              <a:gd name="connsiteY120" fmla="*/ 1981367 h 2237474"/>
              <a:gd name="connsiteX121" fmla="*/ 2875436 w 12192000"/>
              <a:gd name="connsiteY121" fmla="*/ 1996977 h 2237474"/>
              <a:gd name="connsiteX122" fmla="*/ 2874892 w 12192000"/>
              <a:gd name="connsiteY122" fmla="*/ 1996085 h 2237474"/>
              <a:gd name="connsiteX123" fmla="*/ 2864145 w 12192000"/>
              <a:gd name="connsiteY123" fmla="*/ 1994061 h 2237474"/>
              <a:gd name="connsiteX124" fmla="*/ 2843662 w 12192000"/>
              <a:gd name="connsiteY124" fmla="*/ 1992498 h 2237474"/>
              <a:gd name="connsiteX125" fmla="*/ 2796128 w 12192000"/>
              <a:gd name="connsiteY125" fmla="*/ 1976403 h 2237474"/>
              <a:gd name="connsiteX126" fmla="*/ 2756784 w 12192000"/>
              <a:gd name="connsiteY126" fmla="*/ 1985116 h 2237474"/>
              <a:gd name="connsiteX127" fmla="*/ 2748833 w 12192000"/>
              <a:gd name="connsiteY127" fmla="*/ 1986323 h 2237474"/>
              <a:gd name="connsiteX128" fmla="*/ 2748661 w 12192000"/>
              <a:gd name="connsiteY128" fmla="*/ 1986122 h 2237474"/>
              <a:gd name="connsiteX129" fmla="*/ 2740251 w 12192000"/>
              <a:gd name="connsiteY129" fmla="*/ 1986946 h 2237474"/>
              <a:gd name="connsiteX130" fmla="*/ 2718916 w 12192000"/>
              <a:gd name="connsiteY130" fmla="*/ 1990867 h 2237474"/>
              <a:gd name="connsiteX131" fmla="*/ 2713522 w 12192000"/>
              <a:gd name="connsiteY131" fmla="*/ 1990173 h 2237474"/>
              <a:gd name="connsiteX132" fmla="*/ 2680597 w 12192000"/>
              <a:gd name="connsiteY132" fmla="*/ 1984996 h 2237474"/>
              <a:gd name="connsiteX133" fmla="*/ 2578178 w 12192000"/>
              <a:gd name="connsiteY133" fmla="*/ 1990531 h 2237474"/>
              <a:gd name="connsiteX134" fmla="*/ 2476147 w 12192000"/>
              <a:gd name="connsiteY134" fmla="*/ 1998305 h 2237474"/>
              <a:gd name="connsiteX135" fmla="*/ 2373568 w 12192000"/>
              <a:gd name="connsiteY135" fmla="*/ 2003219 h 2237474"/>
              <a:gd name="connsiteX136" fmla="*/ 2321399 w 12192000"/>
              <a:gd name="connsiteY136" fmla="*/ 1989467 h 2237474"/>
              <a:gd name="connsiteX137" fmla="*/ 2315525 w 12192000"/>
              <a:gd name="connsiteY137" fmla="*/ 1989708 h 2237474"/>
              <a:gd name="connsiteX138" fmla="*/ 2300792 w 12192000"/>
              <a:gd name="connsiteY138" fmla="*/ 1994290 h 2237474"/>
              <a:gd name="connsiteX139" fmla="*/ 2295469 w 12192000"/>
              <a:gd name="connsiteY139" fmla="*/ 1996659 h 2237474"/>
              <a:gd name="connsiteX140" fmla="*/ 2287219 w 12192000"/>
              <a:gd name="connsiteY140" fmla="*/ 1998750 h 2237474"/>
              <a:gd name="connsiteX141" fmla="*/ 2286948 w 12192000"/>
              <a:gd name="connsiteY141" fmla="*/ 1998596 h 2237474"/>
              <a:gd name="connsiteX142" fmla="*/ 2243069 w 12192000"/>
              <a:gd name="connsiteY142" fmla="*/ 2015111 h 2237474"/>
              <a:gd name="connsiteX143" fmla="*/ 2186609 w 12192000"/>
              <a:gd name="connsiteY143" fmla="*/ 2008263 h 2237474"/>
              <a:gd name="connsiteX144" fmla="*/ 2164831 w 12192000"/>
              <a:gd name="connsiteY144" fmla="*/ 2010143 h 2237474"/>
              <a:gd name="connsiteX145" fmla="*/ 2152836 w 12192000"/>
              <a:gd name="connsiteY145" fmla="*/ 2010048 h 2237474"/>
              <a:gd name="connsiteX146" fmla="*/ 2117102 w 12192000"/>
              <a:gd name="connsiteY146" fmla="*/ 2023004 h 2237474"/>
              <a:gd name="connsiteX147" fmla="*/ 2111935 w 12192000"/>
              <a:gd name="connsiteY147" fmla="*/ 2023163 h 2237474"/>
              <a:gd name="connsiteX148" fmla="*/ 2089991 w 12192000"/>
              <a:gd name="connsiteY148" fmla="*/ 2034193 h 2237474"/>
              <a:gd name="connsiteX149" fmla="*/ 2058061 w 12192000"/>
              <a:gd name="connsiteY149" fmla="*/ 2047942 h 2237474"/>
              <a:gd name="connsiteX150" fmla="*/ 2055737 w 12192000"/>
              <a:gd name="connsiteY150" fmla="*/ 2047704 h 2237474"/>
              <a:gd name="connsiteX151" fmla="*/ 2042244 w 12192000"/>
              <a:gd name="connsiteY151" fmla="*/ 2055560 h 2237474"/>
              <a:gd name="connsiteX152" fmla="*/ 1976224 w 12192000"/>
              <a:gd name="connsiteY152" fmla="*/ 2074257 h 2237474"/>
              <a:gd name="connsiteX153" fmla="*/ 1877728 w 12192000"/>
              <a:gd name="connsiteY153" fmla="*/ 2101004 h 2237474"/>
              <a:gd name="connsiteX154" fmla="*/ 1759056 w 12192000"/>
              <a:gd name="connsiteY154" fmla="*/ 2125608 h 2237474"/>
              <a:gd name="connsiteX155" fmla="*/ 1637948 w 12192000"/>
              <a:gd name="connsiteY155" fmla="*/ 2172597 h 2237474"/>
              <a:gd name="connsiteX156" fmla="*/ 1434549 w 12192000"/>
              <a:gd name="connsiteY156" fmla="*/ 2234522 h 2237474"/>
              <a:gd name="connsiteX157" fmla="*/ 1398481 w 12192000"/>
              <a:gd name="connsiteY157" fmla="*/ 2237074 h 2237474"/>
              <a:gd name="connsiteX158" fmla="*/ 1398407 w 12192000"/>
              <a:gd name="connsiteY158" fmla="*/ 2237095 h 2237474"/>
              <a:gd name="connsiteX159" fmla="*/ 1370962 w 12192000"/>
              <a:gd name="connsiteY159" fmla="*/ 2237474 h 2237474"/>
              <a:gd name="connsiteX160" fmla="*/ 1356367 w 12192000"/>
              <a:gd name="connsiteY160" fmla="*/ 2235089 h 2237474"/>
              <a:gd name="connsiteX161" fmla="*/ 1324828 w 12192000"/>
              <a:gd name="connsiteY161" fmla="*/ 2231968 h 2237474"/>
              <a:gd name="connsiteX162" fmla="*/ 1297744 w 12192000"/>
              <a:gd name="connsiteY162" fmla="*/ 2235849 h 2237474"/>
              <a:gd name="connsiteX163" fmla="*/ 1286236 w 12192000"/>
              <a:gd name="connsiteY163" fmla="*/ 2233135 h 2237474"/>
              <a:gd name="connsiteX164" fmla="*/ 1283504 w 12192000"/>
              <a:gd name="connsiteY164" fmla="*/ 2233797 h 2237474"/>
              <a:gd name="connsiteX165" fmla="*/ 1279765 w 12192000"/>
              <a:gd name="connsiteY165" fmla="*/ 2229639 h 2237474"/>
              <a:gd name="connsiteX166" fmla="*/ 1195347 w 12192000"/>
              <a:gd name="connsiteY166" fmla="*/ 2212354 h 2237474"/>
              <a:gd name="connsiteX167" fmla="*/ 970251 w 12192000"/>
              <a:gd name="connsiteY167" fmla="*/ 2221029 h 2237474"/>
              <a:gd name="connsiteX168" fmla="*/ 812914 w 12192000"/>
              <a:gd name="connsiteY168" fmla="*/ 2202752 h 2237474"/>
              <a:gd name="connsiteX169" fmla="*/ 800195 w 12192000"/>
              <a:gd name="connsiteY169" fmla="*/ 2209407 h 2237474"/>
              <a:gd name="connsiteX170" fmla="*/ 784978 w 12192000"/>
              <a:gd name="connsiteY170" fmla="*/ 2212360 h 2237474"/>
              <a:gd name="connsiteX171" fmla="*/ 681987 w 12192000"/>
              <a:gd name="connsiteY171" fmla="*/ 2216757 h 2237474"/>
              <a:gd name="connsiteX172" fmla="*/ 669923 w 12192000"/>
              <a:gd name="connsiteY172" fmla="*/ 2211682 h 2237474"/>
              <a:gd name="connsiteX173" fmla="*/ 648680 w 12192000"/>
              <a:gd name="connsiteY173" fmla="*/ 2206229 h 2237474"/>
              <a:gd name="connsiteX174" fmla="*/ 597225 w 12192000"/>
              <a:gd name="connsiteY174" fmla="*/ 2180999 h 2237474"/>
              <a:gd name="connsiteX175" fmla="*/ 558449 w 12192000"/>
              <a:gd name="connsiteY175" fmla="*/ 2182346 h 2237474"/>
              <a:gd name="connsiteX176" fmla="*/ 550517 w 12192000"/>
              <a:gd name="connsiteY176" fmla="*/ 2182060 h 2237474"/>
              <a:gd name="connsiteX177" fmla="*/ 550309 w 12192000"/>
              <a:gd name="connsiteY177" fmla="*/ 2181825 h 2237474"/>
              <a:gd name="connsiteX178" fmla="*/ 541836 w 12192000"/>
              <a:gd name="connsiteY178" fmla="*/ 2181063 h 2237474"/>
              <a:gd name="connsiteX179" fmla="*/ 536057 w 12192000"/>
              <a:gd name="connsiteY179" fmla="*/ 2181537 h 2237474"/>
              <a:gd name="connsiteX180" fmla="*/ 520671 w 12192000"/>
              <a:gd name="connsiteY180" fmla="*/ 2180980 h 2237474"/>
              <a:gd name="connsiteX181" fmla="*/ 515024 w 12192000"/>
              <a:gd name="connsiteY181" fmla="*/ 2179258 h 2237474"/>
              <a:gd name="connsiteX182" fmla="*/ 512278 w 12192000"/>
              <a:gd name="connsiteY182" fmla="*/ 2176369 h 2237474"/>
              <a:gd name="connsiteX183" fmla="*/ 480419 w 12192000"/>
              <a:gd name="connsiteY183" fmla="*/ 2167807 h 2237474"/>
              <a:gd name="connsiteX184" fmla="*/ 413835 w 12192000"/>
              <a:gd name="connsiteY184" fmla="*/ 2156783 h 2237474"/>
              <a:gd name="connsiteX185" fmla="*/ 376513 w 12192000"/>
              <a:gd name="connsiteY185" fmla="*/ 2154014 h 2237474"/>
              <a:gd name="connsiteX186" fmla="*/ 273386 w 12192000"/>
              <a:gd name="connsiteY186" fmla="*/ 2142551 h 2237474"/>
              <a:gd name="connsiteX187" fmla="*/ 169207 w 12192000"/>
              <a:gd name="connsiteY187" fmla="*/ 2128100 h 2237474"/>
              <a:gd name="connsiteX188" fmla="*/ 93149 w 12192000"/>
              <a:gd name="connsiteY188" fmla="*/ 2105324 h 2237474"/>
              <a:gd name="connsiteX189" fmla="*/ 88109 w 12192000"/>
              <a:gd name="connsiteY189" fmla="*/ 2106704 h 2237474"/>
              <a:gd name="connsiteX190" fmla="*/ 80022 w 12192000"/>
              <a:gd name="connsiteY190" fmla="*/ 2107254 h 2237474"/>
              <a:gd name="connsiteX191" fmla="*/ 79717 w 12192000"/>
              <a:gd name="connsiteY191" fmla="*/ 2107046 h 2237474"/>
              <a:gd name="connsiteX192" fmla="*/ 72352 w 12192000"/>
              <a:gd name="connsiteY192" fmla="*/ 2107991 h 2237474"/>
              <a:gd name="connsiteX193" fmla="*/ 37645 w 12192000"/>
              <a:gd name="connsiteY193" fmla="*/ 2115401 h 2237474"/>
              <a:gd name="connsiteX194" fmla="*/ 4572 w 12192000"/>
              <a:gd name="connsiteY194" fmla="*/ 2111091 h 2237474"/>
              <a:gd name="connsiteX195" fmla="*/ 0 w 12192000"/>
              <a:gd name="connsiteY195" fmla="*/ 2110468 h 2237474"/>
              <a:gd name="connsiteX196" fmla="*/ 0 w 12192000"/>
              <a:gd name="connsiteY19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31309 w 12192000"/>
              <a:gd name="connsiteY65" fmla="*/ 1619451 h 2237474"/>
              <a:gd name="connsiteX66" fmla="*/ 6900177 w 12192000"/>
              <a:gd name="connsiteY66" fmla="*/ 1636016 h 2237474"/>
              <a:gd name="connsiteX67" fmla="*/ 6795372 w 12192000"/>
              <a:gd name="connsiteY67" fmla="*/ 1644845 h 2237474"/>
              <a:gd name="connsiteX68" fmla="*/ 6692251 w 12192000"/>
              <a:gd name="connsiteY68" fmla="*/ 1656357 h 2237474"/>
              <a:gd name="connsiteX69" fmla="*/ 6655235 w 12192000"/>
              <a:gd name="connsiteY69" fmla="*/ 1661869 h 2237474"/>
              <a:gd name="connsiteX70" fmla="*/ 6554894 w 12192000"/>
              <a:gd name="connsiteY70" fmla="*/ 1664428 h 2237474"/>
              <a:gd name="connsiteX71" fmla="*/ 6516595 w 12192000"/>
              <a:gd name="connsiteY71" fmla="*/ 1667475 h 2237474"/>
              <a:gd name="connsiteX72" fmla="*/ 6508541 w 12192000"/>
              <a:gd name="connsiteY72" fmla="*/ 1668757 h 2237474"/>
              <a:gd name="connsiteX73" fmla="*/ 6471012 w 12192000"/>
              <a:gd name="connsiteY73" fmla="*/ 1678604 h 2237474"/>
              <a:gd name="connsiteX74" fmla="*/ 6364035 w 12192000"/>
              <a:gd name="connsiteY74" fmla="*/ 1667683 h 2237474"/>
              <a:gd name="connsiteX75" fmla="*/ 6280959 w 12192000"/>
              <a:gd name="connsiteY75" fmla="*/ 1689329 h 2237474"/>
              <a:gd name="connsiteX76" fmla="*/ 6243319 w 12192000"/>
              <a:gd name="connsiteY76" fmla="*/ 1695560 h 2237474"/>
              <a:gd name="connsiteX77" fmla="*/ 6098321 w 12192000"/>
              <a:gd name="connsiteY77" fmla="*/ 1721646 h 2237474"/>
              <a:gd name="connsiteX78" fmla="*/ 5880652 w 12192000"/>
              <a:gd name="connsiteY78" fmla="*/ 1779643 h 2237474"/>
              <a:gd name="connsiteX79" fmla="*/ 5785959 w 12192000"/>
              <a:gd name="connsiteY79" fmla="*/ 1775307 h 2237474"/>
              <a:gd name="connsiteX80" fmla="*/ 5643534 w 12192000"/>
              <a:gd name="connsiteY80" fmla="*/ 1802919 h 2237474"/>
              <a:gd name="connsiteX81" fmla="*/ 5518799 w 12192000"/>
              <a:gd name="connsiteY81" fmla="*/ 1818312 h 2237474"/>
              <a:gd name="connsiteX82" fmla="*/ 5505014 w 12192000"/>
              <a:gd name="connsiteY82" fmla="*/ 1819259 h 2237474"/>
              <a:gd name="connsiteX83" fmla="*/ 5453307 w 12192000"/>
              <a:gd name="connsiteY83" fmla="*/ 1815450 h 2237474"/>
              <a:gd name="connsiteX84" fmla="*/ 5221533 w 12192000"/>
              <a:gd name="connsiteY84" fmla="*/ 1846950 h 2237474"/>
              <a:gd name="connsiteX85" fmla="*/ 5149802 w 12192000"/>
              <a:gd name="connsiteY85" fmla="*/ 1844846 h 2237474"/>
              <a:gd name="connsiteX86" fmla="*/ 5114927 w 12192000"/>
              <a:gd name="connsiteY86" fmla="*/ 1847827 h 2237474"/>
              <a:gd name="connsiteX87" fmla="*/ 5108970 w 12192000"/>
              <a:gd name="connsiteY87" fmla="*/ 1847935 h 2237474"/>
              <a:gd name="connsiteX88" fmla="*/ 5067961 w 12192000"/>
              <a:gd name="connsiteY88" fmla="*/ 1845917 h 2237474"/>
              <a:gd name="connsiteX89" fmla="*/ 5007075 w 12192000"/>
              <a:gd name="connsiteY89" fmla="*/ 1838626 h 2237474"/>
              <a:gd name="connsiteX90" fmla="*/ 4944087 w 12192000"/>
              <a:gd name="connsiteY90" fmla="*/ 1823332 h 2237474"/>
              <a:gd name="connsiteX91" fmla="*/ 4907662 w 12192000"/>
              <a:gd name="connsiteY91" fmla="*/ 1816900 h 2237474"/>
              <a:gd name="connsiteX92" fmla="*/ 4882386 w 12192000"/>
              <a:gd name="connsiteY92" fmla="*/ 1809844 h 2237474"/>
              <a:gd name="connsiteX93" fmla="*/ 4811440 w 12192000"/>
              <a:gd name="connsiteY93" fmla="*/ 1804655 h 2237474"/>
              <a:gd name="connsiteX94" fmla="*/ 4691075 w 12192000"/>
              <a:gd name="connsiteY94" fmla="*/ 1801389 h 2237474"/>
              <a:gd name="connsiteX95" fmla="*/ 4611738 w 12192000"/>
              <a:gd name="connsiteY95" fmla="*/ 1776964 h 2237474"/>
              <a:gd name="connsiteX96" fmla="*/ 4560070 w 12192000"/>
              <a:gd name="connsiteY96" fmla="*/ 1785640 h 2237474"/>
              <a:gd name="connsiteX97" fmla="*/ 4536503 w 12192000"/>
              <a:gd name="connsiteY97" fmla="*/ 1785334 h 2237474"/>
              <a:gd name="connsiteX98" fmla="*/ 4513724 w 12192000"/>
              <a:gd name="connsiteY98" fmla="*/ 1791996 h 2237474"/>
              <a:gd name="connsiteX99" fmla="*/ 4459810 w 12192000"/>
              <a:gd name="connsiteY99" fmla="*/ 1797886 h 2237474"/>
              <a:gd name="connsiteX100" fmla="*/ 4379064 w 12192000"/>
              <a:gd name="connsiteY100" fmla="*/ 1817177 h 2237474"/>
              <a:gd name="connsiteX101" fmla="*/ 4290981 w 12192000"/>
              <a:gd name="connsiteY101" fmla="*/ 1839677 h 2237474"/>
              <a:gd name="connsiteX102" fmla="*/ 4238372 w 12192000"/>
              <a:gd name="connsiteY102" fmla="*/ 1851480 h 2237474"/>
              <a:gd name="connsiteX103" fmla="*/ 4232517 w 12192000"/>
              <a:gd name="connsiteY103" fmla="*/ 1852567 h 2237474"/>
              <a:gd name="connsiteX104" fmla="*/ 4191732 w 12192000"/>
              <a:gd name="connsiteY104" fmla="*/ 1857328 h 2237474"/>
              <a:gd name="connsiteX105" fmla="*/ 4065532 w 12192000"/>
              <a:gd name="connsiteY105" fmla="*/ 1855477 h 2237474"/>
              <a:gd name="connsiteX106" fmla="*/ 4028460 w 12192000"/>
              <a:gd name="connsiteY106" fmla="*/ 1855137 h 2237474"/>
              <a:gd name="connsiteX107" fmla="*/ 4002267 w 12192000"/>
              <a:gd name="connsiteY107" fmla="*/ 1852352 h 2237474"/>
              <a:gd name="connsiteX108" fmla="*/ 3931396 w 12192000"/>
              <a:gd name="connsiteY108" fmla="*/ 1858915 h 2237474"/>
              <a:gd name="connsiteX109" fmla="*/ 3812162 w 12192000"/>
              <a:gd name="connsiteY109" fmla="*/ 1875501 h 2237474"/>
              <a:gd name="connsiteX110" fmla="*/ 3729530 w 12192000"/>
              <a:gd name="connsiteY110" fmla="*/ 1864513 h 2237474"/>
              <a:gd name="connsiteX111" fmla="*/ 3680177 w 12192000"/>
              <a:gd name="connsiteY111" fmla="*/ 1881552 h 2237474"/>
              <a:gd name="connsiteX112" fmla="*/ 3567259 w 12192000"/>
              <a:gd name="connsiteY112" fmla="*/ 1893482 h 2237474"/>
              <a:gd name="connsiteX113" fmla="*/ 3405770 w 12192000"/>
              <a:gd name="connsiteY113" fmla="*/ 1904591 h 2237474"/>
              <a:gd name="connsiteX114" fmla="*/ 3280097 w 12192000"/>
              <a:gd name="connsiteY114" fmla="*/ 1919610 h 2237474"/>
              <a:gd name="connsiteX115" fmla="*/ 3123424 w 12192000"/>
              <a:gd name="connsiteY115" fmla="*/ 1952930 h 2237474"/>
              <a:gd name="connsiteX116" fmla="*/ 3009910 w 12192000"/>
              <a:gd name="connsiteY116" fmla="*/ 1957866 h 2237474"/>
              <a:gd name="connsiteX117" fmla="*/ 2995934 w 12192000"/>
              <a:gd name="connsiteY117" fmla="*/ 1967085 h 2237474"/>
              <a:gd name="connsiteX118" fmla="*/ 2980071 w 12192000"/>
              <a:gd name="connsiteY118" fmla="*/ 1972988 h 2237474"/>
              <a:gd name="connsiteX119" fmla="*/ 2978094 w 12192000"/>
              <a:gd name="connsiteY119" fmla="*/ 1972369 h 2237474"/>
              <a:gd name="connsiteX120" fmla="*/ 2942858 w 12192000"/>
              <a:gd name="connsiteY120" fmla="*/ 1981367 h 2237474"/>
              <a:gd name="connsiteX121" fmla="*/ 2875436 w 12192000"/>
              <a:gd name="connsiteY121" fmla="*/ 1996977 h 2237474"/>
              <a:gd name="connsiteX122" fmla="*/ 2874892 w 12192000"/>
              <a:gd name="connsiteY122" fmla="*/ 1996085 h 2237474"/>
              <a:gd name="connsiteX123" fmla="*/ 2864145 w 12192000"/>
              <a:gd name="connsiteY123" fmla="*/ 1994061 h 2237474"/>
              <a:gd name="connsiteX124" fmla="*/ 2843662 w 12192000"/>
              <a:gd name="connsiteY124" fmla="*/ 1992498 h 2237474"/>
              <a:gd name="connsiteX125" fmla="*/ 2796128 w 12192000"/>
              <a:gd name="connsiteY125" fmla="*/ 1976403 h 2237474"/>
              <a:gd name="connsiteX126" fmla="*/ 2756784 w 12192000"/>
              <a:gd name="connsiteY126" fmla="*/ 1985116 h 2237474"/>
              <a:gd name="connsiteX127" fmla="*/ 2748833 w 12192000"/>
              <a:gd name="connsiteY127" fmla="*/ 1986323 h 2237474"/>
              <a:gd name="connsiteX128" fmla="*/ 2748661 w 12192000"/>
              <a:gd name="connsiteY128" fmla="*/ 1986122 h 2237474"/>
              <a:gd name="connsiteX129" fmla="*/ 2740251 w 12192000"/>
              <a:gd name="connsiteY129" fmla="*/ 1986946 h 2237474"/>
              <a:gd name="connsiteX130" fmla="*/ 2718916 w 12192000"/>
              <a:gd name="connsiteY130" fmla="*/ 1990867 h 2237474"/>
              <a:gd name="connsiteX131" fmla="*/ 2713522 w 12192000"/>
              <a:gd name="connsiteY131" fmla="*/ 1990173 h 2237474"/>
              <a:gd name="connsiteX132" fmla="*/ 2680597 w 12192000"/>
              <a:gd name="connsiteY132" fmla="*/ 1984996 h 2237474"/>
              <a:gd name="connsiteX133" fmla="*/ 2578178 w 12192000"/>
              <a:gd name="connsiteY133" fmla="*/ 1990531 h 2237474"/>
              <a:gd name="connsiteX134" fmla="*/ 2476147 w 12192000"/>
              <a:gd name="connsiteY134" fmla="*/ 1998305 h 2237474"/>
              <a:gd name="connsiteX135" fmla="*/ 2373568 w 12192000"/>
              <a:gd name="connsiteY135" fmla="*/ 2003219 h 2237474"/>
              <a:gd name="connsiteX136" fmla="*/ 2321399 w 12192000"/>
              <a:gd name="connsiteY136" fmla="*/ 1989467 h 2237474"/>
              <a:gd name="connsiteX137" fmla="*/ 2315525 w 12192000"/>
              <a:gd name="connsiteY137" fmla="*/ 1989708 h 2237474"/>
              <a:gd name="connsiteX138" fmla="*/ 2300792 w 12192000"/>
              <a:gd name="connsiteY138" fmla="*/ 1994290 h 2237474"/>
              <a:gd name="connsiteX139" fmla="*/ 2295469 w 12192000"/>
              <a:gd name="connsiteY139" fmla="*/ 1996659 h 2237474"/>
              <a:gd name="connsiteX140" fmla="*/ 2287219 w 12192000"/>
              <a:gd name="connsiteY140" fmla="*/ 1998750 h 2237474"/>
              <a:gd name="connsiteX141" fmla="*/ 2286948 w 12192000"/>
              <a:gd name="connsiteY141" fmla="*/ 1998596 h 2237474"/>
              <a:gd name="connsiteX142" fmla="*/ 2243069 w 12192000"/>
              <a:gd name="connsiteY142" fmla="*/ 2015111 h 2237474"/>
              <a:gd name="connsiteX143" fmla="*/ 2186609 w 12192000"/>
              <a:gd name="connsiteY143" fmla="*/ 2008263 h 2237474"/>
              <a:gd name="connsiteX144" fmla="*/ 2164831 w 12192000"/>
              <a:gd name="connsiteY144" fmla="*/ 2010143 h 2237474"/>
              <a:gd name="connsiteX145" fmla="*/ 2152836 w 12192000"/>
              <a:gd name="connsiteY145" fmla="*/ 2010048 h 2237474"/>
              <a:gd name="connsiteX146" fmla="*/ 2117102 w 12192000"/>
              <a:gd name="connsiteY146" fmla="*/ 2023004 h 2237474"/>
              <a:gd name="connsiteX147" fmla="*/ 2111935 w 12192000"/>
              <a:gd name="connsiteY147" fmla="*/ 2023163 h 2237474"/>
              <a:gd name="connsiteX148" fmla="*/ 2089991 w 12192000"/>
              <a:gd name="connsiteY148" fmla="*/ 2034193 h 2237474"/>
              <a:gd name="connsiteX149" fmla="*/ 2058061 w 12192000"/>
              <a:gd name="connsiteY149" fmla="*/ 2047942 h 2237474"/>
              <a:gd name="connsiteX150" fmla="*/ 2055737 w 12192000"/>
              <a:gd name="connsiteY150" fmla="*/ 2047704 h 2237474"/>
              <a:gd name="connsiteX151" fmla="*/ 2042244 w 12192000"/>
              <a:gd name="connsiteY151" fmla="*/ 2055560 h 2237474"/>
              <a:gd name="connsiteX152" fmla="*/ 1976224 w 12192000"/>
              <a:gd name="connsiteY152" fmla="*/ 2074257 h 2237474"/>
              <a:gd name="connsiteX153" fmla="*/ 1877728 w 12192000"/>
              <a:gd name="connsiteY153" fmla="*/ 2101004 h 2237474"/>
              <a:gd name="connsiteX154" fmla="*/ 1759056 w 12192000"/>
              <a:gd name="connsiteY154" fmla="*/ 2125608 h 2237474"/>
              <a:gd name="connsiteX155" fmla="*/ 1637948 w 12192000"/>
              <a:gd name="connsiteY155" fmla="*/ 2172597 h 2237474"/>
              <a:gd name="connsiteX156" fmla="*/ 1434549 w 12192000"/>
              <a:gd name="connsiteY156" fmla="*/ 2234522 h 2237474"/>
              <a:gd name="connsiteX157" fmla="*/ 1398481 w 12192000"/>
              <a:gd name="connsiteY157" fmla="*/ 2237074 h 2237474"/>
              <a:gd name="connsiteX158" fmla="*/ 1398407 w 12192000"/>
              <a:gd name="connsiteY158" fmla="*/ 2237095 h 2237474"/>
              <a:gd name="connsiteX159" fmla="*/ 1370962 w 12192000"/>
              <a:gd name="connsiteY159" fmla="*/ 2237474 h 2237474"/>
              <a:gd name="connsiteX160" fmla="*/ 1356367 w 12192000"/>
              <a:gd name="connsiteY160" fmla="*/ 2235089 h 2237474"/>
              <a:gd name="connsiteX161" fmla="*/ 1324828 w 12192000"/>
              <a:gd name="connsiteY161" fmla="*/ 2231968 h 2237474"/>
              <a:gd name="connsiteX162" fmla="*/ 1297744 w 12192000"/>
              <a:gd name="connsiteY162" fmla="*/ 2235849 h 2237474"/>
              <a:gd name="connsiteX163" fmla="*/ 1286236 w 12192000"/>
              <a:gd name="connsiteY163" fmla="*/ 2233135 h 2237474"/>
              <a:gd name="connsiteX164" fmla="*/ 1283504 w 12192000"/>
              <a:gd name="connsiteY164" fmla="*/ 2233797 h 2237474"/>
              <a:gd name="connsiteX165" fmla="*/ 1279765 w 12192000"/>
              <a:gd name="connsiteY165" fmla="*/ 2229639 h 2237474"/>
              <a:gd name="connsiteX166" fmla="*/ 1195347 w 12192000"/>
              <a:gd name="connsiteY166" fmla="*/ 2212354 h 2237474"/>
              <a:gd name="connsiteX167" fmla="*/ 970251 w 12192000"/>
              <a:gd name="connsiteY167" fmla="*/ 2221029 h 2237474"/>
              <a:gd name="connsiteX168" fmla="*/ 812914 w 12192000"/>
              <a:gd name="connsiteY168" fmla="*/ 2202752 h 2237474"/>
              <a:gd name="connsiteX169" fmla="*/ 800195 w 12192000"/>
              <a:gd name="connsiteY169" fmla="*/ 2209407 h 2237474"/>
              <a:gd name="connsiteX170" fmla="*/ 784978 w 12192000"/>
              <a:gd name="connsiteY170" fmla="*/ 2212360 h 2237474"/>
              <a:gd name="connsiteX171" fmla="*/ 681987 w 12192000"/>
              <a:gd name="connsiteY171" fmla="*/ 2216757 h 2237474"/>
              <a:gd name="connsiteX172" fmla="*/ 669923 w 12192000"/>
              <a:gd name="connsiteY172" fmla="*/ 2211682 h 2237474"/>
              <a:gd name="connsiteX173" fmla="*/ 648680 w 12192000"/>
              <a:gd name="connsiteY173" fmla="*/ 2206229 h 2237474"/>
              <a:gd name="connsiteX174" fmla="*/ 597225 w 12192000"/>
              <a:gd name="connsiteY174" fmla="*/ 2180999 h 2237474"/>
              <a:gd name="connsiteX175" fmla="*/ 558449 w 12192000"/>
              <a:gd name="connsiteY175" fmla="*/ 2182346 h 2237474"/>
              <a:gd name="connsiteX176" fmla="*/ 550517 w 12192000"/>
              <a:gd name="connsiteY176" fmla="*/ 2182060 h 2237474"/>
              <a:gd name="connsiteX177" fmla="*/ 550309 w 12192000"/>
              <a:gd name="connsiteY177" fmla="*/ 2181825 h 2237474"/>
              <a:gd name="connsiteX178" fmla="*/ 541836 w 12192000"/>
              <a:gd name="connsiteY178" fmla="*/ 2181063 h 2237474"/>
              <a:gd name="connsiteX179" fmla="*/ 536057 w 12192000"/>
              <a:gd name="connsiteY179" fmla="*/ 2181537 h 2237474"/>
              <a:gd name="connsiteX180" fmla="*/ 520671 w 12192000"/>
              <a:gd name="connsiteY180" fmla="*/ 2180980 h 2237474"/>
              <a:gd name="connsiteX181" fmla="*/ 515024 w 12192000"/>
              <a:gd name="connsiteY181" fmla="*/ 2179258 h 2237474"/>
              <a:gd name="connsiteX182" fmla="*/ 512278 w 12192000"/>
              <a:gd name="connsiteY182" fmla="*/ 2176369 h 2237474"/>
              <a:gd name="connsiteX183" fmla="*/ 480419 w 12192000"/>
              <a:gd name="connsiteY183" fmla="*/ 2167807 h 2237474"/>
              <a:gd name="connsiteX184" fmla="*/ 413835 w 12192000"/>
              <a:gd name="connsiteY184" fmla="*/ 2156783 h 2237474"/>
              <a:gd name="connsiteX185" fmla="*/ 376513 w 12192000"/>
              <a:gd name="connsiteY185" fmla="*/ 2154014 h 2237474"/>
              <a:gd name="connsiteX186" fmla="*/ 273386 w 12192000"/>
              <a:gd name="connsiteY186" fmla="*/ 2142551 h 2237474"/>
              <a:gd name="connsiteX187" fmla="*/ 169207 w 12192000"/>
              <a:gd name="connsiteY187" fmla="*/ 2128100 h 2237474"/>
              <a:gd name="connsiteX188" fmla="*/ 93149 w 12192000"/>
              <a:gd name="connsiteY188" fmla="*/ 2105324 h 2237474"/>
              <a:gd name="connsiteX189" fmla="*/ 88109 w 12192000"/>
              <a:gd name="connsiteY189" fmla="*/ 2106704 h 2237474"/>
              <a:gd name="connsiteX190" fmla="*/ 80022 w 12192000"/>
              <a:gd name="connsiteY190" fmla="*/ 2107254 h 2237474"/>
              <a:gd name="connsiteX191" fmla="*/ 79717 w 12192000"/>
              <a:gd name="connsiteY191" fmla="*/ 2107046 h 2237474"/>
              <a:gd name="connsiteX192" fmla="*/ 72352 w 12192000"/>
              <a:gd name="connsiteY192" fmla="*/ 2107991 h 2237474"/>
              <a:gd name="connsiteX193" fmla="*/ 37645 w 12192000"/>
              <a:gd name="connsiteY193" fmla="*/ 2115401 h 2237474"/>
              <a:gd name="connsiteX194" fmla="*/ 4572 w 12192000"/>
              <a:gd name="connsiteY194" fmla="*/ 2111091 h 2237474"/>
              <a:gd name="connsiteX195" fmla="*/ 0 w 12192000"/>
              <a:gd name="connsiteY195" fmla="*/ 2110468 h 2237474"/>
              <a:gd name="connsiteX196" fmla="*/ 0 w 12192000"/>
              <a:gd name="connsiteY19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40612 w 12192000"/>
              <a:gd name="connsiteY55" fmla="*/ 1369373 h 2237474"/>
              <a:gd name="connsiteX56" fmla="*/ 7786819 w 12192000"/>
              <a:gd name="connsiteY56" fmla="*/ 1378970 h 2237474"/>
              <a:gd name="connsiteX57" fmla="*/ 7548172 w 12192000"/>
              <a:gd name="connsiteY57" fmla="*/ 1417460 h 2237474"/>
              <a:gd name="connsiteX58" fmla="*/ 7483437 w 12192000"/>
              <a:gd name="connsiteY58" fmla="*/ 1478152 h 2237474"/>
              <a:gd name="connsiteX59" fmla="*/ 7377870 w 12192000"/>
              <a:gd name="connsiteY59" fmla="*/ 1523319 h 2237474"/>
              <a:gd name="connsiteX60" fmla="*/ 7230737 w 12192000"/>
              <a:gd name="connsiteY60" fmla="*/ 1562633 h 2237474"/>
              <a:gd name="connsiteX61" fmla="*/ 7224458 w 12192000"/>
              <a:gd name="connsiteY61" fmla="*/ 1573008 h 2237474"/>
              <a:gd name="connsiteX62" fmla="*/ 7183121 w 12192000"/>
              <a:gd name="connsiteY62" fmla="*/ 1595162 h 2237474"/>
              <a:gd name="connsiteX63" fmla="*/ 7164601 w 12192000"/>
              <a:gd name="connsiteY63" fmla="*/ 1606490 h 2237474"/>
              <a:gd name="connsiteX64" fmla="*/ 7031309 w 12192000"/>
              <a:gd name="connsiteY64" fmla="*/ 1619451 h 2237474"/>
              <a:gd name="connsiteX65" fmla="*/ 6900177 w 12192000"/>
              <a:gd name="connsiteY65" fmla="*/ 1636016 h 2237474"/>
              <a:gd name="connsiteX66" fmla="*/ 6795372 w 12192000"/>
              <a:gd name="connsiteY66" fmla="*/ 1644845 h 2237474"/>
              <a:gd name="connsiteX67" fmla="*/ 6692251 w 12192000"/>
              <a:gd name="connsiteY67" fmla="*/ 1656357 h 2237474"/>
              <a:gd name="connsiteX68" fmla="*/ 6655235 w 12192000"/>
              <a:gd name="connsiteY68" fmla="*/ 1661869 h 2237474"/>
              <a:gd name="connsiteX69" fmla="*/ 6554894 w 12192000"/>
              <a:gd name="connsiteY69" fmla="*/ 1664428 h 2237474"/>
              <a:gd name="connsiteX70" fmla="*/ 6516595 w 12192000"/>
              <a:gd name="connsiteY70" fmla="*/ 1667475 h 2237474"/>
              <a:gd name="connsiteX71" fmla="*/ 6508541 w 12192000"/>
              <a:gd name="connsiteY71" fmla="*/ 1668757 h 2237474"/>
              <a:gd name="connsiteX72" fmla="*/ 6471012 w 12192000"/>
              <a:gd name="connsiteY72" fmla="*/ 1678604 h 2237474"/>
              <a:gd name="connsiteX73" fmla="*/ 6364035 w 12192000"/>
              <a:gd name="connsiteY73" fmla="*/ 1667683 h 2237474"/>
              <a:gd name="connsiteX74" fmla="*/ 6280959 w 12192000"/>
              <a:gd name="connsiteY74" fmla="*/ 1689329 h 2237474"/>
              <a:gd name="connsiteX75" fmla="*/ 6243319 w 12192000"/>
              <a:gd name="connsiteY75" fmla="*/ 1695560 h 2237474"/>
              <a:gd name="connsiteX76" fmla="*/ 6098321 w 12192000"/>
              <a:gd name="connsiteY76" fmla="*/ 1721646 h 2237474"/>
              <a:gd name="connsiteX77" fmla="*/ 5880652 w 12192000"/>
              <a:gd name="connsiteY77" fmla="*/ 1779643 h 2237474"/>
              <a:gd name="connsiteX78" fmla="*/ 5785959 w 12192000"/>
              <a:gd name="connsiteY78" fmla="*/ 1775307 h 2237474"/>
              <a:gd name="connsiteX79" fmla="*/ 5643534 w 12192000"/>
              <a:gd name="connsiteY79" fmla="*/ 1802919 h 2237474"/>
              <a:gd name="connsiteX80" fmla="*/ 5518799 w 12192000"/>
              <a:gd name="connsiteY80" fmla="*/ 1818312 h 2237474"/>
              <a:gd name="connsiteX81" fmla="*/ 5505014 w 12192000"/>
              <a:gd name="connsiteY81" fmla="*/ 1819259 h 2237474"/>
              <a:gd name="connsiteX82" fmla="*/ 5453307 w 12192000"/>
              <a:gd name="connsiteY82" fmla="*/ 1815450 h 2237474"/>
              <a:gd name="connsiteX83" fmla="*/ 5221533 w 12192000"/>
              <a:gd name="connsiteY83" fmla="*/ 1846950 h 2237474"/>
              <a:gd name="connsiteX84" fmla="*/ 5149802 w 12192000"/>
              <a:gd name="connsiteY84" fmla="*/ 1844846 h 2237474"/>
              <a:gd name="connsiteX85" fmla="*/ 5114927 w 12192000"/>
              <a:gd name="connsiteY85" fmla="*/ 1847827 h 2237474"/>
              <a:gd name="connsiteX86" fmla="*/ 5108970 w 12192000"/>
              <a:gd name="connsiteY86" fmla="*/ 1847935 h 2237474"/>
              <a:gd name="connsiteX87" fmla="*/ 5067961 w 12192000"/>
              <a:gd name="connsiteY87" fmla="*/ 1845917 h 2237474"/>
              <a:gd name="connsiteX88" fmla="*/ 5007075 w 12192000"/>
              <a:gd name="connsiteY88" fmla="*/ 1838626 h 2237474"/>
              <a:gd name="connsiteX89" fmla="*/ 4944087 w 12192000"/>
              <a:gd name="connsiteY89" fmla="*/ 1823332 h 2237474"/>
              <a:gd name="connsiteX90" fmla="*/ 4907662 w 12192000"/>
              <a:gd name="connsiteY90" fmla="*/ 1816900 h 2237474"/>
              <a:gd name="connsiteX91" fmla="*/ 4882386 w 12192000"/>
              <a:gd name="connsiteY91" fmla="*/ 1809844 h 2237474"/>
              <a:gd name="connsiteX92" fmla="*/ 4811440 w 12192000"/>
              <a:gd name="connsiteY92" fmla="*/ 1804655 h 2237474"/>
              <a:gd name="connsiteX93" fmla="*/ 4691075 w 12192000"/>
              <a:gd name="connsiteY93" fmla="*/ 1801389 h 2237474"/>
              <a:gd name="connsiteX94" fmla="*/ 4611738 w 12192000"/>
              <a:gd name="connsiteY94" fmla="*/ 1776964 h 2237474"/>
              <a:gd name="connsiteX95" fmla="*/ 4560070 w 12192000"/>
              <a:gd name="connsiteY95" fmla="*/ 1785640 h 2237474"/>
              <a:gd name="connsiteX96" fmla="*/ 4536503 w 12192000"/>
              <a:gd name="connsiteY96" fmla="*/ 1785334 h 2237474"/>
              <a:gd name="connsiteX97" fmla="*/ 4513724 w 12192000"/>
              <a:gd name="connsiteY97" fmla="*/ 1791996 h 2237474"/>
              <a:gd name="connsiteX98" fmla="*/ 4459810 w 12192000"/>
              <a:gd name="connsiteY98" fmla="*/ 1797886 h 2237474"/>
              <a:gd name="connsiteX99" fmla="*/ 4379064 w 12192000"/>
              <a:gd name="connsiteY99" fmla="*/ 1817177 h 2237474"/>
              <a:gd name="connsiteX100" fmla="*/ 4290981 w 12192000"/>
              <a:gd name="connsiteY100" fmla="*/ 1839677 h 2237474"/>
              <a:gd name="connsiteX101" fmla="*/ 4238372 w 12192000"/>
              <a:gd name="connsiteY101" fmla="*/ 1851480 h 2237474"/>
              <a:gd name="connsiteX102" fmla="*/ 4232517 w 12192000"/>
              <a:gd name="connsiteY102" fmla="*/ 1852567 h 2237474"/>
              <a:gd name="connsiteX103" fmla="*/ 4191732 w 12192000"/>
              <a:gd name="connsiteY103" fmla="*/ 1857328 h 2237474"/>
              <a:gd name="connsiteX104" fmla="*/ 4065532 w 12192000"/>
              <a:gd name="connsiteY104" fmla="*/ 1855477 h 2237474"/>
              <a:gd name="connsiteX105" fmla="*/ 4028460 w 12192000"/>
              <a:gd name="connsiteY105" fmla="*/ 1855137 h 2237474"/>
              <a:gd name="connsiteX106" fmla="*/ 4002267 w 12192000"/>
              <a:gd name="connsiteY106" fmla="*/ 1852352 h 2237474"/>
              <a:gd name="connsiteX107" fmla="*/ 3931396 w 12192000"/>
              <a:gd name="connsiteY107" fmla="*/ 1858915 h 2237474"/>
              <a:gd name="connsiteX108" fmla="*/ 3812162 w 12192000"/>
              <a:gd name="connsiteY108" fmla="*/ 1875501 h 2237474"/>
              <a:gd name="connsiteX109" fmla="*/ 3729530 w 12192000"/>
              <a:gd name="connsiteY109" fmla="*/ 1864513 h 2237474"/>
              <a:gd name="connsiteX110" fmla="*/ 3680177 w 12192000"/>
              <a:gd name="connsiteY110" fmla="*/ 1881552 h 2237474"/>
              <a:gd name="connsiteX111" fmla="*/ 3567259 w 12192000"/>
              <a:gd name="connsiteY111" fmla="*/ 1893482 h 2237474"/>
              <a:gd name="connsiteX112" fmla="*/ 3405770 w 12192000"/>
              <a:gd name="connsiteY112" fmla="*/ 1904591 h 2237474"/>
              <a:gd name="connsiteX113" fmla="*/ 3280097 w 12192000"/>
              <a:gd name="connsiteY113" fmla="*/ 1919610 h 2237474"/>
              <a:gd name="connsiteX114" fmla="*/ 3123424 w 12192000"/>
              <a:gd name="connsiteY114" fmla="*/ 1952930 h 2237474"/>
              <a:gd name="connsiteX115" fmla="*/ 3009910 w 12192000"/>
              <a:gd name="connsiteY115" fmla="*/ 1957866 h 2237474"/>
              <a:gd name="connsiteX116" fmla="*/ 2995934 w 12192000"/>
              <a:gd name="connsiteY116" fmla="*/ 1967085 h 2237474"/>
              <a:gd name="connsiteX117" fmla="*/ 2980071 w 12192000"/>
              <a:gd name="connsiteY117" fmla="*/ 1972988 h 2237474"/>
              <a:gd name="connsiteX118" fmla="*/ 2978094 w 12192000"/>
              <a:gd name="connsiteY118" fmla="*/ 1972369 h 2237474"/>
              <a:gd name="connsiteX119" fmla="*/ 2942858 w 12192000"/>
              <a:gd name="connsiteY119" fmla="*/ 1981367 h 2237474"/>
              <a:gd name="connsiteX120" fmla="*/ 2875436 w 12192000"/>
              <a:gd name="connsiteY120" fmla="*/ 1996977 h 2237474"/>
              <a:gd name="connsiteX121" fmla="*/ 2874892 w 12192000"/>
              <a:gd name="connsiteY121" fmla="*/ 1996085 h 2237474"/>
              <a:gd name="connsiteX122" fmla="*/ 2864145 w 12192000"/>
              <a:gd name="connsiteY122" fmla="*/ 1994061 h 2237474"/>
              <a:gd name="connsiteX123" fmla="*/ 2843662 w 12192000"/>
              <a:gd name="connsiteY123" fmla="*/ 1992498 h 2237474"/>
              <a:gd name="connsiteX124" fmla="*/ 2796128 w 12192000"/>
              <a:gd name="connsiteY124" fmla="*/ 1976403 h 2237474"/>
              <a:gd name="connsiteX125" fmla="*/ 2756784 w 12192000"/>
              <a:gd name="connsiteY125" fmla="*/ 1985116 h 2237474"/>
              <a:gd name="connsiteX126" fmla="*/ 2748833 w 12192000"/>
              <a:gd name="connsiteY126" fmla="*/ 1986323 h 2237474"/>
              <a:gd name="connsiteX127" fmla="*/ 2748661 w 12192000"/>
              <a:gd name="connsiteY127" fmla="*/ 1986122 h 2237474"/>
              <a:gd name="connsiteX128" fmla="*/ 2740251 w 12192000"/>
              <a:gd name="connsiteY128" fmla="*/ 1986946 h 2237474"/>
              <a:gd name="connsiteX129" fmla="*/ 2718916 w 12192000"/>
              <a:gd name="connsiteY129" fmla="*/ 1990867 h 2237474"/>
              <a:gd name="connsiteX130" fmla="*/ 2713522 w 12192000"/>
              <a:gd name="connsiteY130" fmla="*/ 1990173 h 2237474"/>
              <a:gd name="connsiteX131" fmla="*/ 2680597 w 12192000"/>
              <a:gd name="connsiteY131" fmla="*/ 1984996 h 2237474"/>
              <a:gd name="connsiteX132" fmla="*/ 2578178 w 12192000"/>
              <a:gd name="connsiteY132" fmla="*/ 1990531 h 2237474"/>
              <a:gd name="connsiteX133" fmla="*/ 2476147 w 12192000"/>
              <a:gd name="connsiteY133" fmla="*/ 1998305 h 2237474"/>
              <a:gd name="connsiteX134" fmla="*/ 2373568 w 12192000"/>
              <a:gd name="connsiteY134" fmla="*/ 2003219 h 2237474"/>
              <a:gd name="connsiteX135" fmla="*/ 2321399 w 12192000"/>
              <a:gd name="connsiteY135" fmla="*/ 1989467 h 2237474"/>
              <a:gd name="connsiteX136" fmla="*/ 2315525 w 12192000"/>
              <a:gd name="connsiteY136" fmla="*/ 1989708 h 2237474"/>
              <a:gd name="connsiteX137" fmla="*/ 2300792 w 12192000"/>
              <a:gd name="connsiteY137" fmla="*/ 1994290 h 2237474"/>
              <a:gd name="connsiteX138" fmla="*/ 2295469 w 12192000"/>
              <a:gd name="connsiteY138" fmla="*/ 1996659 h 2237474"/>
              <a:gd name="connsiteX139" fmla="*/ 2287219 w 12192000"/>
              <a:gd name="connsiteY139" fmla="*/ 1998750 h 2237474"/>
              <a:gd name="connsiteX140" fmla="*/ 2286948 w 12192000"/>
              <a:gd name="connsiteY140" fmla="*/ 1998596 h 2237474"/>
              <a:gd name="connsiteX141" fmla="*/ 2243069 w 12192000"/>
              <a:gd name="connsiteY141" fmla="*/ 2015111 h 2237474"/>
              <a:gd name="connsiteX142" fmla="*/ 2186609 w 12192000"/>
              <a:gd name="connsiteY142" fmla="*/ 2008263 h 2237474"/>
              <a:gd name="connsiteX143" fmla="*/ 2164831 w 12192000"/>
              <a:gd name="connsiteY143" fmla="*/ 2010143 h 2237474"/>
              <a:gd name="connsiteX144" fmla="*/ 2152836 w 12192000"/>
              <a:gd name="connsiteY144" fmla="*/ 2010048 h 2237474"/>
              <a:gd name="connsiteX145" fmla="*/ 2117102 w 12192000"/>
              <a:gd name="connsiteY145" fmla="*/ 2023004 h 2237474"/>
              <a:gd name="connsiteX146" fmla="*/ 2111935 w 12192000"/>
              <a:gd name="connsiteY146" fmla="*/ 2023163 h 2237474"/>
              <a:gd name="connsiteX147" fmla="*/ 2089991 w 12192000"/>
              <a:gd name="connsiteY147" fmla="*/ 2034193 h 2237474"/>
              <a:gd name="connsiteX148" fmla="*/ 2058061 w 12192000"/>
              <a:gd name="connsiteY148" fmla="*/ 2047942 h 2237474"/>
              <a:gd name="connsiteX149" fmla="*/ 2055737 w 12192000"/>
              <a:gd name="connsiteY149" fmla="*/ 2047704 h 2237474"/>
              <a:gd name="connsiteX150" fmla="*/ 2042244 w 12192000"/>
              <a:gd name="connsiteY150" fmla="*/ 2055560 h 2237474"/>
              <a:gd name="connsiteX151" fmla="*/ 1976224 w 12192000"/>
              <a:gd name="connsiteY151" fmla="*/ 2074257 h 2237474"/>
              <a:gd name="connsiteX152" fmla="*/ 1877728 w 12192000"/>
              <a:gd name="connsiteY152" fmla="*/ 2101004 h 2237474"/>
              <a:gd name="connsiteX153" fmla="*/ 1759056 w 12192000"/>
              <a:gd name="connsiteY153" fmla="*/ 2125608 h 2237474"/>
              <a:gd name="connsiteX154" fmla="*/ 1637948 w 12192000"/>
              <a:gd name="connsiteY154" fmla="*/ 2172597 h 2237474"/>
              <a:gd name="connsiteX155" fmla="*/ 1434549 w 12192000"/>
              <a:gd name="connsiteY155" fmla="*/ 2234522 h 2237474"/>
              <a:gd name="connsiteX156" fmla="*/ 1398481 w 12192000"/>
              <a:gd name="connsiteY156" fmla="*/ 2237074 h 2237474"/>
              <a:gd name="connsiteX157" fmla="*/ 1398407 w 12192000"/>
              <a:gd name="connsiteY157" fmla="*/ 2237095 h 2237474"/>
              <a:gd name="connsiteX158" fmla="*/ 1370962 w 12192000"/>
              <a:gd name="connsiteY158" fmla="*/ 2237474 h 2237474"/>
              <a:gd name="connsiteX159" fmla="*/ 1356367 w 12192000"/>
              <a:gd name="connsiteY159" fmla="*/ 2235089 h 2237474"/>
              <a:gd name="connsiteX160" fmla="*/ 1324828 w 12192000"/>
              <a:gd name="connsiteY160" fmla="*/ 2231968 h 2237474"/>
              <a:gd name="connsiteX161" fmla="*/ 1297744 w 12192000"/>
              <a:gd name="connsiteY161" fmla="*/ 2235849 h 2237474"/>
              <a:gd name="connsiteX162" fmla="*/ 1286236 w 12192000"/>
              <a:gd name="connsiteY162" fmla="*/ 2233135 h 2237474"/>
              <a:gd name="connsiteX163" fmla="*/ 1283504 w 12192000"/>
              <a:gd name="connsiteY163" fmla="*/ 2233797 h 2237474"/>
              <a:gd name="connsiteX164" fmla="*/ 1279765 w 12192000"/>
              <a:gd name="connsiteY164" fmla="*/ 2229639 h 2237474"/>
              <a:gd name="connsiteX165" fmla="*/ 1195347 w 12192000"/>
              <a:gd name="connsiteY165" fmla="*/ 2212354 h 2237474"/>
              <a:gd name="connsiteX166" fmla="*/ 970251 w 12192000"/>
              <a:gd name="connsiteY166" fmla="*/ 2221029 h 2237474"/>
              <a:gd name="connsiteX167" fmla="*/ 812914 w 12192000"/>
              <a:gd name="connsiteY167" fmla="*/ 2202752 h 2237474"/>
              <a:gd name="connsiteX168" fmla="*/ 800195 w 12192000"/>
              <a:gd name="connsiteY168" fmla="*/ 2209407 h 2237474"/>
              <a:gd name="connsiteX169" fmla="*/ 784978 w 12192000"/>
              <a:gd name="connsiteY169" fmla="*/ 2212360 h 2237474"/>
              <a:gd name="connsiteX170" fmla="*/ 681987 w 12192000"/>
              <a:gd name="connsiteY170" fmla="*/ 2216757 h 2237474"/>
              <a:gd name="connsiteX171" fmla="*/ 669923 w 12192000"/>
              <a:gd name="connsiteY171" fmla="*/ 2211682 h 2237474"/>
              <a:gd name="connsiteX172" fmla="*/ 648680 w 12192000"/>
              <a:gd name="connsiteY172" fmla="*/ 2206229 h 2237474"/>
              <a:gd name="connsiteX173" fmla="*/ 597225 w 12192000"/>
              <a:gd name="connsiteY173" fmla="*/ 2180999 h 2237474"/>
              <a:gd name="connsiteX174" fmla="*/ 558449 w 12192000"/>
              <a:gd name="connsiteY174" fmla="*/ 2182346 h 2237474"/>
              <a:gd name="connsiteX175" fmla="*/ 550517 w 12192000"/>
              <a:gd name="connsiteY175" fmla="*/ 2182060 h 2237474"/>
              <a:gd name="connsiteX176" fmla="*/ 550309 w 12192000"/>
              <a:gd name="connsiteY176" fmla="*/ 2181825 h 2237474"/>
              <a:gd name="connsiteX177" fmla="*/ 541836 w 12192000"/>
              <a:gd name="connsiteY177" fmla="*/ 2181063 h 2237474"/>
              <a:gd name="connsiteX178" fmla="*/ 536057 w 12192000"/>
              <a:gd name="connsiteY178" fmla="*/ 2181537 h 2237474"/>
              <a:gd name="connsiteX179" fmla="*/ 520671 w 12192000"/>
              <a:gd name="connsiteY179" fmla="*/ 2180980 h 2237474"/>
              <a:gd name="connsiteX180" fmla="*/ 515024 w 12192000"/>
              <a:gd name="connsiteY180" fmla="*/ 2179258 h 2237474"/>
              <a:gd name="connsiteX181" fmla="*/ 512278 w 12192000"/>
              <a:gd name="connsiteY181" fmla="*/ 2176369 h 2237474"/>
              <a:gd name="connsiteX182" fmla="*/ 480419 w 12192000"/>
              <a:gd name="connsiteY182" fmla="*/ 2167807 h 2237474"/>
              <a:gd name="connsiteX183" fmla="*/ 413835 w 12192000"/>
              <a:gd name="connsiteY183" fmla="*/ 2156783 h 2237474"/>
              <a:gd name="connsiteX184" fmla="*/ 376513 w 12192000"/>
              <a:gd name="connsiteY184" fmla="*/ 2154014 h 2237474"/>
              <a:gd name="connsiteX185" fmla="*/ 273386 w 12192000"/>
              <a:gd name="connsiteY185" fmla="*/ 2142551 h 2237474"/>
              <a:gd name="connsiteX186" fmla="*/ 169207 w 12192000"/>
              <a:gd name="connsiteY186" fmla="*/ 2128100 h 2237474"/>
              <a:gd name="connsiteX187" fmla="*/ 93149 w 12192000"/>
              <a:gd name="connsiteY187" fmla="*/ 2105324 h 2237474"/>
              <a:gd name="connsiteX188" fmla="*/ 88109 w 12192000"/>
              <a:gd name="connsiteY188" fmla="*/ 2106704 h 2237474"/>
              <a:gd name="connsiteX189" fmla="*/ 80022 w 12192000"/>
              <a:gd name="connsiteY189" fmla="*/ 2107254 h 2237474"/>
              <a:gd name="connsiteX190" fmla="*/ 79717 w 12192000"/>
              <a:gd name="connsiteY190" fmla="*/ 2107046 h 2237474"/>
              <a:gd name="connsiteX191" fmla="*/ 72352 w 12192000"/>
              <a:gd name="connsiteY191" fmla="*/ 2107991 h 2237474"/>
              <a:gd name="connsiteX192" fmla="*/ 37645 w 12192000"/>
              <a:gd name="connsiteY192" fmla="*/ 2115401 h 2237474"/>
              <a:gd name="connsiteX193" fmla="*/ 4572 w 12192000"/>
              <a:gd name="connsiteY193" fmla="*/ 2111091 h 2237474"/>
              <a:gd name="connsiteX194" fmla="*/ 0 w 12192000"/>
              <a:gd name="connsiteY194" fmla="*/ 2110468 h 2237474"/>
              <a:gd name="connsiteX195" fmla="*/ 0 w 12192000"/>
              <a:gd name="connsiteY19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40612 w 12192000"/>
              <a:gd name="connsiteY55" fmla="*/ 1369373 h 2237474"/>
              <a:gd name="connsiteX56" fmla="*/ 7786819 w 12192000"/>
              <a:gd name="connsiteY56" fmla="*/ 1378970 h 2237474"/>
              <a:gd name="connsiteX57" fmla="*/ 7548172 w 12192000"/>
              <a:gd name="connsiteY57" fmla="*/ 1417460 h 2237474"/>
              <a:gd name="connsiteX58" fmla="*/ 7483437 w 12192000"/>
              <a:gd name="connsiteY58" fmla="*/ 1478152 h 2237474"/>
              <a:gd name="connsiteX59" fmla="*/ 7377870 w 12192000"/>
              <a:gd name="connsiteY59" fmla="*/ 1523319 h 2237474"/>
              <a:gd name="connsiteX60" fmla="*/ 7230737 w 12192000"/>
              <a:gd name="connsiteY60" fmla="*/ 1562633 h 2237474"/>
              <a:gd name="connsiteX61" fmla="*/ 7224458 w 12192000"/>
              <a:gd name="connsiteY61" fmla="*/ 1573008 h 2237474"/>
              <a:gd name="connsiteX62" fmla="*/ 7183121 w 12192000"/>
              <a:gd name="connsiteY62" fmla="*/ 1595162 h 2237474"/>
              <a:gd name="connsiteX63" fmla="*/ 7164601 w 12192000"/>
              <a:gd name="connsiteY63" fmla="*/ 1606490 h 2237474"/>
              <a:gd name="connsiteX64" fmla="*/ 7031309 w 12192000"/>
              <a:gd name="connsiteY64" fmla="*/ 1619451 h 2237474"/>
              <a:gd name="connsiteX65" fmla="*/ 6900177 w 12192000"/>
              <a:gd name="connsiteY65" fmla="*/ 1636016 h 2237474"/>
              <a:gd name="connsiteX66" fmla="*/ 6795372 w 12192000"/>
              <a:gd name="connsiteY66" fmla="*/ 1644845 h 2237474"/>
              <a:gd name="connsiteX67" fmla="*/ 6692251 w 12192000"/>
              <a:gd name="connsiteY67" fmla="*/ 1656357 h 2237474"/>
              <a:gd name="connsiteX68" fmla="*/ 6655235 w 12192000"/>
              <a:gd name="connsiteY68" fmla="*/ 1661869 h 2237474"/>
              <a:gd name="connsiteX69" fmla="*/ 6554894 w 12192000"/>
              <a:gd name="connsiteY69" fmla="*/ 1664428 h 2237474"/>
              <a:gd name="connsiteX70" fmla="*/ 6516595 w 12192000"/>
              <a:gd name="connsiteY70" fmla="*/ 1667475 h 2237474"/>
              <a:gd name="connsiteX71" fmla="*/ 6508541 w 12192000"/>
              <a:gd name="connsiteY71" fmla="*/ 1668757 h 2237474"/>
              <a:gd name="connsiteX72" fmla="*/ 6471012 w 12192000"/>
              <a:gd name="connsiteY72" fmla="*/ 1678604 h 2237474"/>
              <a:gd name="connsiteX73" fmla="*/ 6364035 w 12192000"/>
              <a:gd name="connsiteY73" fmla="*/ 1667683 h 2237474"/>
              <a:gd name="connsiteX74" fmla="*/ 6280959 w 12192000"/>
              <a:gd name="connsiteY74" fmla="*/ 1689329 h 2237474"/>
              <a:gd name="connsiteX75" fmla="*/ 6243319 w 12192000"/>
              <a:gd name="connsiteY75" fmla="*/ 1695560 h 2237474"/>
              <a:gd name="connsiteX76" fmla="*/ 6098321 w 12192000"/>
              <a:gd name="connsiteY76" fmla="*/ 1721646 h 2237474"/>
              <a:gd name="connsiteX77" fmla="*/ 5880652 w 12192000"/>
              <a:gd name="connsiteY77" fmla="*/ 1779643 h 2237474"/>
              <a:gd name="connsiteX78" fmla="*/ 5785959 w 12192000"/>
              <a:gd name="connsiteY78" fmla="*/ 1775307 h 2237474"/>
              <a:gd name="connsiteX79" fmla="*/ 5643534 w 12192000"/>
              <a:gd name="connsiteY79" fmla="*/ 1802919 h 2237474"/>
              <a:gd name="connsiteX80" fmla="*/ 5518799 w 12192000"/>
              <a:gd name="connsiteY80" fmla="*/ 1818312 h 2237474"/>
              <a:gd name="connsiteX81" fmla="*/ 5505014 w 12192000"/>
              <a:gd name="connsiteY81" fmla="*/ 1819259 h 2237474"/>
              <a:gd name="connsiteX82" fmla="*/ 5453307 w 12192000"/>
              <a:gd name="connsiteY82" fmla="*/ 1815450 h 2237474"/>
              <a:gd name="connsiteX83" fmla="*/ 5221533 w 12192000"/>
              <a:gd name="connsiteY83" fmla="*/ 1846950 h 2237474"/>
              <a:gd name="connsiteX84" fmla="*/ 5149802 w 12192000"/>
              <a:gd name="connsiteY84" fmla="*/ 1844846 h 2237474"/>
              <a:gd name="connsiteX85" fmla="*/ 5114927 w 12192000"/>
              <a:gd name="connsiteY85" fmla="*/ 1847827 h 2237474"/>
              <a:gd name="connsiteX86" fmla="*/ 5108970 w 12192000"/>
              <a:gd name="connsiteY86" fmla="*/ 1847935 h 2237474"/>
              <a:gd name="connsiteX87" fmla="*/ 5067961 w 12192000"/>
              <a:gd name="connsiteY87" fmla="*/ 1845917 h 2237474"/>
              <a:gd name="connsiteX88" fmla="*/ 5007075 w 12192000"/>
              <a:gd name="connsiteY88" fmla="*/ 1838626 h 2237474"/>
              <a:gd name="connsiteX89" fmla="*/ 4944087 w 12192000"/>
              <a:gd name="connsiteY89" fmla="*/ 1823332 h 2237474"/>
              <a:gd name="connsiteX90" fmla="*/ 4907662 w 12192000"/>
              <a:gd name="connsiteY90" fmla="*/ 1816900 h 2237474"/>
              <a:gd name="connsiteX91" fmla="*/ 4882386 w 12192000"/>
              <a:gd name="connsiteY91" fmla="*/ 1809844 h 2237474"/>
              <a:gd name="connsiteX92" fmla="*/ 4811440 w 12192000"/>
              <a:gd name="connsiteY92" fmla="*/ 1804655 h 2237474"/>
              <a:gd name="connsiteX93" fmla="*/ 4691075 w 12192000"/>
              <a:gd name="connsiteY93" fmla="*/ 1801389 h 2237474"/>
              <a:gd name="connsiteX94" fmla="*/ 4611738 w 12192000"/>
              <a:gd name="connsiteY94" fmla="*/ 1776964 h 2237474"/>
              <a:gd name="connsiteX95" fmla="*/ 4560070 w 12192000"/>
              <a:gd name="connsiteY95" fmla="*/ 1785640 h 2237474"/>
              <a:gd name="connsiteX96" fmla="*/ 4536503 w 12192000"/>
              <a:gd name="connsiteY96" fmla="*/ 1785334 h 2237474"/>
              <a:gd name="connsiteX97" fmla="*/ 4513724 w 12192000"/>
              <a:gd name="connsiteY97" fmla="*/ 1791996 h 2237474"/>
              <a:gd name="connsiteX98" fmla="*/ 4459810 w 12192000"/>
              <a:gd name="connsiteY98" fmla="*/ 1797886 h 2237474"/>
              <a:gd name="connsiteX99" fmla="*/ 4379064 w 12192000"/>
              <a:gd name="connsiteY99" fmla="*/ 1817177 h 2237474"/>
              <a:gd name="connsiteX100" fmla="*/ 4290981 w 12192000"/>
              <a:gd name="connsiteY100" fmla="*/ 1839677 h 2237474"/>
              <a:gd name="connsiteX101" fmla="*/ 4238372 w 12192000"/>
              <a:gd name="connsiteY101" fmla="*/ 1851480 h 2237474"/>
              <a:gd name="connsiteX102" fmla="*/ 4232517 w 12192000"/>
              <a:gd name="connsiteY102" fmla="*/ 1852567 h 2237474"/>
              <a:gd name="connsiteX103" fmla="*/ 4191732 w 12192000"/>
              <a:gd name="connsiteY103" fmla="*/ 1857328 h 2237474"/>
              <a:gd name="connsiteX104" fmla="*/ 4065532 w 12192000"/>
              <a:gd name="connsiteY104" fmla="*/ 1855477 h 2237474"/>
              <a:gd name="connsiteX105" fmla="*/ 4028460 w 12192000"/>
              <a:gd name="connsiteY105" fmla="*/ 1855137 h 2237474"/>
              <a:gd name="connsiteX106" fmla="*/ 4002267 w 12192000"/>
              <a:gd name="connsiteY106" fmla="*/ 1852352 h 2237474"/>
              <a:gd name="connsiteX107" fmla="*/ 3931396 w 12192000"/>
              <a:gd name="connsiteY107" fmla="*/ 1858915 h 2237474"/>
              <a:gd name="connsiteX108" fmla="*/ 3812162 w 12192000"/>
              <a:gd name="connsiteY108" fmla="*/ 1875501 h 2237474"/>
              <a:gd name="connsiteX109" fmla="*/ 3729530 w 12192000"/>
              <a:gd name="connsiteY109" fmla="*/ 1864513 h 2237474"/>
              <a:gd name="connsiteX110" fmla="*/ 3680177 w 12192000"/>
              <a:gd name="connsiteY110" fmla="*/ 1881552 h 2237474"/>
              <a:gd name="connsiteX111" fmla="*/ 3567259 w 12192000"/>
              <a:gd name="connsiteY111" fmla="*/ 1893482 h 2237474"/>
              <a:gd name="connsiteX112" fmla="*/ 3405770 w 12192000"/>
              <a:gd name="connsiteY112" fmla="*/ 1904591 h 2237474"/>
              <a:gd name="connsiteX113" fmla="*/ 3280097 w 12192000"/>
              <a:gd name="connsiteY113" fmla="*/ 1919610 h 2237474"/>
              <a:gd name="connsiteX114" fmla="*/ 3123424 w 12192000"/>
              <a:gd name="connsiteY114" fmla="*/ 1952930 h 2237474"/>
              <a:gd name="connsiteX115" fmla="*/ 3009910 w 12192000"/>
              <a:gd name="connsiteY115" fmla="*/ 1957866 h 2237474"/>
              <a:gd name="connsiteX116" fmla="*/ 2995934 w 12192000"/>
              <a:gd name="connsiteY116" fmla="*/ 1967085 h 2237474"/>
              <a:gd name="connsiteX117" fmla="*/ 2980071 w 12192000"/>
              <a:gd name="connsiteY117" fmla="*/ 1972988 h 2237474"/>
              <a:gd name="connsiteX118" fmla="*/ 2978094 w 12192000"/>
              <a:gd name="connsiteY118" fmla="*/ 1972369 h 2237474"/>
              <a:gd name="connsiteX119" fmla="*/ 2942858 w 12192000"/>
              <a:gd name="connsiteY119" fmla="*/ 1981367 h 2237474"/>
              <a:gd name="connsiteX120" fmla="*/ 2875436 w 12192000"/>
              <a:gd name="connsiteY120" fmla="*/ 1996977 h 2237474"/>
              <a:gd name="connsiteX121" fmla="*/ 2874892 w 12192000"/>
              <a:gd name="connsiteY121" fmla="*/ 1996085 h 2237474"/>
              <a:gd name="connsiteX122" fmla="*/ 2864145 w 12192000"/>
              <a:gd name="connsiteY122" fmla="*/ 1994061 h 2237474"/>
              <a:gd name="connsiteX123" fmla="*/ 2843662 w 12192000"/>
              <a:gd name="connsiteY123" fmla="*/ 1992498 h 2237474"/>
              <a:gd name="connsiteX124" fmla="*/ 2796128 w 12192000"/>
              <a:gd name="connsiteY124" fmla="*/ 1976403 h 2237474"/>
              <a:gd name="connsiteX125" fmla="*/ 2756784 w 12192000"/>
              <a:gd name="connsiteY125" fmla="*/ 1985116 h 2237474"/>
              <a:gd name="connsiteX126" fmla="*/ 2748833 w 12192000"/>
              <a:gd name="connsiteY126" fmla="*/ 1986323 h 2237474"/>
              <a:gd name="connsiteX127" fmla="*/ 2748661 w 12192000"/>
              <a:gd name="connsiteY127" fmla="*/ 1986122 h 2237474"/>
              <a:gd name="connsiteX128" fmla="*/ 2740251 w 12192000"/>
              <a:gd name="connsiteY128" fmla="*/ 1986946 h 2237474"/>
              <a:gd name="connsiteX129" fmla="*/ 2718916 w 12192000"/>
              <a:gd name="connsiteY129" fmla="*/ 1990867 h 2237474"/>
              <a:gd name="connsiteX130" fmla="*/ 2713522 w 12192000"/>
              <a:gd name="connsiteY130" fmla="*/ 1990173 h 2237474"/>
              <a:gd name="connsiteX131" fmla="*/ 2680597 w 12192000"/>
              <a:gd name="connsiteY131" fmla="*/ 1984996 h 2237474"/>
              <a:gd name="connsiteX132" fmla="*/ 2578178 w 12192000"/>
              <a:gd name="connsiteY132" fmla="*/ 1990531 h 2237474"/>
              <a:gd name="connsiteX133" fmla="*/ 2476147 w 12192000"/>
              <a:gd name="connsiteY133" fmla="*/ 1998305 h 2237474"/>
              <a:gd name="connsiteX134" fmla="*/ 2373568 w 12192000"/>
              <a:gd name="connsiteY134" fmla="*/ 2003219 h 2237474"/>
              <a:gd name="connsiteX135" fmla="*/ 2321399 w 12192000"/>
              <a:gd name="connsiteY135" fmla="*/ 1989467 h 2237474"/>
              <a:gd name="connsiteX136" fmla="*/ 2315525 w 12192000"/>
              <a:gd name="connsiteY136" fmla="*/ 1989708 h 2237474"/>
              <a:gd name="connsiteX137" fmla="*/ 2300792 w 12192000"/>
              <a:gd name="connsiteY137" fmla="*/ 1994290 h 2237474"/>
              <a:gd name="connsiteX138" fmla="*/ 2295469 w 12192000"/>
              <a:gd name="connsiteY138" fmla="*/ 1996659 h 2237474"/>
              <a:gd name="connsiteX139" fmla="*/ 2287219 w 12192000"/>
              <a:gd name="connsiteY139" fmla="*/ 1998750 h 2237474"/>
              <a:gd name="connsiteX140" fmla="*/ 2286948 w 12192000"/>
              <a:gd name="connsiteY140" fmla="*/ 1998596 h 2237474"/>
              <a:gd name="connsiteX141" fmla="*/ 2243069 w 12192000"/>
              <a:gd name="connsiteY141" fmla="*/ 2015111 h 2237474"/>
              <a:gd name="connsiteX142" fmla="*/ 2186609 w 12192000"/>
              <a:gd name="connsiteY142" fmla="*/ 2008263 h 2237474"/>
              <a:gd name="connsiteX143" fmla="*/ 2164831 w 12192000"/>
              <a:gd name="connsiteY143" fmla="*/ 2010143 h 2237474"/>
              <a:gd name="connsiteX144" fmla="*/ 2152836 w 12192000"/>
              <a:gd name="connsiteY144" fmla="*/ 2010048 h 2237474"/>
              <a:gd name="connsiteX145" fmla="*/ 2117102 w 12192000"/>
              <a:gd name="connsiteY145" fmla="*/ 2023004 h 2237474"/>
              <a:gd name="connsiteX146" fmla="*/ 2111935 w 12192000"/>
              <a:gd name="connsiteY146" fmla="*/ 2023163 h 2237474"/>
              <a:gd name="connsiteX147" fmla="*/ 2089991 w 12192000"/>
              <a:gd name="connsiteY147" fmla="*/ 2034193 h 2237474"/>
              <a:gd name="connsiteX148" fmla="*/ 2058061 w 12192000"/>
              <a:gd name="connsiteY148" fmla="*/ 2047942 h 2237474"/>
              <a:gd name="connsiteX149" fmla="*/ 2055737 w 12192000"/>
              <a:gd name="connsiteY149" fmla="*/ 2047704 h 2237474"/>
              <a:gd name="connsiteX150" fmla="*/ 2042244 w 12192000"/>
              <a:gd name="connsiteY150" fmla="*/ 2055560 h 2237474"/>
              <a:gd name="connsiteX151" fmla="*/ 1976224 w 12192000"/>
              <a:gd name="connsiteY151" fmla="*/ 2074257 h 2237474"/>
              <a:gd name="connsiteX152" fmla="*/ 1877728 w 12192000"/>
              <a:gd name="connsiteY152" fmla="*/ 2101004 h 2237474"/>
              <a:gd name="connsiteX153" fmla="*/ 1759056 w 12192000"/>
              <a:gd name="connsiteY153" fmla="*/ 2125608 h 2237474"/>
              <a:gd name="connsiteX154" fmla="*/ 1637948 w 12192000"/>
              <a:gd name="connsiteY154" fmla="*/ 2172597 h 2237474"/>
              <a:gd name="connsiteX155" fmla="*/ 1434549 w 12192000"/>
              <a:gd name="connsiteY155" fmla="*/ 2234522 h 2237474"/>
              <a:gd name="connsiteX156" fmla="*/ 1398481 w 12192000"/>
              <a:gd name="connsiteY156" fmla="*/ 2237074 h 2237474"/>
              <a:gd name="connsiteX157" fmla="*/ 1398407 w 12192000"/>
              <a:gd name="connsiteY157" fmla="*/ 2237095 h 2237474"/>
              <a:gd name="connsiteX158" fmla="*/ 1370962 w 12192000"/>
              <a:gd name="connsiteY158" fmla="*/ 2237474 h 2237474"/>
              <a:gd name="connsiteX159" fmla="*/ 1356367 w 12192000"/>
              <a:gd name="connsiteY159" fmla="*/ 2235089 h 2237474"/>
              <a:gd name="connsiteX160" fmla="*/ 1324828 w 12192000"/>
              <a:gd name="connsiteY160" fmla="*/ 2231968 h 2237474"/>
              <a:gd name="connsiteX161" fmla="*/ 1297744 w 12192000"/>
              <a:gd name="connsiteY161" fmla="*/ 2235849 h 2237474"/>
              <a:gd name="connsiteX162" fmla="*/ 1286236 w 12192000"/>
              <a:gd name="connsiteY162" fmla="*/ 2233135 h 2237474"/>
              <a:gd name="connsiteX163" fmla="*/ 1283504 w 12192000"/>
              <a:gd name="connsiteY163" fmla="*/ 2233797 h 2237474"/>
              <a:gd name="connsiteX164" fmla="*/ 1279765 w 12192000"/>
              <a:gd name="connsiteY164" fmla="*/ 2229639 h 2237474"/>
              <a:gd name="connsiteX165" fmla="*/ 1195347 w 12192000"/>
              <a:gd name="connsiteY165" fmla="*/ 2212354 h 2237474"/>
              <a:gd name="connsiteX166" fmla="*/ 970251 w 12192000"/>
              <a:gd name="connsiteY166" fmla="*/ 2221029 h 2237474"/>
              <a:gd name="connsiteX167" fmla="*/ 812914 w 12192000"/>
              <a:gd name="connsiteY167" fmla="*/ 2202752 h 2237474"/>
              <a:gd name="connsiteX168" fmla="*/ 800195 w 12192000"/>
              <a:gd name="connsiteY168" fmla="*/ 2209407 h 2237474"/>
              <a:gd name="connsiteX169" fmla="*/ 784978 w 12192000"/>
              <a:gd name="connsiteY169" fmla="*/ 2212360 h 2237474"/>
              <a:gd name="connsiteX170" fmla="*/ 681987 w 12192000"/>
              <a:gd name="connsiteY170" fmla="*/ 2216757 h 2237474"/>
              <a:gd name="connsiteX171" fmla="*/ 669923 w 12192000"/>
              <a:gd name="connsiteY171" fmla="*/ 2211682 h 2237474"/>
              <a:gd name="connsiteX172" fmla="*/ 648680 w 12192000"/>
              <a:gd name="connsiteY172" fmla="*/ 2206229 h 2237474"/>
              <a:gd name="connsiteX173" fmla="*/ 597225 w 12192000"/>
              <a:gd name="connsiteY173" fmla="*/ 2180999 h 2237474"/>
              <a:gd name="connsiteX174" fmla="*/ 558449 w 12192000"/>
              <a:gd name="connsiteY174" fmla="*/ 2182346 h 2237474"/>
              <a:gd name="connsiteX175" fmla="*/ 550517 w 12192000"/>
              <a:gd name="connsiteY175" fmla="*/ 2182060 h 2237474"/>
              <a:gd name="connsiteX176" fmla="*/ 550309 w 12192000"/>
              <a:gd name="connsiteY176" fmla="*/ 2181825 h 2237474"/>
              <a:gd name="connsiteX177" fmla="*/ 541836 w 12192000"/>
              <a:gd name="connsiteY177" fmla="*/ 2181063 h 2237474"/>
              <a:gd name="connsiteX178" fmla="*/ 536057 w 12192000"/>
              <a:gd name="connsiteY178" fmla="*/ 2181537 h 2237474"/>
              <a:gd name="connsiteX179" fmla="*/ 520671 w 12192000"/>
              <a:gd name="connsiteY179" fmla="*/ 2180980 h 2237474"/>
              <a:gd name="connsiteX180" fmla="*/ 515024 w 12192000"/>
              <a:gd name="connsiteY180" fmla="*/ 2179258 h 2237474"/>
              <a:gd name="connsiteX181" fmla="*/ 512278 w 12192000"/>
              <a:gd name="connsiteY181" fmla="*/ 2176369 h 2237474"/>
              <a:gd name="connsiteX182" fmla="*/ 480419 w 12192000"/>
              <a:gd name="connsiteY182" fmla="*/ 2167807 h 2237474"/>
              <a:gd name="connsiteX183" fmla="*/ 413835 w 12192000"/>
              <a:gd name="connsiteY183" fmla="*/ 2156783 h 2237474"/>
              <a:gd name="connsiteX184" fmla="*/ 376513 w 12192000"/>
              <a:gd name="connsiteY184" fmla="*/ 2154014 h 2237474"/>
              <a:gd name="connsiteX185" fmla="*/ 273386 w 12192000"/>
              <a:gd name="connsiteY185" fmla="*/ 2142551 h 2237474"/>
              <a:gd name="connsiteX186" fmla="*/ 169207 w 12192000"/>
              <a:gd name="connsiteY186" fmla="*/ 2128100 h 2237474"/>
              <a:gd name="connsiteX187" fmla="*/ 93149 w 12192000"/>
              <a:gd name="connsiteY187" fmla="*/ 2105324 h 2237474"/>
              <a:gd name="connsiteX188" fmla="*/ 88109 w 12192000"/>
              <a:gd name="connsiteY188" fmla="*/ 2106704 h 2237474"/>
              <a:gd name="connsiteX189" fmla="*/ 80022 w 12192000"/>
              <a:gd name="connsiteY189" fmla="*/ 2107254 h 2237474"/>
              <a:gd name="connsiteX190" fmla="*/ 79717 w 12192000"/>
              <a:gd name="connsiteY190" fmla="*/ 2107046 h 2237474"/>
              <a:gd name="connsiteX191" fmla="*/ 72352 w 12192000"/>
              <a:gd name="connsiteY191" fmla="*/ 2107991 h 2237474"/>
              <a:gd name="connsiteX192" fmla="*/ 37645 w 12192000"/>
              <a:gd name="connsiteY192" fmla="*/ 2115401 h 2237474"/>
              <a:gd name="connsiteX193" fmla="*/ 4572 w 12192000"/>
              <a:gd name="connsiteY193" fmla="*/ 2111091 h 2237474"/>
              <a:gd name="connsiteX194" fmla="*/ 0 w 12192000"/>
              <a:gd name="connsiteY194" fmla="*/ 2110468 h 2237474"/>
              <a:gd name="connsiteX195" fmla="*/ 0 w 12192000"/>
              <a:gd name="connsiteY19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42099 w 12192000"/>
              <a:gd name="connsiteY53" fmla="*/ 1336332 h 2237474"/>
              <a:gd name="connsiteX54" fmla="*/ 7902328 w 12192000"/>
              <a:gd name="connsiteY54" fmla="*/ 1345865 h 2237474"/>
              <a:gd name="connsiteX55" fmla="*/ 7840612 w 12192000"/>
              <a:gd name="connsiteY55" fmla="*/ 1369373 h 2237474"/>
              <a:gd name="connsiteX56" fmla="*/ 7786819 w 12192000"/>
              <a:gd name="connsiteY56" fmla="*/ 1378970 h 2237474"/>
              <a:gd name="connsiteX57" fmla="*/ 7548172 w 12192000"/>
              <a:gd name="connsiteY57" fmla="*/ 1417460 h 2237474"/>
              <a:gd name="connsiteX58" fmla="*/ 7483437 w 12192000"/>
              <a:gd name="connsiteY58" fmla="*/ 1478152 h 2237474"/>
              <a:gd name="connsiteX59" fmla="*/ 7377870 w 12192000"/>
              <a:gd name="connsiteY59" fmla="*/ 1523319 h 2237474"/>
              <a:gd name="connsiteX60" fmla="*/ 7230737 w 12192000"/>
              <a:gd name="connsiteY60" fmla="*/ 1562633 h 2237474"/>
              <a:gd name="connsiteX61" fmla="*/ 7224458 w 12192000"/>
              <a:gd name="connsiteY61" fmla="*/ 1573008 h 2237474"/>
              <a:gd name="connsiteX62" fmla="*/ 7183121 w 12192000"/>
              <a:gd name="connsiteY62" fmla="*/ 1595162 h 2237474"/>
              <a:gd name="connsiteX63" fmla="*/ 7164601 w 12192000"/>
              <a:gd name="connsiteY63" fmla="*/ 1606490 h 2237474"/>
              <a:gd name="connsiteX64" fmla="*/ 7031309 w 12192000"/>
              <a:gd name="connsiteY64" fmla="*/ 1619451 h 2237474"/>
              <a:gd name="connsiteX65" fmla="*/ 6900177 w 12192000"/>
              <a:gd name="connsiteY65" fmla="*/ 1636016 h 2237474"/>
              <a:gd name="connsiteX66" fmla="*/ 6795372 w 12192000"/>
              <a:gd name="connsiteY66" fmla="*/ 1644845 h 2237474"/>
              <a:gd name="connsiteX67" fmla="*/ 6692251 w 12192000"/>
              <a:gd name="connsiteY67" fmla="*/ 1656357 h 2237474"/>
              <a:gd name="connsiteX68" fmla="*/ 6655235 w 12192000"/>
              <a:gd name="connsiteY68" fmla="*/ 1661869 h 2237474"/>
              <a:gd name="connsiteX69" fmla="*/ 6554894 w 12192000"/>
              <a:gd name="connsiteY69" fmla="*/ 1664428 h 2237474"/>
              <a:gd name="connsiteX70" fmla="*/ 6516595 w 12192000"/>
              <a:gd name="connsiteY70" fmla="*/ 1667475 h 2237474"/>
              <a:gd name="connsiteX71" fmla="*/ 6508541 w 12192000"/>
              <a:gd name="connsiteY71" fmla="*/ 1668757 h 2237474"/>
              <a:gd name="connsiteX72" fmla="*/ 6471012 w 12192000"/>
              <a:gd name="connsiteY72" fmla="*/ 1678604 h 2237474"/>
              <a:gd name="connsiteX73" fmla="*/ 6364035 w 12192000"/>
              <a:gd name="connsiteY73" fmla="*/ 1667683 h 2237474"/>
              <a:gd name="connsiteX74" fmla="*/ 6280959 w 12192000"/>
              <a:gd name="connsiteY74" fmla="*/ 1689329 h 2237474"/>
              <a:gd name="connsiteX75" fmla="*/ 6243319 w 12192000"/>
              <a:gd name="connsiteY75" fmla="*/ 1695560 h 2237474"/>
              <a:gd name="connsiteX76" fmla="*/ 6098321 w 12192000"/>
              <a:gd name="connsiteY76" fmla="*/ 1721646 h 2237474"/>
              <a:gd name="connsiteX77" fmla="*/ 5880652 w 12192000"/>
              <a:gd name="connsiteY77" fmla="*/ 1779643 h 2237474"/>
              <a:gd name="connsiteX78" fmla="*/ 5785959 w 12192000"/>
              <a:gd name="connsiteY78" fmla="*/ 1775307 h 2237474"/>
              <a:gd name="connsiteX79" fmla="*/ 5643534 w 12192000"/>
              <a:gd name="connsiteY79" fmla="*/ 1802919 h 2237474"/>
              <a:gd name="connsiteX80" fmla="*/ 5518799 w 12192000"/>
              <a:gd name="connsiteY80" fmla="*/ 1818312 h 2237474"/>
              <a:gd name="connsiteX81" fmla="*/ 5505014 w 12192000"/>
              <a:gd name="connsiteY81" fmla="*/ 1819259 h 2237474"/>
              <a:gd name="connsiteX82" fmla="*/ 5453307 w 12192000"/>
              <a:gd name="connsiteY82" fmla="*/ 1815450 h 2237474"/>
              <a:gd name="connsiteX83" fmla="*/ 5221533 w 12192000"/>
              <a:gd name="connsiteY83" fmla="*/ 1846950 h 2237474"/>
              <a:gd name="connsiteX84" fmla="*/ 5149802 w 12192000"/>
              <a:gd name="connsiteY84" fmla="*/ 1844846 h 2237474"/>
              <a:gd name="connsiteX85" fmla="*/ 5114927 w 12192000"/>
              <a:gd name="connsiteY85" fmla="*/ 1847827 h 2237474"/>
              <a:gd name="connsiteX86" fmla="*/ 5108970 w 12192000"/>
              <a:gd name="connsiteY86" fmla="*/ 1847935 h 2237474"/>
              <a:gd name="connsiteX87" fmla="*/ 5067961 w 12192000"/>
              <a:gd name="connsiteY87" fmla="*/ 1845917 h 2237474"/>
              <a:gd name="connsiteX88" fmla="*/ 5007075 w 12192000"/>
              <a:gd name="connsiteY88" fmla="*/ 1838626 h 2237474"/>
              <a:gd name="connsiteX89" fmla="*/ 4944087 w 12192000"/>
              <a:gd name="connsiteY89" fmla="*/ 1823332 h 2237474"/>
              <a:gd name="connsiteX90" fmla="*/ 4907662 w 12192000"/>
              <a:gd name="connsiteY90" fmla="*/ 1816900 h 2237474"/>
              <a:gd name="connsiteX91" fmla="*/ 4882386 w 12192000"/>
              <a:gd name="connsiteY91" fmla="*/ 1809844 h 2237474"/>
              <a:gd name="connsiteX92" fmla="*/ 4811440 w 12192000"/>
              <a:gd name="connsiteY92" fmla="*/ 1804655 h 2237474"/>
              <a:gd name="connsiteX93" fmla="*/ 4691075 w 12192000"/>
              <a:gd name="connsiteY93" fmla="*/ 1801389 h 2237474"/>
              <a:gd name="connsiteX94" fmla="*/ 4611738 w 12192000"/>
              <a:gd name="connsiteY94" fmla="*/ 1776964 h 2237474"/>
              <a:gd name="connsiteX95" fmla="*/ 4560070 w 12192000"/>
              <a:gd name="connsiteY95" fmla="*/ 1785640 h 2237474"/>
              <a:gd name="connsiteX96" fmla="*/ 4536503 w 12192000"/>
              <a:gd name="connsiteY96" fmla="*/ 1785334 h 2237474"/>
              <a:gd name="connsiteX97" fmla="*/ 4513724 w 12192000"/>
              <a:gd name="connsiteY97" fmla="*/ 1791996 h 2237474"/>
              <a:gd name="connsiteX98" fmla="*/ 4459810 w 12192000"/>
              <a:gd name="connsiteY98" fmla="*/ 1797886 h 2237474"/>
              <a:gd name="connsiteX99" fmla="*/ 4379064 w 12192000"/>
              <a:gd name="connsiteY99" fmla="*/ 1817177 h 2237474"/>
              <a:gd name="connsiteX100" fmla="*/ 4290981 w 12192000"/>
              <a:gd name="connsiteY100" fmla="*/ 1839677 h 2237474"/>
              <a:gd name="connsiteX101" fmla="*/ 4238372 w 12192000"/>
              <a:gd name="connsiteY101" fmla="*/ 1851480 h 2237474"/>
              <a:gd name="connsiteX102" fmla="*/ 4232517 w 12192000"/>
              <a:gd name="connsiteY102" fmla="*/ 1852567 h 2237474"/>
              <a:gd name="connsiteX103" fmla="*/ 4191732 w 12192000"/>
              <a:gd name="connsiteY103" fmla="*/ 1857328 h 2237474"/>
              <a:gd name="connsiteX104" fmla="*/ 4065532 w 12192000"/>
              <a:gd name="connsiteY104" fmla="*/ 1855477 h 2237474"/>
              <a:gd name="connsiteX105" fmla="*/ 4028460 w 12192000"/>
              <a:gd name="connsiteY105" fmla="*/ 1855137 h 2237474"/>
              <a:gd name="connsiteX106" fmla="*/ 4002267 w 12192000"/>
              <a:gd name="connsiteY106" fmla="*/ 1852352 h 2237474"/>
              <a:gd name="connsiteX107" fmla="*/ 3931396 w 12192000"/>
              <a:gd name="connsiteY107" fmla="*/ 1858915 h 2237474"/>
              <a:gd name="connsiteX108" fmla="*/ 3812162 w 12192000"/>
              <a:gd name="connsiteY108" fmla="*/ 1875501 h 2237474"/>
              <a:gd name="connsiteX109" fmla="*/ 3729530 w 12192000"/>
              <a:gd name="connsiteY109" fmla="*/ 1864513 h 2237474"/>
              <a:gd name="connsiteX110" fmla="*/ 3680177 w 12192000"/>
              <a:gd name="connsiteY110" fmla="*/ 1881552 h 2237474"/>
              <a:gd name="connsiteX111" fmla="*/ 3567259 w 12192000"/>
              <a:gd name="connsiteY111" fmla="*/ 1893482 h 2237474"/>
              <a:gd name="connsiteX112" fmla="*/ 3405770 w 12192000"/>
              <a:gd name="connsiteY112" fmla="*/ 1904591 h 2237474"/>
              <a:gd name="connsiteX113" fmla="*/ 3280097 w 12192000"/>
              <a:gd name="connsiteY113" fmla="*/ 1919610 h 2237474"/>
              <a:gd name="connsiteX114" fmla="*/ 3123424 w 12192000"/>
              <a:gd name="connsiteY114" fmla="*/ 1952930 h 2237474"/>
              <a:gd name="connsiteX115" fmla="*/ 3009910 w 12192000"/>
              <a:gd name="connsiteY115" fmla="*/ 1957866 h 2237474"/>
              <a:gd name="connsiteX116" fmla="*/ 2995934 w 12192000"/>
              <a:gd name="connsiteY116" fmla="*/ 1967085 h 2237474"/>
              <a:gd name="connsiteX117" fmla="*/ 2980071 w 12192000"/>
              <a:gd name="connsiteY117" fmla="*/ 1972988 h 2237474"/>
              <a:gd name="connsiteX118" fmla="*/ 2978094 w 12192000"/>
              <a:gd name="connsiteY118" fmla="*/ 1972369 h 2237474"/>
              <a:gd name="connsiteX119" fmla="*/ 2942858 w 12192000"/>
              <a:gd name="connsiteY119" fmla="*/ 1981367 h 2237474"/>
              <a:gd name="connsiteX120" fmla="*/ 2875436 w 12192000"/>
              <a:gd name="connsiteY120" fmla="*/ 1996977 h 2237474"/>
              <a:gd name="connsiteX121" fmla="*/ 2874892 w 12192000"/>
              <a:gd name="connsiteY121" fmla="*/ 1996085 h 2237474"/>
              <a:gd name="connsiteX122" fmla="*/ 2864145 w 12192000"/>
              <a:gd name="connsiteY122" fmla="*/ 1994061 h 2237474"/>
              <a:gd name="connsiteX123" fmla="*/ 2843662 w 12192000"/>
              <a:gd name="connsiteY123" fmla="*/ 1992498 h 2237474"/>
              <a:gd name="connsiteX124" fmla="*/ 2796128 w 12192000"/>
              <a:gd name="connsiteY124" fmla="*/ 1976403 h 2237474"/>
              <a:gd name="connsiteX125" fmla="*/ 2756784 w 12192000"/>
              <a:gd name="connsiteY125" fmla="*/ 1985116 h 2237474"/>
              <a:gd name="connsiteX126" fmla="*/ 2748833 w 12192000"/>
              <a:gd name="connsiteY126" fmla="*/ 1986323 h 2237474"/>
              <a:gd name="connsiteX127" fmla="*/ 2748661 w 12192000"/>
              <a:gd name="connsiteY127" fmla="*/ 1986122 h 2237474"/>
              <a:gd name="connsiteX128" fmla="*/ 2740251 w 12192000"/>
              <a:gd name="connsiteY128" fmla="*/ 1986946 h 2237474"/>
              <a:gd name="connsiteX129" fmla="*/ 2718916 w 12192000"/>
              <a:gd name="connsiteY129" fmla="*/ 1990867 h 2237474"/>
              <a:gd name="connsiteX130" fmla="*/ 2713522 w 12192000"/>
              <a:gd name="connsiteY130" fmla="*/ 1990173 h 2237474"/>
              <a:gd name="connsiteX131" fmla="*/ 2680597 w 12192000"/>
              <a:gd name="connsiteY131" fmla="*/ 1984996 h 2237474"/>
              <a:gd name="connsiteX132" fmla="*/ 2578178 w 12192000"/>
              <a:gd name="connsiteY132" fmla="*/ 1990531 h 2237474"/>
              <a:gd name="connsiteX133" fmla="*/ 2476147 w 12192000"/>
              <a:gd name="connsiteY133" fmla="*/ 1998305 h 2237474"/>
              <a:gd name="connsiteX134" fmla="*/ 2373568 w 12192000"/>
              <a:gd name="connsiteY134" fmla="*/ 2003219 h 2237474"/>
              <a:gd name="connsiteX135" fmla="*/ 2321399 w 12192000"/>
              <a:gd name="connsiteY135" fmla="*/ 1989467 h 2237474"/>
              <a:gd name="connsiteX136" fmla="*/ 2315525 w 12192000"/>
              <a:gd name="connsiteY136" fmla="*/ 1989708 h 2237474"/>
              <a:gd name="connsiteX137" fmla="*/ 2300792 w 12192000"/>
              <a:gd name="connsiteY137" fmla="*/ 1994290 h 2237474"/>
              <a:gd name="connsiteX138" fmla="*/ 2295469 w 12192000"/>
              <a:gd name="connsiteY138" fmla="*/ 1996659 h 2237474"/>
              <a:gd name="connsiteX139" fmla="*/ 2287219 w 12192000"/>
              <a:gd name="connsiteY139" fmla="*/ 1998750 h 2237474"/>
              <a:gd name="connsiteX140" fmla="*/ 2286948 w 12192000"/>
              <a:gd name="connsiteY140" fmla="*/ 1998596 h 2237474"/>
              <a:gd name="connsiteX141" fmla="*/ 2243069 w 12192000"/>
              <a:gd name="connsiteY141" fmla="*/ 2015111 h 2237474"/>
              <a:gd name="connsiteX142" fmla="*/ 2186609 w 12192000"/>
              <a:gd name="connsiteY142" fmla="*/ 2008263 h 2237474"/>
              <a:gd name="connsiteX143" fmla="*/ 2164831 w 12192000"/>
              <a:gd name="connsiteY143" fmla="*/ 2010143 h 2237474"/>
              <a:gd name="connsiteX144" fmla="*/ 2152836 w 12192000"/>
              <a:gd name="connsiteY144" fmla="*/ 2010048 h 2237474"/>
              <a:gd name="connsiteX145" fmla="*/ 2117102 w 12192000"/>
              <a:gd name="connsiteY145" fmla="*/ 2023004 h 2237474"/>
              <a:gd name="connsiteX146" fmla="*/ 2111935 w 12192000"/>
              <a:gd name="connsiteY146" fmla="*/ 2023163 h 2237474"/>
              <a:gd name="connsiteX147" fmla="*/ 2089991 w 12192000"/>
              <a:gd name="connsiteY147" fmla="*/ 2034193 h 2237474"/>
              <a:gd name="connsiteX148" fmla="*/ 2058061 w 12192000"/>
              <a:gd name="connsiteY148" fmla="*/ 2047942 h 2237474"/>
              <a:gd name="connsiteX149" fmla="*/ 2055737 w 12192000"/>
              <a:gd name="connsiteY149" fmla="*/ 2047704 h 2237474"/>
              <a:gd name="connsiteX150" fmla="*/ 2042244 w 12192000"/>
              <a:gd name="connsiteY150" fmla="*/ 2055560 h 2237474"/>
              <a:gd name="connsiteX151" fmla="*/ 1976224 w 12192000"/>
              <a:gd name="connsiteY151" fmla="*/ 2074257 h 2237474"/>
              <a:gd name="connsiteX152" fmla="*/ 1877728 w 12192000"/>
              <a:gd name="connsiteY152" fmla="*/ 2101004 h 2237474"/>
              <a:gd name="connsiteX153" fmla="*/ 1759056 w 12192000"/>
              <a:gd name="connsiteY153" fmla="*/ 2125608 h 2237474"/>
              <a:gd name="connsiteX154" fmla="*/ 1637948 w 12192000"/>
              <a:gd name="connsiteY154" fmla="*/ 2172597 h 2237474"/>
              <a:gd name="connsiteX155" fmla="*/ 1434549 w 12192000"/>
              <a:gd name="connsiteY155" fmla="*/ 2234522 h 2237474"/>
              <a:gd name="connsiteX156" fmla="*/ 1398481 w 12192000"/>
              <a:gd name="connsiteY156" fmla="*/ 2237074 h 2237474"/>
              <a:gd name="connsiteX157" fmla="*/ 1398407 w 12192000"/>
              <a:gd name="connsiteY157" fmla="*/ 2237095 h 2237474"/>
              <a:gd name="connsiteX158" fmla="*/ 1370962 w 12192000"/>
              <a:gd name="connsiteY158" fmla="*/ 2237474 h 2237474"/>
              <a:gd name="connsiteX159" fmla="*/ 1356367 w 12192000"/>
              <a:gd name="connsiteY159" fmla="*/ 2235089 h 2237474"/>
              <a:gd name="connsiteX160" fmla="*/ 1324828 w 12192000"/>
              <a:gd name="connsiteY160" fmla="*/ 2231968 h 2237474"/>
              <a:gd name="connsiteX161" fmla="*/ 1297744 w 12192000"/>
              <a:gd name="connsiteY161" fmla="*/ 2235849 h 2237474"/>
              <a:gd name="connsiteX162" fmla="*/ 1286236 w 12192000"/>
              <a:gd name="connsiteY162" fmla="*/ 2233135 h 2237474"/>
              <a:gd name="connsiteX163" fmla="*/ 1283504 w 12192000"/>
              <a:gd name="connsiteY163" fmla="*/ 2233797 h 2237474"/>
              <a:gd name="connsiteX164" fmla="*/ 1279765 w 12192000"/>
              <a:gd name="connsiteY164" fmla="*/ 2229639 h 2237474"/>
              <a:gd name="connsiteX165" fmla="*/ 1195347 w 12192000"/>
              <a:gd name="connsiteY165" fmla="*/ 2212354 h 2237474"/>
              <a:gd name="connsiteX166" fmla="*/ 970251 w 12192000"/>
              <a:gd name="connsiteY166" fmla="*/ 2221029 h 2237474"/>
              <a:gd name="connsiteX167" fmla="*/ 812914 w 12192000"/>
              <a:gd name="connsiteY167" fmla="*/ 2202752 h 2237474"/>
              <a:gd name="connsiteX168" fmla="*/ 800195 w 12192000"/>
              <a:gd name="connsiteY168" fmla="*/ 2209407 h 2237474"/>
              <a:gd name="connsiteX169" fmla="*/ 784978 w 12192000"/>
              <a:gd name="connsiteY169" fmla="*/ 2212360 h 2237474"/>
              <a:gd name="connsiteX170" fmla="*/ 681987 w 12192000"/>
              <a:gd name="connsiteY170" fmla="*/ 2216757 h 2237474"/>
              <a:gd name="connsiteX171" fmla="*/ 669923 w 12192000"/>
              <a:gd name="connsiteY171" fmla="*/ 2211682 h 2237474"/>
              <a:gd name="connsiteX172" fmla="*/ 648680 w 12192000"/>
              <a:gd name="connsiteY172" fmla="*/ 2206229 h 2237474"/>
              <a:gd name="connsiteX173" fmla="*/ 597225 w 12192000"/>
              <a:gd name="connsiteY173" fmla="*/ 2180999 h 2237474"/>
              <a:gd name="connsiteX174" fmla="*/ 558449 w 12192000"/>
              <a:gd name="connsiteY174" fmla="*/ 2182346 h 2237474"/>
              <a:gd name="connsiteX175" fmla="*/ 550517 w 12192000"/>
              <a:gd name="connsiteY175" fmla="*/ 2182060 h 2237474"/>
              <a:gd name="connsiteX176" fmla="*/ 550309 w 12192000"/>
              <a:gd name="connsiteY176" fmla="*/ 2181825 h 2237474"/>
              <a:gd name="connsiteX177" fmla="*/ 541836 w 12192000"/>
              <a:gd name="connsiteY177" fmla="*/ 2181063 h 2237474"/>
              <a:gd name="connsiteX178" fmla="*/ 536057 w 12192000"/>
              <a:gd name="connsiteY178" fmla="*/ 2181537 h 2237474"/>
              <a:gd name="connsiteX179" fmla="*/ 520671 w 12192000"/>
              <a:gd name="connsiteY179" fmla="*/ 2180980 h 2237474"/>
              <a:gd name="connsiteX180" fmla="*/ 515024 w 12192000"/>
              <a:gd name="connsiteY180" fmla="*/ 2179258 h 2237474"/>
              <a:gd name="connsiteX181" fmla="*/ 512278 w 12192000"/>
              <a:gd name="connsiteY181" fmla="*/ 2176369 h 2237474"/>
              <a:gd name="connsiteX182" fmla="*/ 480419 w 12192000"/>
              <a:gd name="connsiteY182" fmla="*/ 2167807 h 2237474"/>
              <a:gd name="connsiteX183" fmla="*/ 413835 w 12192000"/>
              <a:gd name="connsiteY183" fmla="*/ 2156783 h 2237474"/>
              <a:gd name="connsiteX184" fmla="*/ 376513 w 12192000"/>
              <a:gd name="connsiteY184" fmla="*/ 2154014 h 2237474"/>
              <a:gd name="connsiteX185" fmla="*/ 273386 w 12192000"/>
              <a:gd name="connsiteY185" fmla="*/ 2142551 h 2237474"/>
              <a:gd name="connsiteX186" fmla="*/ 169207 w 12192000"/>
              <a:gd name="connsiteY186" fmla="*/ 2128100 h 2237474"/>
              <a:gd name="connsiteX187" fmla="*/ 93149 w 12192000"/>
              <a:gd name="connsiteY187" fmla="*/ 2105324 h 2237474"/>
              <a:gd name="connsiteX188" fmla="*/ 88109 w 12192000"/>
              <a:gd name="connsiteY188" fmla="*/ 2106704 h 2237474"/>
              <a:gd name="connsiteX189" fmla="*/ 80022 w 12192000"/>
              <a:gd name="connsiteY189" fmla="*/ 2107254 h 2237474"/>
              <a:gd name="connsiteX190" fmla="*/ 79717 w 12192000"/>
              <a:gd name="connsiteY190" fmla="*/ 2107046 h 2237474"/>
              <a:gd name="connsiteX191" fmla="*/ 72352 w 12192000"/>
              <a:gd name="connsiteY191" fmla="*/ 2107991 h 2237474"/>
              <a:gd name="connsiteX192" fmla="*/ 37645 w 12192000"/>
              <a:gd name="connsiteY192" fmla="*/ 2115401 h 2237474"/>
              <a:gd name="connsiteX193" fmla="*/ 4572 w 12192000"/>
              <a:gd name="connsiteY193" fmla="*/ 2111091 h 2237474"/>
              <a:gd name="connsiteX194" fmla="*/ 0 w 12192000"/>
              <a:gd name="connsiteY194" fmla="*/ 2110468 h 2237474"/>
              <a:gd name="connsiteX195" fmla="*/ 0 w 12192000"/>
              <a:gd name="connsiteY19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39997 w 12192000"/>
              <a:gd name="connsiteY50" fmla="*/ 1282713 h 2237474"/>
              <a:gd name="connsiteX51" fmla="*/ 8074238 w 12192000"/>
              <a:gd name="connsiteY51" fmla="*/ 1301895 h 2237474"/>
              <a:gd name="connsiteX52" fmla="*/ 7942099 w 12192000"/>
              <a:gd name="connsiteY52" fmla="*/ 1336332 h 2237474"/>
              <a:gd name="connsiteX53" fmla="*/ 7902328 w 12192000"/>
              <a:gd name="connsiteY53" fmla="*/ 1345865 h 2237474"/>
              <a:gd name="connsiteX54" fmla="*/ 7840612 w 12192000"/>
              <a:gd name="connsiteY54" fmla="*/ 1369373 h 2237474"/>
              <a:gd name="connsiteX55" fmla="*/ 7786819 w 12192000"/>
              <a:gd name="connsiteY55" fmla="*/ 1378970 h 2237474"/>
              <a:gd name="connsiteX56" fmla="*/ 7548172 w 12192000"/>
              <a:gd name="connsiteY56" fmla="*/ 1417460 h 2237474"/>
              <a:gd name="connsiteX57" fmla="*/ 7483437 w 12192000"/>
              <a:gd name="connsiteY57" fmla="*/ 1478152 h 2237474"/>
              <a:gd name="connsiteX58" fmla="*/ 7377870 w 12192000"/>
              <a:gd name="connsiteY58" fmla="*/ 1523319 h 2237474"/>
              <a:gd name="connsiteX59" fmla="*/ 7230737 w 12192000"/>
              <a:gd name="connsiteY59" fmla="*/ 1562633 h 2237474"/>
              <a:gd name="connsiteX60" fmla="*/ 7224458 w 12192000"/>
              <a:gd name="connsiteY60" fmla="*/ 1573008 h 2237474"/>
              <a:gd name="connsiteX61" fmla="*/ 7183121 w 12192000"/>
              <a:gd name="connsiteY61" fmla="*/ 1595162 h 2237474"/>
              <a:gd name="connsiteX62" fmla="*/ 7164601 w 12192000"/>
              <a:gd name="connsiteY62" fmla="*/ 1606490 h 2237474"/>
              <a:gd name="connsiteX63" fmla="*/ 7031309 w 12192000"/>
              <a:gd name="connsiteY63" fmla="*/ 1619451 h 2237474"/>
              <a:gd name="connsiteX64" fmla="*/ 6900177 w 12192000"/>
              <a:gd name="connsiteY64" fmla="*/ 1636016 h 2237474"/>
              <a:gd name="connsiteX65" fmla="*/ 6795372 w 12192000"/>
              <a:gd name="connsiteY65" fmla="*/ 1644845 h 2237474"/>
              <a:gd name="connsiteX66" fmla="*/ 6692251 w 12192000"/>
              <a:gd name="connsiteY66" fmla="*/ 1656357 h 2237474"/>
              <a:gd name="connsiteX67" fmla="*/ 6655235 w 12192000"/>
              <a:gd name="connsiteY67" fmla="*/ 1661869 h 2237474"/>
              <a:gd name="connsiteX68" fmla="*/ 6554894 w 12192000"/>
              <a:gd name="connsiteY68" fmla="*/ 1664428 h 2237474"/>
              <a:gd name="connsiteX69" fmla="*/ 6516595 w 12192000"/>
              <a:gd name="connsiteY69" fmla="*/ 1667475 h 2237474"/>
              <a:gd name="connsiteX70" fmla="*/ 6508541 w 12192000"/>
              <a:gd name="connsiteY70" fmla="*/ 1668757 h 2237474"/>
              <a:gd name="connsiteX71" fmla="*/ 6471012 w 12192000"/>
              <a:gd name="connsiteY71" fmla="*/ 1678604 h 2237474"/>
              <a:gd name="connsiteX72" fmla="*/ 6364035 w 12192000"/>
              <a:gd name="connsiteY72" fmla="*/ 1667683 h 2237474"/>
              <a:gd name="connsiteX73" fmla="*/ 6280959 w 12192000"/>
              <a:gd name="connsiteY73" fmla="*/ 1689329 h 2237474"/>
              <a:gd name="connsiteX74" fmla="*/ 6243319 w 12192000"/>
              <a:gd name="connsiteY74" fmla="*/ 1695560 h 2237474"/>
              <a:gd name="connsiteX75" fmla="*/ 6098321 w 12192000"/>
              <a:gd name="connsiteY75" fmla="*/ 1721646 h 2237474"/>
              <a:gd name="connsiteX76" fmla="*/ 5880652 w 12192000"/>
              <a:gd name="connsiteY76" fmla="*/ 1779643 h 2237474"/>
              <a:gd name="connsiteX77" fmla="*/ 5785959 w 12192000"/>
              <a:gd name="connsiteY77" fmla="*/ 1775307 h 2237474"/>
              <a:gd name="connsiteX78" fmla="*/ 5643534 w 12192000"/>
              <a:gd name="connsiteY78" fmla="*/ 1802919 h 2237474"/>
              <a:gd name="connsiteX79" fmla="*/ 5518799 w 12192000"/>
              <a:gd name="connsiteY79" fmla="*/ 1818312 h 2237474"/>
              <a:gd name="connsiteX80" fmla="*/ 5505014 w 12192000"/>
              <a:gd name="connsiteY80" fmla="*/ 1819259 h 2237474"/>
              <a:gd name="connsiteX81" fmla="*/ 5453307 w 12192000"/>
              <a:gd name="connsiteY81" fmla="*/ 1815450 h 2237474"/>
              <a:gd name="connsiteX82" fmla="*/ 5221533 w 12192000"/>
              <a:gd name="connsiteY82" fmla="*/ 1846950 h 2237474"/>
              <a:gd name="connsiteX83" fmla="*/ 5149802 w 12192000"/>
              <a:gd name="connsiteY83" fmla="*/ 1844846 h 2237474"/>
              <a:gd name="connsiteX84" fmla="*/ 5114927 w 12192000"/>
              <a:gd name="connsiteY84" fmla="*/ 1847827 h 2237474"/>
              <a:gd name="connsiteX85" fmla="*/ 5108970 w 12192000"/>
              <a:gd name="connsiteY85" fmla="*/ 1847935 h 2237474"/>
              <a:gd name="connsiteX86" fmla="*/ 5067961 w 12192000"/>
              <a:gd name="connsiteY86" fmla="*/ 1845917 h 2237474"/>
              <a:gd name="connsiteX87" fmla="*/ 5007075 w 12192000"/>
              <a:gd name="connsiteY87" fmla="*/ 1838626 h 2237474"/>
              <a:gd name="connsiteX88" fmla="*/ 4944087 w 12192000"/>
              <a:gd name="connsiteY88" fmla="*/ 1823332 h 2237474"/>
              <a:gd name="connsiteX89" fmla="*/ 4907662 w 12192000"/>
              <a:gd name="connsiteY89" fmla="*/ 1816900 h 2237474"/>
              <a:gd name="connsiteX90" fmla="*/ 4882386 w 12192000"/>
              <a:gd name="connsiteY90" fmla="*/ 1809844 h 2237474"/>
              <a:gd name="connsiteX91" fmla="*/ 4811440 w 12192000"/>
              <a:gd name="connsiteY91" fmla="*/ 1804655 h 2237474"/>
              <a:gd name="connsiteX92" fmla="*/ 4691075 w 12192000"/>
              <a:gd name="connsiteY92" fmla="*/ 1801389 h 2237474"/>
              <a:gd name="connsiteX93" fmla="*/ 4611738 w 12192000"/>
              <a:gd name="connsiteY93" fmla="*/ 1776964 h 2237474"/>
              <a:gd name="connsiteX94" fmla="*/ 4560070 w 12192000"/>
              <a:gd name="connsiteY94" fmla="*/ 1785640 h 2237474"/>
              <a:gd name="connsiteX95" fmla="*/ 4536503 w 12192000"/>
              <a:gd name="connsiteY95" fmla="*/ 1785334 h 2237474"/>
              <a:gd name="connsiteX96" fmla="*/ 4513724 w 12192000"/>
              <a:gd name="connsiteY96" fmla="*/ 1791996 h 2237474"/>
              <a:gd name="connsiteX97" fmla="*/ 4459810 w 12192000"/>
              <a:gd name="connsiteY97" fmla="*/ 1797886 h 2237474"/>
              <a:gd name="connsiteX98" fmla="*/ 4379064 w 12192000"/>
              <a:gd name="connsiteY98" fmla="*/ 1817177 h 2237474"/>
              <a:gd name="connsiteX99" fmla="*/ 4290981 w 12192000"/>
              <a:gd name="connsiteY99" fmla="*/ 1839677 h 2237474"/>
              <a:gd name="connsiteX100" fmla="*/ 4238372 w 12192000"/>
              <a:gd name="connsiteY100" fmla="*/ 1851480 h 2237474"/>
              <a:gd name="connsiteX101" fmla="*/ 4232517 w 12192000"/>
              <a:gd name="connsiteY101" fmla="*/ 1852567 h 2237474"/>
              <a:gd name="connsiteX102" fmla="*/ 4191732 w 12192000"/>
              <a:gd name="connsiteY102" fmla="*/ 1857328 h 2237474"/>
              <a:gd name="connsiteX103" fmla="*/ 4065532 w 12192000"/>
              <a:gd name="connsiteY103" fmla="*/ 1855477 h 2237474"/>
              <a:gd name="connsiteX104" fmla="*/ 4028460 w 12192000"/>
              <a:gd name="connsiteY104" fmla="*/ 1855137 h 2237474"/>
              <a:gd name="connsiteX105" fmla="*/ 4002267 w 12192000"/>
              <a:gd name="connsiteY105" fmla="*/ 1852352 h 2237474"/>
              <a:gd name="connsiteX106" fmla="*/ 3931396 w 12192000"/>
              <a:gd name="connsiteY106" fmla="*/ 1858915 h 2237474"/>
              <a:gd name="connsiteX107" fmla="*/ 3812162 w 12192000"/>
              <a:gd name="connsiteY107" fmla="*/ 1875501 h 2237474"/>
              <a:gd name="connsiteX108" fmla="*/ 3729530 w 12192000"/>
              <a:gd name="connsiteY108" fmla="*/ 1864513 h 2237474"/>
              <a:gd name="connsiteX109" fmla="*/ 3680177 w 12192000"/>
              <a:gd name="connsiteY109" fmla="*/ 1881552 h 2237474"/>
              <a:gd name="connsiteX110" fmla="*/ 3567259 w 12192000"/>
              <a:gd name="connsiteY110" fmla="*/ 1893482 h 2237474"/>
              <a:gd name="connsiteX111" fmla="*/ 3405770 w 12192000"/>
              <a:gd name="connsiteY111" fmla="*/ 1904591 h 2237474"/>
              <a:gd name="connsiteX112" fmla="*/ 3280097 w 12192000"/>
              <a:gd name="connsiteY112" fmla="*/ 1919610 h 2237474"/>
              <a:gd name="connsiteX113" fmla="*/ 3123424 w 12192000"/>
              <a:gd name="connsiteY113" fmla="*/ 1952930 h 2237474"/>
              <a:gd name="connsiteX114" fmla="*/ 3009910 w 12192000"/>
              <a:gd name="connsiteY114" fmla="*/ 1957866 h 2237474"/>
              <a:gd name="connsiteX115" fmla="*/ 2995934 w 12192000"/>
              <a:gd name="connsiteY115" fmla="*/ 1967085 h 2237474"/>
              <a:gd name="connsiteX116" fmla="*/ 2980071 w 12192000"/>
              <a:gd name="connsiteY116" fmla="*/ 1972988 h 2237474"/>
              <a:gd name="connsiteX117" fmla="*/ 2978094 w 12192000"/>
              <a:gd name="connsiteY117" fmla="*/ 1972369 h 2237474"/>
              <a:gd name="connsiteX118" fmla="*/ 2942858 w 12192000"/>
              <a:gd name="connsiteY118" fmla="*/ 1981367 h 2237474"/>
              <a:gd name="connsiteX119" fmla="*/ 2875436 w 12192000"/>
              <a:gd name="connsiteY119" fmla="*/ 1996977 h 2237474"/>
              <a:gd name="connsiteX120" fmla="*/ 2874892 w 12192000"/>
              <a:gd name="connsiteY120" fmla="*/ 1996085 h 2237474"/>
              <a:gd name="connsiteX121" fmla="*/ 2864145 w 12192000"/>
              <a:gd name="connsiteY121" fmla="*/ 1994061 h 2237474"/>
              <a:gd name="connsiteX122" fmla="*/ 2843662 w 12192000"/>
              <a:gd name="connsiteY122" fmla="*/ 1992498 h 2237474"/>
              <a:gd name="connsiteX123" fmla="*/ 2796128 w 12192000"/>
              <a:gd name="connsiteY123" fmla="*/ 1976403 h 2237474"/>
              <a:gd name="connsiteX124" fmla="*/ 2756784 w 12192000"/>
              <a:gd name="connsiteY124" fmla="*/ 1985116 h 2237474"/>
              <a:gd name="connsiteX125" fmla="*/ 2748833 w 12192000"/>
              <a:gd name="connsiteY125" fmla="*/ 1986323 h 2237474"/>
              <a:gd name="connsiteX126" fmla="*/ 2748661 w 12192000"/>
              <a:gd name="connsiteY126" fmla="*/ 1986122 h 2237474"/>
              <a:gd name="connsiteX127" fmla="*/ 2740251 w 12192000"/>
              <a:gd name="connsiteY127" fmla="*/ 1986946 h 2237474"/>
              <a:gd name="connsiteX128" fmla="*/ 2718916 w 12192000"/>
              <a:gd name="connsiteY128" fmla="*/ 1990867 h 2237474"/>
              <a:gd name="connsiteX129" fmla="*/ 2713522 w 12192000"/>
              <a:gd name="connsiteY129" fmla="*/ 1990173 h 2237474"/>
              <a:gd name="connsiteX130" fmla="*/ 2680597 w 12192000"/>
              <a:gd name="connsiteY130" fmla="*/ 1984996 h 2237474"/>
              <a:gd name="connsiteX131" fmla="*/ 2578178 w 12192000"/>
              <a:gd name="connsiteY131" fmla="*/ 1990531 h 2237474"/>
              <a:gd name="connsiteX132" fmla="*/ 2476147 w 12192000"/>
              <a:gd name="connsiteY132" fmla="*/ 1998305 h 2237474"/>
              <a:gd name="connsiteX133" fmla="*/ 2373568 w 12192000"/>
              <a:gd name="connsiteY133" fmla="*/ 2003219 h 2237474"/>
              <a:gd name="connsiteX134" fmla="*/ 2321399 w 12192000"/>
              <a:gd name="connsiteY134" fmla="*/ 1989467 h 2237474"/>
              <a:gd name="connsiteX135" fmla="*/ 2315525 w 12192000"/>
              <a:gd name="connsiteY135" fmla="*/ 1989708 h 2237474"/>
              <a:gd name="connsiteX136" fmla="*/ 2300792 w 12192000"/>
              <a:gd name="connsiteY136" fmla="*/ 1994290 h 2237474"/>
              <a:gd name="connsiteX137" fmla="*/ 2295469 w 12192000"/>
              <a:gd name="connsiteY137" fmla="*/ 1996659 h 2237474"/>
              <a:gd name="connsiteX138" fmla="*/ 2287219 w 12192000"/>
              <a:gd name="connsiteY138" fmla="*/ 1998750 h 2237474"/>
              <a:gd name="connsiteX139" fmla="*/ 2286948 w 12192000"/>
              <a:gd name="connsiteY139" fmla="*/ 1998596 h 2237474"/>
              <a:gd name="connsiteX140" fmla="*/ 2243069 w 12192000"/>
              <a:gd name="connsiteY140" fmla="*/ 2015111 h 2237474"/>
              <a:gd name="connsiteX141" fmla="*/ 2186609 w 12192000"/>
              <a:gd name="connsiteY141" fmla="*/ 2008263 h 2237474"/>
              <a:gd name="connsiteX142" fmla="*/ 2164831 w 12192000"/>
              <a:gd name="connsiteY142" fmla="*/ 2010143 h 2237474"/>
              <a:gd name="connsiteX143" fmla="*/ 2152836 w 12192000"/>
              <a:gd name="connsiteY143" fmla="*/ 2010048 h 2237474"/>
              <a:gd name="connsiteX144" fmla="*/ 2117102 w 12192000"/>
              <a:gd name="connsiteY144" fmla="*/ 2023004 h 2237474"/>
              <a:gd name="connsiteX145" fmla="*/ 2111935 w 12192000"/>
              <a:gd name="connsiteY145" fmla="*/ 2023163 h 2237474"/>
              <a:gd name="connsiteX146" fmla="*/ 2089991 w 12192000"/>
              <a:gd name="connsiteY146" fmla="*/ 2034193 h 2237474"/>
              <a:gd name="connsiteX147" fmla="*/ 2058061 w 12192000"/>
              <a:gd name="connsiteY147" fmla="*/ 2047942 h 2237474"/>
              <a:gd name="connsiteX148" fmla="*/ 2055737 w 12192000"/>
              <a:gd name="connsiteY148" fmla="*/ 2047704 h 2237474"/>
              <a:gd name="connsiteX149" fmla="*/ 2042244 w 12192000"/>
              <a:gd name="connsiteY149" fmla="*/ 2055560 h 2237474"/>
              <a:gd name="connsiteX150" fmla="*/ 1976224 w 12192000"/>
              <a:gd name="connsiteY150" fmla="*/ 2074257 h 2237474"/>
              <a:gd name="connsiteX151" fmla="*/ 1877728 w 12192000"/>
              <a:gd name="connsiteY151" fmla="*/ 2101004 h 2237474"/>
              <a:gd name="connsiteX152" fmla="*/ 1759056 w 12192000"/>
              <a:gd name="connsiteY152" fmla="*/ 2125608 h 2237474"/>
              <a:gd name="connsiteX153" fmla="*/ 1637948 w 12192000"/>
              <a:gd name="connsiteY153" fmla="*/ 2172597 h 2237474"/>
              <a:gd name="connsiteX154" fmla="*/ 1434549 w 12192000"/>
              <a:gd name="connsiteY154" fmla="*/ 2234522 h 2237474"/>
              <a:gd name="connsiteX155" fmla="*/ 1398481 w 12192000"/>
              <a:gd name="connsiteY155" fmla="*/ 2237074 h 2237474"/>
              <a:gd name="connsiteX156" fmla="*/ 1398407 w 12192000"/>
              <a:gd name="connsiteY156" fmla="*/ 2237095 h 2237474"/>
              <a:gd name="connsiteX157" fmla="*/ 1370962 w 12192000"/>
              <a:gd name="connsiteY157" fmla="*/ 2237474 h 2237474"/>
              <a:gd name="connsiteX158" fmla="*/ 1356367 w 12192000"/>
              <a:gd name="connsiteY158" fmla="*/ 2235089 h 2237474"/>
              <a:gd name="connsiteX159" fmla="*/ 1324828 w 12192000"/>
              <a:gd name="connsiteY159" fmla="*/ 2231968 h 2237474"/>
              <a:gd name="connsiteX160" fmla="*/ 1297744 w 12192000"/>
              <a:gd name="connsiteY160" fmla="*/ 2235849 h 2237474"/>
              <a:gd name="connsiteX161" fmla="*/ 1286236 w 12192000"/>
              <a:gd name="connsiteY161" fmla="*/ 2233135 h 2237474"/>
              <a:gd name="connsiteX162" fmla="*/ 1283504 w 12192000"/>
              <a:gd name="connsiteY162" fmla="*/ 2233797 h 2237474"/>
              <a:gd name="connsiteX163" fmla="*/ 1279765 w 12192000"/>
              <a:gd name="connsiteY163" fmla="*/ 2229639 h 2237474"/>
              <a:gd name="connsiteX164" fmla="*/ 1195347 w 12192000"/>
              <a:gd name="connsiteY164" fmla="*/ 2212354 h 2237474"/>
              <a:gd name="connsiteX165" fmla="*/ 970251 w 12192000"/>
              <a:gd name="connsiteY165" fmla="*/ 2221029 h 2237474"/>
              <a:gd name="connsiteX166" fmla="*/ 812914 w 12192000"/>
              <a:gd name="connsiteY166" fmla="*/ 2202752 h 2237474"/>
              <a:gd name="connsiteX167" fmla="*/ 800195 w 12192000"/>
              <a:gd name="connsiteY167" fmla="*/ 2209407 h 2237474"/>
              <a:gd name="connsiteX168" fmla="*/ 784978 w 12192000"/>
              <a:gd name="connsiteY168" fmla="*/ 2212360 h 2237474"/>
              <a:gd name="connsiteX169" fmla="*/ 681987 w 12192000"/>
              <a:gd name="connsiteY169" fmla="*/ 2216757 h 2237474"/>
              <a:gd name="connsiteX170" fmla="*/ 669923 w 12192000"/>
              <a:gd name="connsiteY170" fmla="*/ 2211682 h 2237474"/>
              <a:gd name="connsiteX171" fmla="*/ 648680 w 12192000"/>
              <a:gd name="connsiteY171" fmla="*/ 2206229 h 2237474"/>
              <a:gd name="connsiteX172" fmla="*/ 597225 w 12192000"/>
              <a:gd name="connsiteY172" fmla="*/ 2180999 h 2237474"/>
              <a:gd name="connsiteX173" fmla="*/ 558449 w 12192000"/>
              <a:gd name="connsiteY173" fmla="*/ 2182346 h 2237474"/>
              <a:gd name="connsiteX174" fmla="*/ 550517 w 12192000"/>
              <a:gd name="connsiteY174" fmla="*/ 2182060 h 2237474"/>
              <a:gd name="connsiteX175" fmla="*/ 550309 w 12192000"/>
              <a:gd name="connsiteY175" fmla="*/ 2181825 h 2237474"/>
              <a:gd name="connsiteX176" fmla="*/ 541836 w 12192000"/>
              <a:gd name="connsiteY176" fmla="*/ 2181063 h 2237474"/>
              <a:gd name="connsiteX177" fmla="*/ 536057 w 12192000"/>
              <a:gd name="connsiteY177" fmla="*/ 2181537 h 2237474"/>
              <a:gd name="connsiteX178" fmla="*/ 520671 w 12192000"/>
              <a:gd name="connsiteY178" fmla="*/ 2180980 h 2237474"/>
              <a:gd name="connsiteX179" fmla="*/ 515024 w 12192000"/>
              <a:gd name="connsiteY179" fmla="*/ 2179258 h 2237474"/>
              <a:gd name="connsiteX180" fmla="*/ 512278 w 12192000"/>
              <a:gd name="connsiteY180" fmla="*/ 2176369 h 2237474"/>
              <a:gd name="connsiteX181" fmla="*/ 480419 w 12192000"/>
              <a:gd name="connsiteY181" fmla="*/ 2167807 h 2237474"/>
              <a:gd name="connsiteX182" fmla="*/ 413835 w 12192000"/>
              <a:gd name="connsiteY182" fmla="*/ 2156783 h 2237474"/>
              <a:gd name="connsiteX183" fmla="*/ 376513 w 12192000"/>
              <a:gd name="connsiteY183" fmla="*/ 2154014 h 2237474"/>
              <a:gd name="connsiteX184" fmla="*/ 273386 w 12192000"/>
              <a:gd name="connsiteY184" fmla="*/ 2142551 h 2237474"/>
              <a:gd name="connsiteX185" fmla="*/ 169207 w 12192000"/>
              <a:gd name="connsiteY185" fmla="*/ 2128100 h 2237474"/>
              <a:gd name="connsiteX186" fmla="*/ 93149 w 12192000"/>
              <a:gd name="connsiteY186" fmla="*/ 2105324 h 2237474"/>
              <a:gd name="connsiteX187" fmla="*/ 88109 w 12192000"/>
              <a:gd name="connsiteY187" fmla="*/ 2106704 h 2237474"/>
              <a:gd name="connsiteX188" fmla="*/ 80022 w 12192000"/>
              <a:gd name="connsiteY188" fmla="*/ 2107254 h 2237474"/>
              <a:gd name="connsiteX189" fmla="*/ 79717 w 12192000"/>
              <a:gd name="connsiteY189" fmla="*/ 2107046 h 2237474"/>
              <a:gd name="connsiteX190" fmla="*/ 72352 w 12192000"/>
              <a:gd name="connsiteY190" fmla="*/ 2107991 h 2237474"/>
              <a:gd name="connsiteX191" fmla="*/ 37645 w 12192000"/>
              <a:gd name="connsiteY191" fmla="*/ 2115401 h 2237474"/>
              <a:gd name="connsiteX192" fmla="*/ 4572 w 12192000"/>
              <a:gd name="connsiteY192" fmla="*/ 2111091 h 2237474"/>
              <a:gd name="connsiteX193" fmla="*/ 0 w 12192000"/>
              <a:gd name="connsiteY193" fmla="*/ 2110468 h 2237474"/>
              <a:gd name="connsiteX194" fmla="*/ 0 w 12192000"/>
              <a:gd name="connsiteY19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03462 w 12192000"/>
              <a:gd name="connsiteY36" fmla="*/ 104240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03462 w 12192000"/>
              <a:gd name="connsiteY36" fmla="*/ 104240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03462 w 12192000"/>
              <a:gd name="connsiteY36" fmla="*/ 104240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8975 w 12192000"/>
              <a:gd name="connsiteY12" fmla="*/ 75527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29530 w 12192000"/>
              <a:gd name="connsiteY105" fmla="*/ 1864513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78094 w 12192000"/>
              <a:gd name="connsiteY114" fmla="*/ 1972369 h 2237474"/>
              <a:gd name="connsiteX115" fmla="*/ 2942858 w 12192000"/>
              <a:gd name="connsiteY115" fmla="*/ 1981367 h 2237474"/>
              <a:gd name="connsiteX116" fmla="*/ 2875436 w 12192000"/>
              <a:gd name="connsiteY116" fmla="*/ 1996977 h 2237474"/>
              <a:gd name="connsiteX117" fmla="*/ 2874892 w 12192000"/>
              <a:gd name="connsiteY117" fmla="*/ 1996085 h 2237474"/>
              <a:gd name="connsiteX118" fmla="*/ 2864145 w 12192000"/>
              <a:gd name="connsiteY118" fmla="*/ 1994061 h 2237474"/>
              <a:gd name="connsiteX119" fmla="*/ 2843662 w 12192000"/>
              <a:gd name="connsiteY119" fmla="*/ 1992498 h 2237474"/>
              <a:gd name="connsiteX120" fmla="*/ 2796128 w 12192000"/>
              <a:gd name="connsiteY120" fmla="*/ 1976403 h 2237474"/>
              <a:gd name="connsiteX121" fmla="*/ 2756784 w 12192000"/>
              <a:gd name="connsiteY121" fmla="*/ 1985116 h 2237474"/>
              <a:gd name="connsiteX122" fmla="*/ 2748833 w 12192000"/>
              <a:gd name="connsiteY122" fmla="*/ 1986323 h 2237474"/>
              <a:gd name="connsiteX123" fmla="*/ 2748661 w 12192000"/>
              <a:gd name="connsiteY123" fmla="*/ 1986122 h 2237474"/>
              <a:gd name="connsiteX124" fmla="*/ 2740251 w 12192000"/>
              <a:gd name="connsiteY124" fmla="*/ 1986946 h 2237474"/>
              <a:gd name="connsiteX125" fmla="*/ 2718916 w 12192000"/>
              <a:gd name="connsiteY125" fmla="*/ 1990867 h 2237474"/>
              <a:gd name="connsiteX126" fmla="*/ 2713522 w 12192000"/>
              <a:gd name="connsiteY126" fmla="*/ 1990173 h 2237474"/>
              <a:gd name="connsiteX127" fmla="*/ 2680597 w 12192000"/>
              <a:gd name="connsiteY127" fmla="*/ 1984996 h 2237474"/>
              <a:gd name="connsiteX128" fmla="*/ 2578178 w 12192000"/>
              <a:gd name="connsiteY128" fmla="*/ 1990531 h 2237474"/>
              <a:gd name="connsiteX129" fmla="*/ 2476147 w 12192000"/>
              <a:gd name="connsiteY129" fmla="*/ 1998305 h 2237474"/>
              <a:gd name="connsiteX130" fmla="*/ 2373568 w 12192000"/>
              <a:gd name="connsiteY130" fmla="*/ 2003219 h 2237474"/>
              <a:gd name="connsiteX131" fmla="*/ 2321399 w 12192000"/>
              <a:gd name="connsiteY131" fmla="*/ 1989467 h 2237474"/>
              <a:gd name="connsiteX132" fmla="*/ 2315525 w 12192000"/>
              <a:gd name="connsiteY132" fmla="*/ 1989708 h 2237474"/>
              <a:gd name="connsiteX133" fmla="*/ 2300792 w 12192000"/>
              <a:gd name="connsiteY133" fmla="*/ 1994290 h 2237474"/>
              <a:gd name="connsiteX134" fmla="*/ 2295469 w 12192000"/>
              <a:gd name="connsiteY134" fmla="*/ 1996659 h 2237474"/>
              <a:gd name="connsiteX135" fmla="*/ 2287219 w 12192000"/>
              <a:gd name="connsiteY135" fmla="*/ 1998750 h 2237474"/>
              <a:gd name="connsiteX136" fmla="*/ 2286948 w 12192000"/>
              <a:gd name="connsiteY136" fmla="*/ 1998596 h 2237474"/>
              <a:gd name="connsiteX137" fmla="*/ 2243069 w 12192000"/>
              <a:gd name="connsiteY137" fmla="*/ 2015111 h 2237474"/>
              <a:gd name="connsiteX138" fmla="*/ 2186609 w 12192000"/>
              <a:gd name="connsiteY138" fmla="*/ 2008263 h 2237474"/>
              <a:gd name="connsiteX139" fmla="*/ 2164831 w 12192000"/>
              <a:gd name="connsiteY139" fmla="*/ 2010143 h 2237474"/>
              <a:gd name="connsiteX140" fmla="*/ 2152836 w 12192000"/>
              <a:gd name="connsiteY140" fmla="*/ 2010048 h 2237474"/>
              <a:gd name="connsiteX141" fmla="*/ 2117102 w 12192000"/>
              <a:gd name="connsiteY141" fmla="*/ 2023004 h 2237474"/>
              <a:gd name="connsiteX142" fmla="*/ 2111935 w 12192000"/>
              <a:gd name="connsiteY142" fmla="*/ 2023163 h 2237474"/>
              <a:gd name="connsiteX143" fmla="*/ 2089991 w 12192000"/>
              <a:gd name="connsiteY143" fmla="*/ 2034193 h 2237474"/>
              <a:gd name="connsiteX144" fmla="*/ 2058061 w 12192000"/>
              <a:gd name="connsiteY144" fmla="*/ 2047942 h 2237474"/>
              <a:gd name="connsiteX145" fmla="*/ 2055737 w 12192000"/>
              <a:gd name="connsiteY145" fmla="*/ 2047704 h 2237474"/>
              <a:gd name="connsiteX146" fmla="*/ 2042244 w 12192000"/>
              <a:gd name="connsiteY146" fmla="*/ 2055560 h 2237474"/>
              <a:gd name="connsiteX147" fmla="*/ 1976224 w 12192000"/>
              <a:gd name="connsiteY147" fmla="*/ 2074257 h 2237474"/>
              <a:gd name="connsiteX148" fmla="*/ 1877728 w 12192000"/>
              <a:gd name="connsiteY148" fmla="*/ 2101004 h 2237474"/>
              <a:gd name="connsiteX149" fmla="*/ 1759056 w 12192000"/>
              <a:gd name="connsiteY149" fmla="*/ 2125608 h 2237474"/>
              <a:gd name="connsiteX150" fmla="*/ 1637948 w 12192000"/>
              <a:gd name="connsiteY150" fmla="*/ 2172597 h 2237474"/>
              <a:gd name="connsiteX151" fmla="*/ 1434549 w 12192000"/>
              <a:gd name="connsiteY151" fmla="*/ 2234522 h 2237474"/>
              <a:gd name="connsiteX152" fmla="*/ 1398481 w 12192000"/>
              <a:gd name="connsiteY152" fmla="*/ 2237074 h 2237474"/>
              <a:gd name="connsiteX153" fmla="*/ 1398407 w 12192000"/>
              <a:gd name="connsiteY153" fmla="*/ 2237095 h 2237474"/>
              <a:gd name="connsiteX154" fmla="*/ 1370962 w 12192000"/>
              <a:gd name="connsiteY154" fmla="*/ 2237474 h 2237474"/>
              <a:gd name="connsiteX155" fmla="*/ 1356367 w 12192000"/>
              <a:gd name="connsiteY155" fmla="*/ 2235089 h 2237474"/>
              <a:gd name="connsiteX156" fmla="*/ 1324828 w 12192000"/>
              <a:gd name="connsiteY156" fmla="*/ 2231968 h 2237474"/>
              <a:gd name="connsiteX157" fmla="*/ 1297744 w 12192000"/>
              <a:gd name="connsiteY157" fmla="*/ 2235849 h 2237474"/>
              <a:gd name="connsiteX158" fmla="*/ 1286236 w 12192000"/>
              <a:gd name="connsiteY158" fmla="*/ 2233135 h 2237474"/>
              <a:gd name="connsiteX159" fmla="*/ 1283504 w 12192000"/>
              <a:gd name="connsiteY159" fmla="*/ 2233797 h 2237474"/>
              <a:gd name="connsiteX160" fmla="*/ 1279765 w 12192000"/>
              <a:gd name="connsiteY160" fmla="*/ 2229639 h 2237474"/>
              <a:gd name="connsiteX161" fmla="*/ 1195347 w 12192000"/>
              <a:gd name="connsiteY161" fmla="*/ 2212354 h 2237474"/>
              <a:gd name="connsiteX162" fmla="*/ 970251 w 12192000"/>
              <a:gd name="connsiteY162" fmla="*/ 2221029 h 2237474"/>
              <a:gd name="connsiteX163" fmla="*/ 812914 w 12192000"/>
              <a:gd name="connsiteY163" fmla="*/ 2202752 h 2237474"/>
              <a:gd name="connsiteX164" fmla="*/ 800195 w 12192000"/>
              <a:gd name="connsiteY164" fmla="*/ 2209407 h 2237474"/>
              <a:gd name="connsiteX165" fmla="*/ 784978 w 12192000"/>
              <a:gd name="connsiteY165" fmla="*/ 2212360 h 2237474"/>
              <a:gd name="connsiteX166" fmla="*/ 681987 w 12192000"/>
              <a:gd name="connsiteY166" fmla="*/ 2216757 h 2237474"/>
              <a:gd name="connsiteX167" fmla="*/ 669923 w 12192000"/>
              <a:gd name="connsiteY167" fmla="*/ 2211682 h 2237474"/>
              <a:gd name="connsiteX168" fmla="*/ 648680 w 12192000"/>
              <a:gd name="connsiteY168" fmla="*/ 2206229 h 2237474"/>
              <a:gd name="connsiteX169" fmla="*/ 597225 w 12192000"/>
              <a:gd name="connsiteY169" fmla="*/ 2180999 h 2237474"/>
              <a:gd name="connsiteX170" fmla="*/ 558449 w 12192000"/>
              <a:gd name="connsiteY170" fmla="*/ 2182346 h 2237474"/>
              <a:gd name="connsiteX171" fmla="*/ 550517 w 12192000"/>
              <a:gd name="connsiteY171" fmla="*/ 2182060 h 2237474"/>
              <a:gd name="connsiteX172" fmla="*/ 550309 w 12192000"/>
              <a:gd name="connsiteY172" fmla="*/ 2181825 h 2237474"/>
              <a:gd name="connsiteX173" fmla="*/ 541836 w 12192000"/>
              <a:gd name="connsiteY173" fmla="*/ 2181063 h 2237474"/>
              <a:gd name="connsiteX174" fmla="*/ 536057 w 12192000"/>
              <a:gd name="connsiteY174" fmla="*/ 2181537 h 2237474"/>
              <a:gd name="connsiteX175" fmla="*/ 520671 w 12192000"/>
              <a:gd name="connsiteY175" fmla="*/ 2180980 h 2237474"/>
              <a:gd name="connsiteX176" fmla="*/ 515024 w 12192000"/>
              <a:gd name="connsiteY176" fmla="*/ 2179258 h 2237474"/>
              <a:gd name="connsiteX177" fmla="*/ 512278 w 12192000"/>
              <a:gd name="connsiteY177" fmla="*/ 2176369 h 2237474"/>
              <a:gd name="connsiteX178" fmla="*/ 480419 w 12192000"/>
              <a:gd name="connsiteY178" fmla="*/ 2167807 h 2237474"/>
              <a:gd name="connsiteX179" fmla="*/ 413835 w 12192000"/>
              <a:gd name="connsiteY179" fmla="*/ 2156783 h 2237474"/>
              <a:gd name="connsiteX180" fmla="*/ 376513 w 12192000"/>
              <a:gd name="connsiteY180" fmla="*/ 2154014 h 2237474"/>
              <a:gd name="connsiteX181" fmla="*/ 273386 w 12192000"/>
              <a:gd name="connsiteY181" fmla="*/ 2142551 h 2237474"/>
              <a:gd name="connsiteX182" fmla="*/ 169207 w 12192000"/>
              <a:gd name="connsiteY182" fmla="*/ 2128100 h 2237474"/>
              <a:gd name="connsiteX183" fmla="*/ 93149 w 12192000"/>
              <a:gd name="connsiteY183" fmla="*/ 2105324 h 2237474"/>
              <a:gd name="connsiteX184" fmla="*/ 88109 w 12192000"/>
              <a:gd name="connsiteY184" fmla="*/ 2106704 h 2237474"/>
              <a:gd name="connsiteX185" fmla="*/ 80022 w 12192000"/>
              <a:gd name="connsiteY185" fmla="*/ 2107254 h 2237474"/>
              <a:gd name="connsiteX186" fmla="*/ 79717 w 12192000"/>
              <a:gd name="connsiteY186" fmla="*/ 2107046 h 2237474"/>
              <a:gd name="connsiteX187" fmla="*/ 72352 w 12192000"/>
              <a:gd name="connsiteY187" fmla="*/ 2107991 h 2237474"/>
              <a:gd name="connsiteX188" fmla="*/ 37645 w 12192000"/>
              <a:gd name="connsiteY188" fmla="*/ 2115401 h 2237474"/>
              <a:gd name="connsiteX189" fmla="*/ 4572 w 12192000"/>
              <a:gd name="connsiteY189" fmla="*/ 2111091 h 2237474"/>
              <a:gd name="connsiteX190" fmla="*/ 0 w 12192000"/>
              <a:gd name="connsiteY190" fmla="*/ 2110468 h 2237474"/>
              <a:gd name="connsiteX191" fmla="*/ 0 w 12192000"/>
              <a:gd name="connsiteY19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29530 w 12192000"/>
              <a:gd name="connsiteY105" fmla="*/ 1864513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78094 w 12192000"/>
              <a:gd name="connsiteY114" fmla="*/ 1972369 h 2237474"/>
              <a:gd name="connsiteX115" fmla="*/ 2942858 w 12192000"/>
              <a:gd name="connsiteY115" fmla="*/ 1981367 h 2237474"/>
              <a:gd name="connsiteX116" fmla="*/ 2875436 w 12192000"/>
              <a:gd name="connsiteY116" fmla="*/ 1996977 h 2237474"/>
              <a:gd name="connsiteX117" fmla="*/ 2874892 w 12192000"/>
              <a:gd name="connsiteY117" fmla="*/ 1996085 h 2237474"/>
              <a:gd name="connsiteX118" fmla="*/ 2864145 w 12192000"/>
              <a:gd name="connsiteY118" fmla="*/ 1994061 h 2237474"/>
              <a:gd name="connsiteX119" fmla="*/ 2843662 w 12192000"/>
              <a:gd name="connsiteY119" fmla="*/ 1992498 h 2237474"/>
              <a:gd name="connsiteX120" fmla="*/ 2796128 w 12192000"/>
              <a:gd name="connsiteY120" fmla="*/ 1976403 h 2237474"/>
              <a:gd name="connsiteX121" fmla="*/ 2756784 w 12192000"/>
              <a:gd name="connsiteY121" fmla="*/ 1985116 h 2237474"/>
              <a:gd name="connsiteX122" fmla="*/ 2748833 w 12192000"/>
              <a:gd name="connsiteY122" fmla="*/ 1986323 h 2237474"/>
              <a:gd name="connsiteX123" fmla="*/ 2748661 w 12192000"/>
              <a:gd name="connsiteY123" fmla="*/ 1986122 h 2237474"/>
              <a:gd name="connsiteX124" fmla="*/ 2740251 w 12192000"/>
              <a:gd name="connsiteY124" fmla="*/ 1986946 h 2237474"/>
              <a:gd name="connsiteX125" fmla="*/ 2718916 w 12192000"/>
              <a:gd name="connsiteY125" fmla="*/ 1990867 h 2237474"/>
              <a:gd name="connsiteX126" fmla="*/ 2713522 w 12192000"/>
              <a:gd name="connsiteY126" fmla="*/ 1990173 h 2237474"/>
              <a:gd name="connsiteX127" fmla="*/ 2680597 w 12192000"/>
              <a:gd name="connsiteY127" fmla="*/ 1984996 h 2237474"/>
              <a:gd name="connsiteX128" fmla="*/ 2578178 w 12192000"/>
              <a:gd name="connsiteY128" fmla="*/ 1990531 h 2237474"/>
              <a:gd name="connsiteX129" fmla="*/ 2476147 w 12192000"/>
              <a:gd name="connsiteY129" fmla="*/ 1998305 h 2237474"/>
              <a:gd name="connsiteX130" fmla="*/ 2373568 w 12192000"/>
              <a:gd name="connsiteY130" fmla="*/ 2003219 h 2237474"/>
              <a:gd name="connsiteX131" fmla="*/ 2321399 w 12192000"/>
              <a:gd name="connsiteY131" fmla="*/ 1989467 h 2237474"/>
              <a:gd name="connsiteX132" fmla="*/ 2315525 w 12192000"/>
              <a:gd name="connsiteY132" fmla="*/ 1989708 h 2237474"/>
              <a:gd name="connsiteX133" fmla="*/ 2300792 w 12192000"/>
              <a:gd name="connsiteY133" fmla="*/ 1994290 h 2237474"/>
              <a:gd name="connsiteX134" fmla="*/ 2295469 w 12192000"/>
              <a:gd name="connsiteY134" fmla="*/ 1996659 h 2237474"/>
              <a:gd name="connsiteX135" fmla="*/ 2287219 w 12192000"/>
              <a:gd name="connsiteY135" fmla="*/ 1998750 h 2237474"/>
              <a:gd name="connsiteX136" fmla="*/ 2286948 w 12192000"/>
              <a:gd name="connsiteY136" fmla="*/ 1998596 h 2237474"/>
              <a:gd name="connsiteX137" fmla="*/ 2243069 w 12192000"/>
              <a:gd name="connsiteY137" fmla="*/ 2015111 h 2237474"/>
              <a:gd name="connsiteX138" fmla="*/ 2186609 w 12192000"/>
              <a:gd name="connsiteY138" fmla="*/ 2008263 h 2237474"/>
              <a:gd name="connsiteX139" fmla="*/ 2164831 w 12192000"/>
              <a:gd name="connsiteY139" fmla="*/ 2010143 h 2237474"/>
              <a:gd name="connsiteX140" fmla="*/ 2152836 w 12192000"/>
              <a:gd name="connsiteY140" fmla="*/ 2010048 h 2237474"/>
              <a:gd name="connsiteX141" fmla="*/ 2117102 w 12192000"/>
              <a:gd name="connsiteY141" fmla="*/ 2023004 h 2237474"/>
              <a:gd name="connsiteX142" fmla="*/ 2111935 w 12192000"/>
              <a:gd name="connsiteY142" fmla="*/ 2023163 h 2237474"/>
              <a:gd name="connsiteX143" fmla="*/ 2089991 w 12192000"/>
              <a:gd name="connsiteY143" fmla="*/ 2034193 h 2237474"/>
              <a:gd name="connsiteX144" fmla="*/ 2058061 w 12192000"/>
              <a:gd name="connsiteY144" fmla="*/ 2047942 h 2237474"/>
              <a:gd name="connsiteX145" fmla="*/ 2055737 w 12192000"/>
              <a:gd name="connsiteY145" fmla="*/ 2047704 h 2237474"/>
              <a:gd name="connsiteX146" fmla="*/ 2042244 w 12192000"/>
              <a:gd name="connsiteY146" fmla="*/ 2055560 h 2237474"/>
              <a:gd name="connsiteX147" fmla="*/ 1976224 w 12192000"/>
              <a:gd name="connsiteY147" fmla="*/ 2074257 h 2237474"/>
              <a:gd name="connsiteX148" fmla="*/ 1877728 w 12192000"/>
              <a:gd name="connsiteY148" fmla="*/ 2101004 h 2237474"/>
              <a:gd name="connsiteX149" fmla="*/ 1759056 w 12192000"/>
              <a:gd name="connsiteY149" fmla="*/ 2125608 h 2237474"/>
              <a:gd name="connsiteX150" fmla="*/ 1637948 w 12192000"/>
              <a:gd name="connsiteY150" fmla="*/ 2172597 h 2237474"/>
              <a:gd name="connsiteX151" fmla="*/ 1434549 w 12192000"/>
              <a:gd name="connsiteY151" fmla="*/ 2234522 h 2237474"/>
              <a:gd name="connsiteX152" fmla="*/ 1398481 w 12192000"/>
              <a:gd name="connsiteY152" fmla="*/ 2237074 h 2237474"/>
              <a:gd name="connsiteX153" fmla="*/ 1398407 w 12192000"/>
              <a:gd name="connsiteY153" fmla="*/ 2237095 h 2237474"/>
              <a:gd name="connsiteX154" fmla="*/ 1370962 w 12192000"/>
              <a:gd name="connsiteY154" fmla="*/ 2237474 h 2237474"/>
              <a:gd name="connsiteX155" fmla="*/ 1356367 w 12192000"/>
              <a:gd name="connsiteY155" fmla="*/ 2235089 h 2237474"/>
              <a:gd name="connsiteX156" fmla="*/ 1324828 w 12192000"/>
              <a:gd name="connsiteY156" fmla="*/ 2231968 h 2237474"/>
              <a:gd name="connsiteX157" fmla="*/ 1297744 w 12192000"/>
              <a:gd name="connsiteY157" fmla="*/ 2235849 h 2237474"/>
              <a:gd name="connsiteX158" fmla="*/ 1286236 w 12192000"/>
              <a:gd name="connsiteY158" fmla="*/ 2233135 h 2237474"/>
              <a:gd name="connsiteX159" fmla="*/ 1283504 w 12192000"/>
              <a:gd name="connsiteY159" fmla="*/ 2233797 h 2237474"/>
              <a:gd name="connsiteX160" fmla="*/ 1279765 w 12192000"/>
              <a:gd name="connsiteY160" fmla="*/ 2229639 h 2237474"/>
              <a:gd name="connsiteX161" fmla="*/ 1195347 w 12192000"/>
              <a:gd name="connsiteY161" fmla="*/ 2212354 h 2237474"/>
              <a:gd name="connsiteX162" fmla="*/ 970251 w 12192000"/>
              <a:gd name="connsiteY162" fmla="*/ 2221029 h 2237474"/>
              <a:gd name="connsiteX163" fmla="*/ 812914 w 12192000"/>
              <a:gd name="connsiteY163" fmla="*/ 2202752 h 2237474"/>
              <a:gd name="connsiteX164" fmla="*/ 800195 w 12192000"/>
              <a:gd name="connsiteY164" fmla="*/ 2209407 h 2237474"/>
              <a:gd name="connsiteX165" fmla="*/ 784978 w 12192000"/>
              <a:gd name="connsiteY165" fmla="*/ 2212360 h 2237474"/>
              <a:gd name="connsiteX166" fmla="*/ 681987 w 12192000"/>
              <a:gd name="connsiteY166" fmla="*/ 2216757 h 2237474"/>
              <a:gd name="connsiteX167" fmla="*/ 669923 w 12192000"/>
              <a:gd name="connsiteY167" fmla="*/ 2211682 h 2237474"/>
              <a:gd name="connsiteX168" fmla="*/ 648680 w 12192000"/>
              <a:gd name="connsiteY168" fmla="*/ 2206229 h 2237474"/>
              <a:gd name="connsiteX169" fmla="*/ 597225 w 12192000"/>
              <a:gd name="connsiteY169" fmla="*/ 2180999 h 2237474"/>
              <a:gd name="connsiteX170" fmla="*/ 558449 w 12192000"/>
              <a:gd name="connsiteY170" fmla="*/ 2182346 h 2237474"/>
              <a:gd name="connsiteX171" fmla="*/ 550517 w 12192000"/>
              <a:gd name="connsiteY171" fmla="*/ 2182060 h 2237474"/>
              <a:gd name="connsiteX172" fmla="*/ 550309 w 12192000"/>
              <a:gd name="connsiteY172" fmla="*/ 2181825 h 2237474"/>
              <a:gd name="connsiteX173" fmla="*/ 541836 w 12192000"/>
              <a:gd name="connsiteY173" fmla="*/ 2181063 h 2237474"/>
              <a:gd name="connsiteX174" fmla="*/ 536057 w 12192000"/>
              <a:gd name="connsiteY174" fmla="*/ 2181537 h 2237474"/>
              <a:gd name="connsiteX175" fmla="*/ 520671 w 12192000"/>
              <a:gd name="connsiteY175" fmla="*/ 2180980 h 2237474"/>
              <a:gd name="connsiteX176" fmla="*/ 515024 w 12192000"/>
              <a:gd name="connsiteY176" fmla="*/ 2179258 h 2237474"/>
              <a:gd name="connsiteX177" fmla="*/ 512278 w 12192000"/>
              <a:gd name="connsiteY177" fmla="*/ 2176369 h 2237474"/>
              <a:gd name="connsiteX178" fmla="*/ 480419 w 12192000"/>
              <a:gd name="connsiteY178" fmla="*/ 2167807 h 2237474"/>
              <a:gd name="connsiteX179" fmla="*/ 413835 w 12192000"/>
              <a:gd name="connsiteY179" fmla="*/ 2156783 h 2237474"/>
              <a:gd name="connsiteX180" fmla="*/ 376513 w 12192000"/>
              <a:gd name="connsiteY180" fmla="*/ 2154014 h 2237474"/>
              <a:gd name="connsiteX181" fmla="*/ 273386 w 12192000"/>
              <a:gd name="connsiteY181" fmla="*/ 2142551 h 2237474"/>
              <a:gd name="connsiteX182" fmla="*/ 169207 w 12192000"/>
              <a:gd name="connsiteY182" fmla="*/ 2128100 h 2237474"/>
              <a:gd name="connsiteX183" fmla="*/ 93149 w 12192000"/>
              <a:gd name="connsiteY183" fmla="*/ 2105324 h 2237474"/>
              <a:gd name="connsiteX184" fmla="*/ 88109 w 12192000"/>
              <a:gd name="connsiteY184" fmla="*/ 2106704 h 2237474"/>
              <a:gd name="connsiteX185" fmla="*/ 80022 w 12192000"/>
              <a:gd name="connsiteY185" fmla="*/ 2107254 h 2237474"/>
              <a:gd name="connsiteX186" fmla="*/ 79717 w 12192000"/>
              <a:gd name="connsiteY186" fmla="*/ 2107046 h 2237474"/>
              <a:gd name="connsiteX187" fmla="*/ 72352 w 12192000"/>
              <a:gd name="connsiteY187" fmla="*/ 2107991 h 2237474"/>
              <a:gd name="connsiteX188" fmla="*/ 37645 w 12192000"/>
              <a:gd name="connsiteY188" fmla="*/ 2115401 h 2237474"/>
              <a:gd name="connsiteX189" fmla="*/ 4572 w 12192000"/>
              <a:gd name="connsiteY189" fmla="*/ 2111091 h 2237474"/>
              <a:gd name="connsiteX190" fmla="*/ 0 w 12192000"/>
              <a:gd name="connsiteY190" fmla="*/ 2110468 h 2237474"/>
              <a:gd name="connsiteX191" fmla="*/ 0 w 12192000"/>
              <a:gd name="connsiteY19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29530 w 12192000"/>
              <a:gd name="connsiteY105" fmla="*/ 1864513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58105 w 12192000"/>
              <a:gd name="connsiteY105" fmla="*/ 1871856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58105 w 12192000"/>
              <a:gd name="connsiteY105" fmla="*/ 1871856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58105 w 12192000"/>
              <a:gd name="connsiteY105" fmla="*/ 1871856 h 2237474"/>
              <a:gd name="connsiteX106" fmla="*/ 3715896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78619 w 12192000"/>
              <a:gd name="connsiteY28" fmla="*/ 1011878 h 2237474"/>
              <a:gd name="connsiteX29" fmla="*/ 9268019 w 12192000"/>
              <a:gd name="connsiteY29" fmla="*/ 1007442 h 2237474"/>
              <a:gd name="connsiteX30" fmla="*/ 9234662 w 12192000"/>
              <a:gd name="connsiteY30" fmla="*/ 1023056 h 2237474"/>
              <a:gd name="connsiteX31" fmla="*/ 9181033 w 12192000"/>
              <a:gd name="connsiteY31" fmla="*/ 1037921 h 2237474"/>
              <a:gd name="connsiteX32" fmla="*/ 9155969 w 12192000"/>
              <a:gd name="connsiteY32" fmla="*/ 1046804 h 2237474"/>
              <a:gd name="connsiteX33" fmla="*/ 9133985 w 12192000"/>
              <a:gd name="connsiteY33" fmla="*/ 1046450 h 2237474"/>
              <a:gd name="connsiteX34" fmla="*/ 9003462 w 12192000"/>
              <a:gd name="connsiteY34" fmla="*/ 1042406 h 2237474"/>
              <a:gd name="connsiteX35" fmla="*/ 8968445 w 12192000"/>
              <a:gd name="connsiteY35" fmla="*/ 1052169 h 2237474"/>
              <a:gd name="connsiteX36" fmla="*/ 8886001 w 12192000"/>
              <a:gd name="connsiteY36" fmla="*/ 1067468 h 2237474"/>
              <a:gd name="connsiteX37" fmla="*/ 8838610 w 12192000"/>
              <a:gd name="connsiteY37" fmla="*/ 1075091 h 2237474"/>
              <a:gd name="connsiteX38" fmla="*/ 8750383 w 12192000"/>
              <a:gd name="connsiteY38" fmla="*/ 1097387 h 2237474"/>
              <a:gd name="connsiteX39" fmla="*/ 8665605 w 12192000"/>
              <a:gd name="connsiteY39" fmla="*/ 1110791 h 2237474"/>
              <a:gd name="connsiteX40" fmla="*/ 8584946 w 12192000"/>
              <a:gd name="connsiteY40" fmla="*/ 1135226 h 2237474"/>
              <a:gd name="connsiteX41" fmla="*/ 8460755 w 12192000"/>
              <a:gd name="connsiteY41" fmla="*/ 1203427 h 2237474"/>
              <a:gd name="connsiteX42" fmla="*/ 8419755 w 12192000"/>
              <a:gd name="connsiteY42" fmla="*/ 1216260 h 2237474"/>
              <a:gd name="connsiteX43" fmla="*/ 8411626 w 12192000"/>
              <a:gd name="connsiteY43" fmla="*/ 1214397 h 2237474"/>
              <a:gd name="connsiteX44" fmla="*/ 8363469 w 12192000"/>
              <a:gd name="connsiteY44" fmla="*/ 1246658 h 2237474"/>
              <a:gd name="connsiteX45" fmla="*/ 8275497 w 12192000"/>
              <a:gd name="connsiteY45" fmla="*/ 1264396 h 2237474"/>
              <a:gd name="connsiteX46" fmla="*/ 8206287 w 12192000"/>
              <a:gd name="connsiteY46" fmla="*/ 1273060 h 2237474"/>
              <a:gd name="connsiteX47" fmla="*/ 8139997 w 12192000"/>
              <a:gd name="connsiteY47" fmla="*/ 1282713 h 2237474"/>
              <a:gd name="connsiteX48" fmla="*/ 8074238 w 12192000"/>
              <a:gd name="connsiteY48" fmla="*/ 1301895 h 2237474"/>
              <a:gd name="connsiteX49" fmla="*/ 7942099 w 12192000"/>
              <a:gd name="connsiteY49" fmla="*/ 1336332 h 2237474"/>
              <a:gd name="connsiteX50" fmla="*/ 7902328 w 12192000"/>
              <a:gd name="connsiteY50" fmla="*/ 1345865 h 2237474"/>
              <a:gd name="connsiteX51" fmla="*/ 7840612 w 12192000"/>
              <a:gd name="connsiteY51" fmla="*/ 1369373 h 2237474"/>
              <a:gd name="connsiteX52" fmla="*/ 7786819 w 12192000"/>
              <a:gd name="connsiteY52" fmla="*/ 1378970 h 2237474"/>
              <a:gd name="connsiteX53" fmla="*/ 7548172 w 12192000"/>
              <a:gd name="connsiteY53" fmla="*/ 1417460 h 2237474"/>
              <a:gd name="connsiteX54" fmla="*/ 7483437 w 12192000"/>
              <a:gd name="connsiteY54" fmla="*/ 1478152 h 2237474"/>
              <a:gd name="connsiteX55" fmla="*/ 7377870 w 12192000"/>
              <a:gd name="connsiteY55" fmla="*/ 1523319 h 2237474"/>
              <a:gd name="connsiteX56" fmla="*/ 7230737 w 12192000"/>
              <a:gd name="connsiteY56" fmla="*/ 1562633 h 2237474"/>
              <a:gd name="connsiteX57" fmla="*/ 7224458 w 12192000"/>
              <a:gd name="connsiteY57" fmla="*/ 1573008 h 2237474"/>
              <a:gd name="connsiteX58" fmla="*/ 7183121 w 12192000"/>
              <a:gd name="connsiteY58" fmla="*/ 1595162 h 2237474"/>
              <a:gd name="connsiteX59" fmla="*/ 7164601 w 12192000"/>
              <a:gd name="connsiteY59" fmla="*/ 1606490 h 2237474"/>
              <a:gd name="connsiteX60" fmla="*/ 7031309 w 12192000"/>
              <a:gd name="connsiteY60" fmla="*/ 1619451 h 2237474"/>
              <a:gd name="connsiteX61" fmla="*/ 6900177 w 12192000"/>
              <a:gd name="connsiteY61" fmla="*/ 1636016 h 2237474"/>
              <a:gd name="connsiteX62" fmla="*/ 6795372 w 12192000"/>
              <a:gd name="connsiteY62" fmla="*/ 1644845 h 2237474"/>
              <a:gd name="connsiteX63" fmla="*/ 6692251 w 12192000"/>
              <a:gd name="connsiteY63" fmla="*/ 1656357 h 2237474"/>
              <a:gd name="connsiteX64" fmla="*/ 6655235 w 12192000"/>
              <a:gd name="connsiteY64" fmla="*/ 1661869 h 2237474"/>
              <a:gd name="connsiteX65" fmla="*/ 6554894 w 12192000"/>
              <a:gd name="connsiteY65" fmla="*/ 1664428 h 2237474"/>
              <a:gd name="connsiteX66" fmla="*/ 6516595 w 12192000"/>
              <a:gd name="connsiteY66" fmla="*/ 1667475 h 2237474"/>
              <a:gd name="connsiteX67" fmla="*/ 6508541 w 12192000"/>
              <a:gd name="connsiteY67" fmla="*/ 1668757 h 2237474"/>
              <a:gd name="connsiteX68" fmla="*/ 6471012 w 12192000"/>
              <a:gd name="connsiteY68" fmla="*/ 1678604 h 2237474"/>
              <a:gd name="connsiteX69" fmla="*/ 6364035 w 12192000"/>
              <a:gd name="connsiteY69" fmla="*/ 1667683 h 2237474"/>
              <a:gd name="connsiteX70" fmla="*/ 6280959 w 12192000"/>
              <a:gd name="connsiteY70" fmla="*/ 1689329 h 2237474"/>
              <a:gd name="connsiteX71" fmla="*/ 6243319 w 12192000"/>
              <a:gd name="connsiteY71" fmla="*/ 1695560 h 2237474"/>
              <a:gd name="connsiteX72" fmla="*/ 6098321 w 12192000"/>
              <a:gd name="connsiteY72" fmla="*/ 1721646 h 2237474"/>
              <a:gd name="connsiteX73" fmla="*/ 5880652 w 12192000"/>
              <a:gd name="connsiteY73" fmla="*/ 1779643 h 2237474"/>
              <a:gd name="connsiteX74" fmla="*/ 5785959 w 12192000"/>
              <a:gd name="connsiteY74" fmla="*/ 1775307 h 2237474"/>
              <a:gd name="connsiteX75" fmla="*/ 5643534 w 12192000"/>
              <a:gd name="connsiteY75" fmla="*/ 1802919 h 2237474"/>
              <a:gd name="connsiteX76" fmla="*/ 5518799 w 12192000"/>
              <a:gd name="connsiteY76" fmla="*/ 1818312 h 2237474"/>
              <a:gd name="connsiteX77" fmla="*/ 5505014 w 12192000"/>
              <a:gd name="connsiteY77" fmla="*/ 1819259 h 2237474"/>
              <a:gd name="connsiteX78" fmla="*/ 5453307 w 12192000"/>
              <a:gd name="connsiteY78" fmla="*/ 1815450 h 2237474"/>
              <a:gd name="connsiteX79" fmla="*/ 5221533 w 12192000"/>
              <a:gd name="connsiteY79" fmla="*/ 1846950 h 2237474"/>
              <a:gd name="connsiteX80" fmla="*/ 5149802 w 12192000"/>
              <a:gd name="connsiteY80" fmla="*/ 1844846 h 2237474"/>
              <a:gd name="connsiteX81" fmla="*/ 5114927 w 12192000"/>
              <a:gd name="connsiteY81" fmla="*/ 1847827 h 2237474"/>
              <a:gd name="connsiteX82" fmla="*/ 5108970 w 12192000"/>
              <a:gd name="connsiteY82" fmla="*/ 1847935 h 2237474"/>
              <a:gd name="connsiteX83" fmla="*/ 5067961 w 12192000"/>
              <a:gd name="connsiteY83" fmla="*/ 1845917 h 2237474"/>
              <a:gd name="connsiteX84" fmla="*/ 5007075 w 12192000"/>
              <a:gd name="connsiteY84" fmla="*/ 1838626 h 2237474"/>
              <a:gd name="connsiteX85" fmla="*/ 4944087 w 12192000"/>
              <a:gd name="connsiteY85" fmla="*/ 1823332 h 2237474"/>
              <a:gd name="connsiteX86" fmla="*/ 4907662 w 12192000"/>
              <a:gd name="connsiteY86" fmla="*/ 1816900 h 2237474"/>
              <a:gd name="connsiteX87" fmla="*/ 4882386 w 12192000"/>
              <a:gd name="connsiteY87" fmla="*/ 1809844 h 2237474"/>
              <a:gd name="connsiteX88" fmla="*/ 4811440 w 12192000"/>
              <a:gd name="connsiteY88" fmla="*/ 1804655 h 2237474"/>
              <a:gd name="connsiteX89" fmla="*/ 4691075 w 12192000"/>
              <a:gd name="connsiteY89" fmla="*/ 1801389 h 2237474"/>
              <a:gd name="connsiteX90" fmla="*/ 4640313 w 12192000"/>
              <a:gd name="connsiteY90" fmla="*/ 1784307 h 2237474"/>
              <a:gd name="connsiteX91" fmla="*/ 4536503 w 12192000"/>
              <a:gd name="connsiteY91" fmla="*/ 1785334 h 2237474"/>
              <a:gd name="connsiteX92" fmla="*/ 4513724 w 12192000"/>
              <a:gd name="connsiteY92" fmla="*/ 1791996 h 2237474"/>
              <a:gd name="connsiteX93" fmla="*/ 4459810 w 12192000"/>
              <a:gd name="connsiteY93" fmla="*/ 1797886 h 2237474"/>
              <a:gd name="connsiteX94" fmla="*/ 4379064 w 12192000"/>
              <a:gd name="connsiteY94" fmla="*/ 1817177 h 2237474"/>
              <a:gd name="connsiteX95" fmla="*/ 4290981 w 12192000"/>
              <a:gd name="connsiteY95" fmla="*/ 1839677 h 2237474"/>
              <a:gd name="connsiteX96" fmla="*/ 4238372 w 12192000"/>
              <a:gd name="connsiteY96" fmla="*/ 1851480 h 2237474"/>
              <a:gd name="connsiteX97" fmla="*/ 4232517 w 12192000"/>
              <a:gd name="connsiteY97" fmla="*/ 1852567 h 2237474"/>
              <a:gd name="connsiteX98" fmla="*/ 4191732 w 12192000"/>
              <a:gd name="connsiteY98" fmla="*/ 1857328 h 2237474"/>
              <a:gd name="connsiteX99" fmla="*/ 4065532 w 12192000"/>
              <a:gd name="connsiteY99" fmla="*/ 1855477 h 2237474"/>
              <a:gd name="connsiteX100" fmla="*/ 4028460 w 12192000"/>
              <a:gd name="connsiteY100" fmla="*/ 1855137 h 2237474"/>
              <a:gd name="connsiteX101" fmla="*/ 4002267 w 12192000"/>
              <a:gd name="connsiteY101" fmla="*/ 1852352 h 2237474"/>
              <a:gd name="connsiteX102" fmla="*/ 3931396 w 12192000"/>
              <a:gd name="connsiteY102" fmla="*/ 1858915 h 2237474"/>
              <a:gd name="connsiteX103" fmla="*/ 3812162 w 12192000"/>
              <a:gd name="connsiteY103" fmla="*/ 1875501 h 2237474"/>
              <a:gd name="connsiteX104" fmla="*/ 3758105 w 12192000"/>
              <a:gd name="connsiteY104" fmla="*/ 1871856 h 2237474"/>
              <a:gd name="connsiteX105" fmla="*/ 3715896 w 12192000"/>
              <a:gd name="connsiteY105" fmla="*/ 1881552 h 2237474"/>
              <a:gd name="connsiteX106" fmla="*/ 3567259 w 12192000"/>
              <a:gd name="connsiteY106" fmla="*/ 1893482 h 2237474"/>
              <a:gd name="connsiteX107" fmla="*/ 3405770 w 12192000"/>
              <a:gd name="connsiteY107" fmla="*/ 1904591 h 2237474"/>
              <a:gd name="connsiteX108" fmla="*/ 3280097 w 12192000"/>
              <a:gd name="connsiteY108" fmla="*/ 1919610 h 2237474"/>
              <a:gd name="connsiteX109" fmla="*/ 3123424 w 12192000"/>
              <a:gd name="connsiteY109" fmla="*/ 1952930 h 2237474"/>
              <a:gd name="connsiteX110" fmla="*/ 3009910 w 12192000"/>
              <a:gd name="connsiteY110" fmla="*/ 1957866 h 2237474"/>
              <a:gd name="connsiteX111" fmla="*/ 2995934 w 12192000"/>
              <a:gd name="connsiteY111" fmla="*/ 1967085 h 2237474"/>
              <a:gd name="connsiteX112" fmla="*/ 2980071 w 12192000"/>
              <a:gd name="connsiteY112" fmla="*/ 1972988 h 2237474"/>
              <a:gd name="connsiteX113" fmla="*/ 2942858 w 12192000"/>
              <a:gd name="connsiteY113" fmla="*/ 1981367 h 2237474"/>
              <a:gd name="connsiteX114" fmla="*/ 2875436 w 12192000"/>
              <a:gd name="connsiteY114" fmla="*/ 1996977 h 2237474"/>
              <a:gd name="connsiteX115" fmla="*/ 2874892 w 12192000"/>
              <a:gd name="connsiteY115" fmla="*/ 1996085 h 2237474"/>
              <a:gd name="connsiteX116" fmla="*/ 2864145 w 12192000"/>
              <a:gd name="connsiteY116" fmla="*/ 1994061 h 2237474"/>
              <a:gd name="connsiteX117" fmla="*/ 2843662 w 12192000"/>
              <a:gd name="connsiteY117" fmla="*/ 1992498 h 2237474"/>
              <a:gd name="connsiteX118" fmla="*/ 2796128 w 12192000"/>
              <a:gd name="connsiteY118" fmla="*/ 1976403 h 2237474"/>
              <a:gd name="connsiteX119" fmla="*/ 2756784 w 12192000"/>
              <a:gd name="connsiteY119" fmla="*/ 1985116 h 2237474"/>
              <a:gd name="connsiteX120" fmla="*/ 2748833 w 12192000"/>
              <a:gd name="connsiteY120" fmla="*/ 1986323 h 2237474"/>
              <a:gd name="connsiteX121" fmla="*/ 2748661 w 12192000"/>
              <a:gd name="connsiteY121" fmla="*/ 1986122 h 2237474"/>
              <a:gd name="connsiteX122" fmla="*/ 2740251 w 12192000"/>
              <a:gd name="connsiteY122" fmla="*/ 1986946 h 2237474"/>
              <a:gd name="connsiteX123" fmla="*/ 2718916 w 12192000"/>
              <a:gd name="connsiteY123" fmla="*/ 1990867 h 2237474"/>
              <a:gd name="connsiteX124" fmla="*/ 2713522 w 12192000"/>
              <a:gd name="connsiteY124" fmla="*/ 1990173 h 2237474"/>
              <a:gd name="connsiteX125" fmla="*/ 2680597 w 12192000"/>
              <a:gd name="connsiteY125" fmla="*/ 1984996 h 2237474"/>
              <a:gd name="connsiteX126" fmla="*/ 2578178 w 12192000"/>
              <a:gd name="connsiteY126" fmla="*/ 1990531 h 2237474"/>
              <a:gd name="connsiteX127" fmla="*/ 2476147 w 12192000"/>
              <a:gd name="connsiteY127" fmla="*/ 1998305 h 2237474"/>
              <a:gd name="connsiteX128" fmla="*/ 2373568 w 12192000"/>
              <a:gd name="connsiteY128" fmla="*/ 2003219 h 2237474"/>
              <a:gd name="connsiteX129" fmla="*/ 2321399 w 12192000"/>
              <a:gd name="connsiteY129" fmla="*/ 1989467 h 2237474"/>
              <a:gd name="connsiteX130" fmla="*/ 2315525 w 12192000"/>
              <a:gd name="connsiteY130" fmla="*/ 1989708 h 2237474"/>
              <a:gd name="connsiteX131" fmla="*/ 2300792 w 12192000"/>
              <a:gd name="connsiteY131" fmla="*/ 1994290 h 2237474"/>
              <a:gd name="connsiteX132" fmla="*/ 2295469 w 12192000"/>
              <a:gd name="connsiteY132" fmla="*/ 1996659 h 2237474"/>
              <a:gd name="connsiteX133" fmla="*/ 2287219 w 12192000"/>
              <a:gd name="connsiteY133" fmla="*/ 1998750 h 2237474"/>
              <a:gd name="connsiteX134" fmla="*/ 2286948 w 12192000"/>
              <a:gd name="connsiteY134" fmla="*/ 1998596 h 2237474"/>
              <a:gd name="connsiteX135" fmla="*/ 2243069 w 12192000"/>
              <a:gd name="connsiteY135" fmla="*/ 2015111 h 2237474"/>
              <a:gd name="connsiteX136" fmla="*/ 2186609 w 12192000"/>
              <a:gd name="connsiteY136" fmla="*/ 2008263 h 2237474"/>
              <a:gd name="connsiteX137" fmla="*/ 2164831 w 12192000"/>
              <a:gd name="connsiteY137" fmla="*/ 2010143 h 2237474"/>
              <a:gd name="connsiteX138" fmla="*/ 2152836 w 12192000"/>
              <a:gd name="connsiteY138" fmla="*/ 2010048 h 2237474"/>
              <a:gd name="connsiteX139" fmla="*/ 2117102 w 12192000"/>
              <a:gd name="connsiteY139" fmla="*/ 2023004 h 2237474"/>
              <a:gd name="connsiteX140" fmla="*/ 2111935 w 12192000"/>
              <a:gd name="connsiteY140" fmla="*/ 2023163 h 2237474"/>
              <a:gd name="connsiteX141" fmla="*/ 2089991 w 12192000"/>
              <a:gd name="connsiteY141" fmla="*/ 2034193 h 2237474"/>
              <a:gd name="connsiteX142" fmla="*/ 2058061 w 12192000"/>
              <a:gd name="connsiteY142" fmla="*/ 2047942 h 2237474"/>
              <a:gd name="connsiteX143" fmla="*/ 2055737 w 12192000"/>
              <a:gd name="connsiteY143" fmla="*/ 2047704 h 2237474"/>
              <a:gd name="connsiteX144" fmla="*/ 2042244 w 12192000"/>
              <a:gd name="connsiteY144" fmla="*/ 2055560 h 2237474"/>
              <a:gd name="connsiteX145" fmla="*/ 1976224 w 12192000"/>
              <a:gd name="connsiteY145" fmla="*/ 2074257 h 2237474"/>
              <a:gd name="connsiteX146" fmla="*/ 1877728 w 12192000"/>
              <a:gd name="connsiteY146" fmla="*/ 2101004 h 2237474"/>
              <a:gd name="connsiteX147" fmla="*/ 1759056 w 12192000"/>
              <a:gd name="connsiteY147" fmla="*/ 2125608 h 2237474"/>
              <a:gd name="connsiteX148" fmla="*/ 1637948 w 12192000"/>
              <a:gd name="connsiteY148" fmla="*/ 2172597 h 2237474"/>
              <a:gd name="connsiteX149" fmla="*/ 1434549 w 12192000"/>
              <a:gd name="connsiteY149" fmla="*/ 2234522 h 2237474"/>
              <a:gd name="connsiteX150" fmla="*/ 1398481 w 12192000"/>
              <a:gd name="connsiteY150" fmla="*/ 2237074 h 2237474"/>
              <a:gd name="connsiteX151" fmla="*/ 1398407 w 12192000"/>
              <a:gd name="connsiteY151" fmla="*/ 2237095 h 2237474"/>
              <a:gd name="connsiteX152" fmla="*/ 1370962 w 12192000"/>
              <a:gd name="connsiteY152" fmla="*/ 2237474 h 2237474"/>
              <a:gd name="connsiteX153" fmla="*/ 1356367 w 12192000"/>
              <a:gd name="connsiteY153" fmla="*/ 2235089 h 2237474"/>
              <a:gd name="connsiteX154" fmla="*/ 1324828 w 12192000"/>
              <a:gd name="connsiteY154" fmla="*/ 2231968 h 2237474"/>
              <a:gd name="connsiteX155" fmla="*/ 1297744 w 12192000"/>
              <a:gd name="connsiteY155" fmla="*/ 2235849 h 2237474"/>
              <a:gd name="connsiteX156" fmla="*/ 1286236 w 12192000"/>
              <a:gd name="connsiteY156" fmla="*/ 2233135 h 2237474"/>
              <a:gd name="connsiteX157" fmla="*/ 1283504 w 12192000"/>
              <a:gd name="connsiteY157" fmla="*/ 2233797 h 2237474"/>
              <a:gd name="connsiteX158" fmla="*/ 1279765 w 12192000"/>
              <a:gd name="connsiteY158" fmla="*/ 2229639 h 2237474"/>
              <a:gd name="connsiteX159" fmla="*/ 1195347 w 12192000"/>
              <a:gd name="connsiteY159" fmla="*/ 2212354 h 2237474"/>
              <a:gd name="connsiteX160" fmla="*/ 970251 w 12192000"/>
              <a:gd name="connsiteY160" fmla="*/ 2221029 h 2237474"/>
              <a:gd name="connsiteX161" fmla="*/ 812914 w 12192000"/>
              <a:gd name="connsiteY161" fmla="*/ 2202752 h 2237474"/>
              <a:gd name="connsiteX162" fmla="*/ 800195 w 12192000"/>
              <a:gd name="connsiteY162" fmla="*/ 2209407 h 2237474"/>
              <a:gd name="connsiteX163" fmla="*/ 784978 w 12192000"/>
              <a:gd name="connsiteY163" fmla="*/ 2212360 h 2237474"/>
              <a:gd name="connsiteX164" fmla="*/ 681987 w 12192000"/>
              <a:gd name="connsiteY164" fmla="*/ 2216757 h 2237474"/>
              <a:gd name="connsiteX165" fmla="*/ 669923 w 12192000"/>
              <a:gd name="connsiteY165" fmla="*/ 2211682 h 2237474"/>
              <a:gd name="connsiteX166" fmla="*/ 648680 w 12192000"/>
              <a:gd name="connsiteY166" fmla="*/ 2206229 h 2237474"/>
              <a:gd name="connsiteX167" fmla="*/ 597225 w 12192000"/>
              <a:gd name="connsiteY167" fmla="*/ 2180999 h 2237474"/>
              <a:gd name="connsiteX168" fmla="*/ 558449 w 12192000"/>
              <a:gd name="connsiteY168" fmla="*/ 2182346 h 2237474"/>
              <a:gd name="connsiteX169" fmla="*/ 550517 w 12192000"/>
              <a:gd name="connsiteY169" fmla="*/ 2182060 h 2237474"/>
              <a:gd name="connsiteX170" fmla="*/ 550309 w 12192000"/>
              <a:gd name="connsiteY170" fmla="*/ 2181825 h 2237474"/>
              <a:gd name="connsiteX171" fmla="*/ 541836 w 12192000"/>
              <a:gd name="connsiteY171" fmla="*/ 2181063 h 2237474"/>
              <a:gd name="connsiteX172" fmla="*/ 536057 w 12192000"/>
              <a:gd name="connsiteY172" fmla="*/ 2181537 h 2237474"/>
              <a:gd name="connsiteX173" fmla="*/ 520671 w 12192000"/>
              <a:gd name="connsiteY173" fmla="*/ 2180980 h 2237474"/>
              <a:gd name="connsiteX174" fmla="*/ 515024 w 12192000"/>
              <a:gd name="connsiteY174" fmla="*/ 2179258 h 2237474"/>
              <a:gd name="connsiteX175" fmla="*/ 512278 w 12192000"/>
              <a:gd name="connsiteY175" fmla="*/ 2176369 h 2237474"/>
              <a:gd name="connsiteX176" fmla="*/ 480419 w 12192000"/>
              <a:gd name="connsiteY176" fmla="*/ 2167807 h 2237474"/>
              <a:gd name="connsiteX177" fmla="*/ 413835 w 12192000"/>
              <a:gd name="connsiteY177" fmla="*/ 2156783 h 2237474"/>
              <a:gd name="connsiteX178" fmla="*/ 376513 w 12192000"/>
              <a:gd name="connsiteY178" fmla="*/ 2154014 h 2237474"/>
              <a:gd name="connsiteX179" fmla="*/ 273386 w 12192000"/>
              <a:gd name="connsiteY179" fmla="*/ 2142551 h 2237474"/>
              <a:gd name="connsiteX180" fmla="*/ 169207 w 12192000"/>
              <a:gd name="connsiteY180" fmla="*/ 2128100 h 2237474"/>
              <a:gd name="connsiteX181" fmla="*/ 93149 w 12192000"/>
              <a:gd name="connsiteY181" fmla="*/ 2105324 h 2237474"/>
              <a:gd name="connsiteX182" fmla="*/ 88109 w 12192000"/>
              <a:gd name="connsiteY182" fmla="*/ 2106704 h 2237474"/>
              <a:gd name="connsiteX183" fmla="*/ 80022 w 12192000"/>
              <a:gd name="connsiteY183" fmla="*/ 2107254 h 2237474"/>
              <a:gd name="connsiteX184" fmla="*/ 79717 w 12192000"/>
              <a:gd name="connsiteY184" fmla="*/ 2107046 h 2237474"/>
              <a:gd name="connsiteX185" fmla="*/ 72352 w 12192000"/>
              <a:gd name="connsiteY185" fmla="*/ 2107991 h 2237474"/>
              <a:gd name="connsiteX186" fmla="*/ 37645 w 12192000"/>
              <a:gd name="connsiteY186" fmla="*/ 2115401 h 2237474"/>
              <a:gd name="connsiteX187" fmla="*/ 4572 w 12192000"/>
              <a:gd name="connsiteY187" fmla="*/ 2111091 h 2237474"/>
              <a:gd name="connsiteX188" fmla="*/ 0 w 12192000"/>
              <a:gd name="connsiteY188" fmla="*/ 2110468 h 2237474"/>
              <a:gd name="connsiteX189" fmla="*/ 0 w 12192000"/>
              <a:gd name="connsiteY18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60755 w 12192000"/>
              <a:gd name="connsiteY40" fmla="*/ 1203427 h 2237474"/>
              <a:gd name="connsiteX41" fmla="*/ 8419755 w 12192000"/>
              <a:gd name="connsiteY41" fmla="*/ 1216260 h 2237474"/>
              <a:gd name="connsiteX42" fmla="*/ 8411626 w 12192000"/>
              <a:gd name="connsiteY42" fmla="*/ 1214397 h 2237474"/>
              <a:gd name="connsiteX43" fmla="*/ 8363469 w 12192000"/>
              <a:gd name="connsiteY43" fmla="*/ 1246658 h 2237474"/>
              <a:gd name="connsiteX44" fmla="*/ 8275497 w 12192000"/>
              <a:gd name="connsiteY44" fmla="*/ 1264396 h 2237474"/>
              <a:gd name="connsiteX45" fmla="*/ 8206287 w 12192000"/>
              <a:gd name="connsiteY45" fmla="*/ 1273060 h 2237474"/>
              <a:gd name="connsiteX46" fmla="*/ 8139997 w 12192000"/>
              <a:gd name="connsiteY46" fmla="*/ 1282713 h 2237474"/>
              <a:gd name="connsiteX47" fmla="*/ 8074238 w 12192000"/>
              <a:gd name="connsiteY47" fmla="*/ 1301895 h 2237474"/>
              <a:gd name="connsiteX48" fmla="*/ 7942099 w 12192000"/>
              <a:gd name="connsiteY48" fmla="*/ 1336332 h 2237474"/>
              <a:gd name="connsiteX49" fmla="*/ 7902328 w 12192000"/>
              <a:gd name="connsiteY49" fmla="*/ 1345865 h 2237474"/>
              <a:gd name="connsiteX50" fmla="*/ 7840612 w 12192000"/>
              <a:gd name="connsiteY50" fmla="*/ 1369373 h 2237474"/>
              <a:gd name="connsiteX51" fmla="*/ 7786819 w 12192000"/>
              <a:gd name="connsiteY51" fmla="*/ 1378970 h 2237474"/>
              <a:gd name="connsiteX52" fmla="*/ 7548172 w 12192000"/>
              <a:gd name="connsiteY52" fmla="*/ 1417460 h 2237474"/>
              <a:gd name="connsiteX53" fmla="*/ 7483437 w 12192000"/>
              <a:gd name="connsiteY53" fmla="*/ 1478152 h 2237474"/>
              <a:gd name="connsiteX54" fmla="*/ 7377870 w 12192000"/>
              <a:gd name="connsiteY54" fmla="*/ 1523319 h 2237474"/>
              <a:gd name="connsiteX55" fmla="*/ 7230737 w 12192000"/>
              <a:gd name="connsiteY55" fmla="*/ 1562633 h 2237474"/>
              <a:gd name="connsiteX56" fmla="*/ 7224458 w 12192000"/>
              <a:gd name="connsiteY56" fmla="*/ 1573008 h 2237474"/>
              <a:gd name="connsiteX57" fmla="*/ 7183121 w 12192000"/>
              <a:gd name="connsiteY57" fmla="*/ 1595162 h 2237474"/>
              <a:gd name="connsiteX58" fmla="*/ 7164601 w 12192000"/>
              <a:gd name="connsiteY58" fmla="*/ 1606490 h 2237474"/>
              <a:gd name="connsiteX59" fmla="*/ 7031309 w 12192000"/>
              <a:gd name="connsiteY59" fmla="*/ 1619451 h 2237474"/>
              <a:gd name="connsiteX60" fmla="*/ 6900177 w 12192000"/>
              <a:gd name="connsiteY60" fmla="*/ 1636016 h 2237474"/>
              <a:gd name="connsiteX61" fmla="*/ 6795372 w 12192000"/>
              <a:gd name="connsiteY61" fmla="*/ 1644845 h 2237474"/>
              <a:gd name="connsiteX62" fmla="*/ 6692251 w 12192000"/>
              <a:gd name="connsiteY62" fmla="*/ 1656357 h 2237474"/>
              <a:gd name="connsiteX63" fmla="*/ 6655235 w 12192000"/>
              <a:gd name="connsiteY63" fmla="*/ 1661869 h 2237474"/>
              <a:gd name="connsiteX64" fmla="*/ 6554894 w 12192000"/>
              <a:gd name="connsiteY64" fmla="*/ 1664428 h 2237474"/>
              <a:gd name="connsiteX65" fmla="*/ 6516595 w 12192000"/>
              <a:gd name="connsiteY65" fmla="*/ 1667475 h 2237474"/>
              <a:gd name="connsiteX66" fmla="*/ 6508541 w 12192000"/>
              <a:gd name="connsiteY66" fmla="*/ 1668757 h 2237474"/>
              <a:gd name="connsiteX67" fmla="*/ 6471012 w 12192000"/>
              <a:gd name="connsiteY67" fmla="*/ 1678604 h 2237474"/>
              <a:gd name="connsiteX68" fmla="*/ 6364035 w 12192000"/>
              <a:gd name="connsiteY68" fmla="*/ 1667683 h 2237474"/>
              <a:gd name="connsiteX69" fmla="*/ 6280959 w 12192000"/>
              <a:gd name="connsiteY69" fmla="*/ 1689329 h 2237474"/>
              <a:gd name="connsiteX70" fmla="*/ 6243319 w 12192000"/>
              <a:gd name="connsiteY70" fmla="*/ 1695560 h 2237474"/>
              <a:gd name="connsiteX71" fmla="*/ 6098321 w 12192000"/>
              <a:gd name="connsiteY71" fmla="*/ 1721646 h 2237474"/>
              <a:gd name="connsiteX72" fmla="*/ 5880652 w 12192000"/>
              <a:gd name="connsiteY72" fmla="*/ 1779643 h 2237474"/>
              <a:gd name="connsiteX73" fmla="*/ 5785959 w 12192000"/>
              <a:gd name="connsiteY73" fmla="*/ 1775307 h 2237474"/>
              <a:gd name="connsiteX74" fmla="*/ 5643534 w 12192000"/>
              <a:gd name="connsiteY74" fmla="*/ 1802919 h 2237474"/>
              <a:gd name="connsiteX75" fmla="*/ 5518799 w 12192000"/>
              <a:gd name="connsiteY75" fmla="*/ 1818312 h 2237474"/>
              <a:gd name="connsiteX76" fmla="*/ 5505014 w 12192000"/>
              <a:gd name="connsiteY76" fmla="*/ 1819259 h 2237474"/>
              <a:gd name="connsiteX77" fmla="*/ 5453307 w 12192000"/>
              <a:gd name="connsiteY77" fmla="*/ 1815450 h 2237474"/>
              <a:gd name="connsiteX78" fmla="*/ 5221533 w 12192000"/>
              <a:gd name="connsiteY78" fmla="*/ 1846950 h 2237474"/>
              <a:gd name="connsiteX79" fmla="*/ 5149802 w 12192000"/>
              <a:gd name="connsiteY79" fmla="*/ 1844846 h 2237474"/>
              <a:gd name="connsiteX80" fmla="*/ 5114927 w 12192000"/>
              <a:gd name="connsiteY80" fmla="*/ 1847827 h 2237474"/>
              <a:gd name="connsiteX81" fmla="*/ 5108970 w 12192000"/>
              <a:gd name="connsiteY81" fmla="*/ 1847935 h 2237474"/>
              <a:gd name="connsiteX82" fmla="*/ 5067961 w 12192000"/>
              <a:gd name="connsiteY82" fmla="*/ 1845917 h 2237474"/>
              <a:gd name="connsiteX83" fmla="*/ 5007075 w 12192000"/>
              <a:gd name="connsiteY83" fmla="*/ 1838626 h 2237474"/>
              <a:gd name="connsiteX84" fmla="*/ 4944087 w 12192000"/>
              <a:gd name="connsiteY84" fmla="*/ 1823332 h 2237474"/>
              <a:gd name="connsiteX85" fmla="*/ 4907662 w 12192000"/>
              <a:gd name="connsiteY85" fmla="*/ 1816900 h 2237474"/>
              <a:gd name="connsiteX86" fmla="*/ 4882386 w 12192000"/>
              <a:gd name="connsiteY86" fmla="*/ 1809844 h 2237474"/>
              <a:gd name="connsiteX87" fmla="*/ 4811440 w 12192000"/>
              <a:gd name="connsiteY87" fmla="*/ 1804655 h 2237474"/>
              <a:gd name="connsiteX88" fmla="*/ 4691075 w 12192000"/>
              <a:gd name="connsiteY88" fmla="*/ 1801389 h 2237474"/>
              <a:gd name="connsiteX89" fmla="*/ 4640313 w 12192000"/>
              <a:gd name="connsiteY89" fmla="*/ 1784307 h 2237474"/>
              <a:gd name="connsiteX90" fmla="*/ 4536503 w 12192000"/>
              <a:gd name="connsiteY90" fmla="*/ 1785334 h 2237474"/>
              <a:gd name="connsiteX91" fmla="*/ 4513724 w 12192000"/>
              <a:gd name="connsiteY91" fmla="*/ 1791996 h 2237474"/>
              <a:gd name="connsiteX92" fmla="*/ 4459810 w 12192000"/>
              <a:gd name="connsiteY92" fmla="*/ 1797886 h 2237474"/>
              <a:gd name="connsiteX93" fmla="*/ 4379064 w 12192000"/>
              <a:gd name="connsiteY93" fmla="*/ 1817177 h 2237474"/>
              <a:gd name="connsiteX94" fmla="*/ 4290981 w 12192000"/>
              <a:gd name="connsiteY94" fmla="*/ 1839677 h 2237474"/>
              <a:gd name="connsiteX95" fmla="*/ 4238372 w 12192000"/>
              <a:gd name="connsiteY95" fmla="*/ 1851480 h 2237474"/>
              <a:gd name="connsiteX96" fmla="*/ 4232517 w 12192000"/>
              <a:gd name="connsiteY96" fmla="*/ 1852567 h 2237474"/>
              <a:gd name="connsiteX97" fmla="*/ 4191732 w 12192000"/>
              <a:gd name="connsiteY97" fmla="*/ 1857328 h 2237474"/>
              <a:gd name="connsiteX98" fmla="*/ 4065532 w 12192000"/>
              <a:gd name="connsiteY98" fmla="*/ 1855477 h 2237474"/>
              <a:gd name="connsiteX99" fmla="*/ 4028460 w 12192000"/>
              <a:gd name="connsiteY99" fmla="*/ 1855137 h 2237474"/>
              <a:gd name="connsiteX100" fmla="*/ 4002267 w 12192000"/>
              <a:gd name="connsiteY100" fmla="*/ 1852352 h 2237474"/>
              <a:gd name="connsiteX101" fmla="*/ 3931396 w 12192000"/>
              <a:gd name="connsiteY101" fmla="*/ 1858915 h 2237474"/>
              <a:gd name="connsiteX102" fmla="*/ 3812162 w 12192000"/>
              <a:gd name="connsiteY102" fmla="*/ 1875501 h 2237474"/>
              <a:gd name="connsiteX103" fmla="*/ 3758105 w 12192000"/>
              <a:gd name="connsiteY103" fmla="*/ 1871856 h 2237474"/>
              <a:gd name="connsiteX104" fmla="*/ 3715896 w 12192000"/>
              <a:gd name="connsiteY104" fmla="*/ 1881552 h 2237474"/>
              <a:gd name="connsiteX105" fmla="*/ 3567259 w 12192000"/>
              <a:gd name="connsiteY105" fmla="*/ 1893482 h 2237474"/>
              <a:gd name="connsiteX106" fmla="*/ 3405770 w 12192000"/>
              <a:gd name="connsiteY106" fmla="*/ 1904591 h 2237474"/>
              <a:gd name="connsiteX107" fmla="*/ 3280097 w 12192000"/>
              <a:gd name="connsiteY107" fmla="*/ 1919610 h 2237474"/>
              <a:gd name="connsiteX108" fmla="*/ 3123424 w 12192000"/>
              <a:gd name="connsiteY108" fmla="*/ 1952930 h 2237474"/>
              <a:gd name="connsiteX109" fmla="*/ 3009910 w 12192000"/>
              <a:gd name="connsiteY109" fmla="*/ 1957866 h 2237474"/>
              <a:gd name="connsiteX110" fmla="*/ 2995934 w 12192000"/>
              <a:gd name="connsiteY110" fmla="*/ 1967085 h 2237474"/>
              <a:gd name="connsiteX111" fmla="*/ 2980071 w 12192000"/>
              <a:gd name="connsiteY111" fmla="*/ 1972988 h 2237474"/>
              <a:gd name="connsiteX112" fmla="*/ 2942858 w 12192000"/>
              <a:gd name="connsiteY112" fmla="*/ 1981367 h 2237474"/>
              <a:gd name="connsiteX113" fmla="*/ 2875436 w 12192000"/>
              <a:gd name="connsiteY113" fmla="*/ 1996977 h 2237474"/>
              <a:gd name="connsiteX114" fmla="*/ 2874892 w 12192000"/>
              <a:gd name="connsiteY114" fmla="*/ 1996085 h 2237474"/>
              <a:gd name="connsiteX115" fmla="*/ 2864145 w 12192000"/>
              <a:gd name="connsiteY115" fmla="*/ 1994061 h 2237474"/>
              <a:gd name="connsiteX116" fmla="*/ 2843662 w 12192000"/>
              <a:gd name="connsiteY116" fmla="*/ 1992498 h 2237474"/>
              <a:gd name="connsiteX117" fmla="*/ 2796128 w 12192000"/>
              <a:gd name="connsiteY117" fmla="*/ 1976403 h 2237474"/>
              <a:gd name="connsiteX118" fmla="*/ 2756784 w 12192000"/>
              <a:gd name="connsiteY118" fmla="*/ 1985116 h 2237474"/>
              <a:gd name="connsiteX119" fmla="*/ 2748833 w 12192000"/>
              <a:gd name="connsiteY119" fmla="*/ 1986323 h 2237474"/>
              <a:gd name="connsiteX120" fmla="*/ 2748661 w 12192000"/>
              <a:gd name="connsiteY120" fmla="*/ 1986122 h 2237474"/>
              <a:gd name="connsiteX121" fmla="*/ 2740251 w 12192000"/>
              <a:gd name="connsiteY121" fmla="*/ 1986946 h 2237474"/>
              <a:gd name="connsiteX122" fmla="*/ 2718916 w 12192000"/>
              <a:gd name="connsiteY122" fmla="*/ 1990867 h 2237474"/>
              <a:gd name="connsiteX123" fmla="*/ 2713522 w 12192000"/>
              <a:gd name="connsiteY123" fmla="*/ 1990173 h 2237474"/>
              <a:gd name="connsiteX124" fmla="*/ 2680597 w 12192000"/>
              <a:gd name="connsiteY124" fmla="*/ 1984996 h 2237474"/>
              <a:gd name="connsiteX125" fmla="*/ 2578178 w 12192000"/>
              <a:gd name="connsiteY125" fmla="*/ 1990531 h 2237474"/>
              <a:gd name="connsiteX126" fmla="*/ 2476147 w 12192000"/>
              <a:gd name="connsiteY126" fmla="*/ 1998305 h 2237474"/>
              <a:gd name="connsiteX127" fmla="*/ 2373568 w 12192000"/>
              <a:gd name="connsiteY127" fmla="*/ 2003219 h 2237474"/>
              <a:gd name="connsiteX128" fmla="*/ 2321399 w 12192000"/>
              <a:gd name="connsiteY128" fmla="*/ 1989467 h 2237474"/>
              <a:gd name="connsiteX129" fmla="*/ 2315525 w 12192000"/>
              <a:gd name="connsiteY129" fmla="*/ 1989708 h 2237474"/>
              <a:gd name="connsiteX130" fmla="*/ 2300792 w 12192000"/>
              <a:gd name="connsiteY130" fmla="*/ 1994290 h 2237474"/>
              <a:gd name="connsiteX131" fmla="*/ 2295469 w 12192000"/>
              <a:gd name="connsiteY131" fmla="*/ 1996659 h 2237474"/>
              <a:gd name="connsiteX132" fmla="*/ 2287219 w 12192000"/>
              <a:gd name="connsiteY132" fmla="*/ 1998750 h 2237474"/>
              <a:gd name="connsiteX133" fmla="*/ 2286948 w 12192000"/>
              <a:gd name="connsiteY133" fmla="*/ 1998596 h 2237474"/>
              <a:gd name="connsiteX134" fmla="*/ 2243069 w 12192000"/>
              <a:gd name="connsiteY134" fmla="*/ 2015111 h 2237474"/>
              <a:gd name="connsiteX135" fmla="*/ 2186609 w 12192000"/>
              <a:gd name="connsiteY135" fmla="*/ 2008263 h 2237474"/>
              <a:gd name="connsiteX136" fmla="*/ 2164831 w 12192000"/>
              <a:gd name="connsiteY136" fmla="*/ 2010143 h 2237474"/>
              <a:gd name="connsiteX137" fmla="*/ 2152836 w 12192000"/>
              <a:gd name="connsiteY137" fmla="*/ 2010048 h 2237474"/>
              <a:gd name="connsiteX138" fmla="*/ 2117102 w 12192000"/>
              <a:gd name="connsiteY138" fmla="*/ 2023004 h 2237474"/>
              <a:gd name="connsiteX139" fmla="*/ 2111935 w 12192000"/>
              <a:gd name="connsiteY139" fmla="*/ 2023163 h 2237474"/>
              <a:gd name="connsiteX140" fmla="*/ 2089991 w 12192000"/>
              <a:gd name="connsiteY140" fmla="*/ 2034193 h 2237474"/>
              <a:gd name="connsiteX141" fmla="*/ 2058061 w 12192000"/>
              <a:gd name="connsiteY141" fmla="*/ 2047942 h 2237474"/>
              <a:gd name="connsiteX142" fmla="*/ 2055737 w 12192000"/>
              <a:gd name="connsiteY142" fmla="*/ 2047704 h 2237474"/>
              <a:gd name="connsiteX143" fmla="*/ 2042244 w 12192000"/>
              <a:gd name="connsiteY143" fmla="*/ 2055560 h 2237474"/>
              <a:gd name="connsiteX144" fmla="*/ 1976224 w 12192000"/>
              <a:gd name="connsiteY144" fmla="*/ 2074257 h 2237474"/>
              <a:gd name="connsiteX145" fmla="*/ 1877728 w 12192000"/>
              <a:gd name="connsiteY145" fmla="*/ 2101004 h 2237474"/>
              <a:gd name="connsiteX146" fmla="*/ 1759056 w 12192000"/>
              <a:gd name="connsiteY146" fmla="*/ 2125608 h 2237474"/>
              <a:gd name="connsiteX147" fmla="*/ 1637948 w 12192000"/>
              <a:gd name="connsiteY147" fmla="*/ 2172597 h 2237474"/>
              <a:gd name="connsiteX148" fmla="*/ 1434549 w 12192000"/>
              <a:gd name="connsiteY148" fmla="*/ 2234522 h 2237474"/>
              <a:gd name="connsiteX149" fmla="*/ 1398481 w 12192000"/>
              <a:gd name="connsiteY149" fmla="*/ 2237074 h 2237474"/>
              <a:gd name="connsiteX150" fmla="*/ 1398407 w 12192000"/>
              <a:gd name="connsiteY150" fmla="*/ 2237095 h 2237474"/>
              <a:gd name="connsiteX151" fmla="*/ 1370962 w 12192000"/>
              <a:gd name="connsiteY151" fmla="*/ 2237474 h 2237474"/>
              <a:gd name="connsiteX152" fmla="*/ 1356367 w 12192000"/>
              <a:gd name="connsiteY152" fmla="*/ 2235089 h 2237474"/>
              <a:gd name="connsiteX153" fmla="*/ 1324828 w 12192000"/>
              <a:gd name="connsiteY153" fmla="*/ 2231968 h 2237474"/>
              <a:gd name="connsiteX154" fmla="*/ 1297744 w 12192000"/>
              <a:gd name="connsiteY154" fmla="*/ 2235849 h 2237474"/>
              <a:gd name="connsiteX155" fmla="*/ 1286236 w 12192000"/>
              <a:gd name="connsiteY155" fmla="*/ 2233135 h 2237474"/>
              <a:gd name="connsiteX156" fmla="*/ 1283504 w 12192000"/>
              <a:gd name="connsiteY156" fmla="*/ 2233797 h 2237474"/>
              <a:gd name="connsiteX157" fmla="*/ 1279765 w 12192000"/>
              <a:gd name="connsiteY157" fmla="*/ 2229639 h 2237474"/>
              <a:gd name="connsiteX158" fmla="*/ 1195347 w 12192000"/>
              <a:gd name="connsiteY158" fmla="*/ 2212354 h 2237474"/>
              <a:gd name="connsiteX159" fmla="*/ 970251 w 12192000"/>
              <a:gd name="connsiteY159" fmla="*/ 2221029 h 2237474"/>
              <a:gd name="connsiteX160" fmla="*/ 812914 w 12192000"/>
              <a:gd name="connsiteY160" fmla="*/ 2202752 h 2237474"/>
              <a:gd name="connsiteX161" fmla="*/ 800195 w 12192000"/>
              <a:gd name="connsiteY161" fmla="*/ 2209407 h 2237474"/>
              <a:gd name="connsiteX162" fmla="*/ 784978 w 12192000"/>
              <a:gd name="connsiteY162" fmla="*/ 2212360 h 2237474"/>
              <a:gd name="connsiteX163" fmla="*/ 681987 w 12192000"/>
              <a:gd name="connsiteY163" fmla="*/ 2216757 h 2237474"/>
              <a:gd name="connsiteX164" fmla="*/ 669923 w 12192000"/>
              <a:gd name="connsiteY164" fmla="*/ 2211682 h 2237474"/>
              <a:gd name="connsiteX165" fmla="*/ 648680 w 12192000"/>
              <a:gd name="connsiteY165" fmla="*/ 2206229 h 2237474"/>
              <a:gd name="connsiteX166" fmla="*/ 597225 w 12192000"/>
              <a:gd name="connsiteY166" fmla="*/ 2180999 h 2237474"/>
              <a:gd name="connsiteX167" fmla="*/ 558449 w 12192000"/>
              <a:gd name="connsiteY167" fmla="*/ 2182346 h 2237474"/>
              <a:gd name="connsiteX168" fmla="*/ 550517 w 12192000"/>
              <a:gd name="connsiteY168" fmla="*/ 2182060 h 2237474"/>
              <a:gd name="connsiteX169" fmla="*/ 550309 w 12192000"/>
              <a:gd name="connsiteY169" fmla="*/ 2181825 h 2237474"/>
              <a:gd name="connsiteX170" fmla="*/ 541836 w 12192000"/>
              <a:gd name="connsiteY170" fmla="*/ 2181063 h 2237474"/>
              <a:gd name="connsiteX171" fmla="*/ 536057 w 12192000"/>
              <a:gd name="connsiteY171" fmla="*/ 2181537 h 2237474"/>
              <a:gd name="connsiteX172" fmla="*/ 520671 w 12192000"/>
              <a:gd name="connsiteY172" fmla="*/ 2180980 h 2237474"/>
              <a:gd name="connsiteX173" fmla="*/ 515024 w 12192000"/>
              <a:gd name="connsiteY173" fmla="*/ 2179258 h 2237474"/>
              <a:gd name="connsiteX174" fmla="*/ 512278 w 12192000"/>
              <a:gd name="connsiteY174" fmla="*/ 2176369 h 2237474"/>
              <a:gd name="connsiteX175" fmla="*/ 480419 w 12192000"/>
              <a:gd name="connsiteY175" fmla="*/ 2167807 h 2237474"/>
              <a:gd name="connsiteX176" fmla="*/ 413835 w 12192000"/>
              <a:gd name="connsiteY176" fmla="*/ 2156783 h 2237474"/>
              <a:gd name="connsiteX177" fmla="*/ 376513 w 12192000"/>
              <a:gd name="connsiteY177" fmla="*/ 2154014 h 2237474"/>
              <a:gd name="connsiteX178" fmla="*/ 273386 w 12192000"/>
              <a:gd name="connsiteY178" fmla="*/ 2142551 h 2237474"/>
              <a:gd name="connsiteX179" fmla="*/ 169207 w 12192000"/>
              <a:gd name="connsiteY179" fmla="*/ 2128100 h 2237474"/>
              <a:gd name="connsiteX180" fmla="*/ 93149 w 12192000"/>
              <a:gd name="connsiteY180" fmla="*/ 2105324 h 2237474"/>
              <a:gd name="connsiteX181" fmla="*/ 88109 w 12192000"/>
              <a:gd name="connsiteY181" fmla="*/ 2106704 h 2237474"/>
              <a:gd name="connsiteX182" fmla="*/ 80022 w 12192000"/>
              <a:gd name="connsiteY182" fmla="*/ 2107254 h 2237474"/>
              <a:gd name="connsiteX183" fmla="*/ 79717 w 12192000"/>
              <a:gd name="connsiteY183" fmla="*/ 2107046 h 2237474"/>
              <a:gd name="connsiteX184" fmla="*/ 72352 w 12192000"/>
              <a:gd name="connsiteY184" fmla="*/ 2107991 h 2237474"/>
              <a:gd name="connsiteX185" fmla="*/ 37645 w 12192000"/>
              <a:gd name="connsiteY185" fmla="*/ 2115401 h 2237474"/>
              <a:gd name="connsiteX186" fmla="*/ 4572 w 12192000"/>
              <a:gd name="connsiteY186" fmla="*/ 2111091 h 2237474"/>
              <a:gd name="connsiteX187" fmla="*/ 0 w 12192000"/>
              <a:gd name="connsiteY187" fmla="*/ 2110468 h 2237474"/>
              <a:gd name="connsiteX188" fmla="*/ 0 w 12192000"/>
              <a:gd name="connsiteY18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80071 w 12192000"/>
              <a:gd name="connsiteY110" fmla="*/ 1972988 h 2237474"/>
              <a:gd name="connsiteX111" fmla="*/ 2942858 w 12192000"/>
              <a:gd name="connsiteY111" fmla="*/ 1981367 h 2237474"/>
              <a:gd name="connsiteX112" fmla="*/ 2875436 w 12192000"/>
              <a:gd name="connsiteY112" fmla="*/ 1996977 h 2237474"/>
              <a:gd name="connsiteX113" fmla="*/ 2874892 w 12192000"/>
              <a:gd name="connsiteY113" fmla="*/ 1996085 h 2237474"/>
              <a:gd name="connsiteX114" fmla="*/ 2864145 w 12192000"/>
              <a:gd name="connsiteY114" fmla="*/ 1994061 h 2237474"/>
              <a:gd name="connsiteX115" fmla="*/ 2843662 w 12192000"/>
              <a:gd name="connsiteY115" fmla="*/ 1992498 h 2237474"/>
              <a:gd name="connsiteX116" fmla="*/ 2796128 w 12192000"/>
              <a:gd name="connsiteY116" fmla="*/ 1976403 h 2237474"/>
              <a:gd name="connsiteX117" fmla="*/ 2756784 w 12192000"/>
              <a:gd name="connsiteY117" fmla="*/ 1985116 h 2237474"/>
              <a:gd name="connsiteX118" fmla="*/ 2748833 w 12192000"/>
              <a:gd name="connsiteY118" fmla="*/ 1986323 h 2237474"/>
              <a:gd name="connsiteX119" fmla="*/ 2748661 w 12192000"/>
              <a:gd name="connsiteY119" fmla="*/ 1986122 h 2237474"/>
              <a:gd name="connsiteX120" fmla="*/ 2740251 w 12192000"/>
              <a:gd name="connsiteY120" fmla="*/ 1986946 h 2237474"/>
              <a:gd name="connsiteX121" fmla="*/ 2718916 w 12192000"/>
              <a:gd name="connsiteY121" fmla="*/ 1990867 h 2237474"/>
              <a:gd name="connsiteX122" fmla="*/ 2713522 w 12192000"/>
              <a:gd name="connsiteY122" fmla="*/ 1990173 h 2237474"/>
              <a:gd name="connsiteX123" fmla="*/ 2680597 w 12192000"/>
              <a:gd name="connsiteY123" fmla="*/ 1984996 h 2237474"/>
              <a:gd name="connsiteX124" fmla="*/ 2578178 w 12192000"/>
              <a:gd name="connsiteY124" fmla="*/ 1990531 h 2237474"/>
              <a:gd name="connsiteX125" fmla="*/ 2476147 w 12192000"/>
              <a:gd name="connsiteY125" fmla="*/ 1998305 h 2237474"/>
              <a:gd name="connsiteX126" fmla="*/ 2373568 w 12192000"/>
              <a:gd name="connsiteY126" fmla="*/ 2003219 h 2237474"/>
              <a:gd name="connsiteX127" fmla="*/ 2321399 w 12192000"/>
              <a:gd name="connsiteY127" fmla="*/ 1989467 h 2237474"/>
              <a:gd name="connsiteX128" fmla="*/ 2315525 w 12192000"/>
              <a:gd name="connsiteY128" fmla="*/ 1989708 h 2237474"/>
              <a:gd name="connsiteX129" fmla="*/ 2300792 w 12192000"/>
              <a:gd name="connsiteY129" fmla="*/ 1994290 h 2237474"/>
              <a:gd name="connsiteX130" fmla="*/ 2295469 w 12192000"/>
              <a:gd name="connsiteY130" fmla="*/ 1996659 h 2237474"/>
              <a:gd name="connsiteX131" fmla="*/ 2287219 w 12192000"/>
              <a:gd name="connsiteY131" fmla="*/ 1998750 h 2237474"/>
              <a:gd name="connsiteX132" fmla="*/ 2286948 w 12192000"/>
              <a:gd name="connsiteY132" fmla="*/ 1998596 h 2237474"/>
              <a:gd name="connsiteX133" fmla="*/ 2243069 w 12192000"/>
              <a:gd name="connsiteY133" fmla="*/ 2015111 h 2237474"/>
              <a:gd name="connsiteX134" fmla="*/ 2186609 w 12192000"/>
              <a:gd name="connsiteY134" fmla="*/ 2008263 h 2237474"/>
              <a:gd name="connsiteX135" fmla="*/ 2164831 w 12192000"/>
              <a:gd name="connsiteY135" fmla="*/ 2010143 h 2237474"/>
              <a:gd name="connsiteX136" fmla="*/ 2152836 w 12192000"/>
              <a:gd name="connsiteY136" fmla="*/ 2010048 h 2237474"/>
              <a:gd name="connsiteX137" fmla="*/ 2117102 w 12192000"/>
              <a:gd name="connsiteY137" fmla="*/ 2023004 h 2237474"/>
              <a:gd name="connsiteX138" fmla="*/ 2111935 w 12192000"/>
              <a:gd name="connsiteY138" fmla="*/ 2023163 h 2237474"/>
              <a:gd name="connsiteX139" fmla="*/ 2089991 w 12192000"/>
              <a:gd name="connsiteY139" fmla="*/ 2034193 h 2237474"/>
              <a:gd name="connsiteX140" fmla="*/ 2058061 w 12192000"/>
              <a:gd name="connsiteY140" fmla="*/ 2047942 h 2237474"/>
              <a:gd name="connsiteX141" fmla="*/ 2055737 w 12192000"/>
              <a:gd name="connsiteY141" fmla="*/ 2047704 h 2237474"/>
              <a:gd name="connsiteX142" fmla="*/ 2042244 w 12192000"/>
              <a:gd name="connsiteY142" fmla="*/ 2055560 h 2237474"/>
              <a:gd name="connsiteX143" fmla="*/ 1976224 w 12192000"/>
              <a:gd name="connsiteY143" fmla="*/ 2074257 h 2237474"/>
              <a:gd name="connsiteX144" fmla="*/ 1877728 w 12192000"/>
              <a:gd name="connsiteY144" fmla="*/ 2101004 h 2237474"/>
              <a:gd name="connsiteX145" fmla="*/ 1759056 w 12192000"/>
              <a:gd name="connsiteY145" fmla="*/ 2125608 h 2237474"/>
              <a:gd name="connsiteX146" fmla="*/ 1637948 w 12192000"/>
              <a:gd name="connsiteY146" fmla="*/ 2172597 h 2237474"/>
              <a:gd name="connsiteX147" fmla="*/ 1434549 w 12192000"/>
              <a:gd name="connsiteY147" fmla="*/ 2234522 h 2237474"/>
              <a:gd name="connsiteX148" fmla="*/ 1398481 w 12192000"/>
              <a:gd name="connsiteY148" fmla="*/ 2237074 h 2237474"/>
              <a:gd name="connsiteX149" fmla="*/ 1398407 w 12192000"/>
              <a:gd name="connsiteY149" fmla="*/ 2237095 h 2237474"/>
              <a:gd name="connsiteX150" fmla="*/ 1370962 w 12192000"/>
              <a:gd name="connsiteY150" fmla="*/ 2237474 h 2237474"/>
              <a:gd name="connsiteX151" fmla="*/ 1356367 w 12192000"/>
              <a:gd name="connsiteY151" fmla="*/ 2235089 h 2237474"/>
              <a:gd name="connsiteX152" fmla="*/ 1324828 w 12192000"/>
              <a:gd name="connsiteY152" fmla="*/ 2231968 h 2237474"/>
              <a:gd name="connsiteX153" fmla="*/ 1297744 w 12192000"/>
              <a:gd name="connsiteY153" fmla="*/ 2235849 h 2237474"/>
              <a:gd name="connsiteX154" fmla="*/ 1286236 w 12192000"/>
              <a:gd name="connsiteY154" fmla="*/ 2233135 h 2237474"/>
              <a:gd name="connsiteX155" fmla="*/ 1283504 w 12192000"/>
              <a:gd name="connsiteY155" fmla="*/ 2233797 h 2237474"/>
              <a:gd name="connsiteX156" fmla="*/ 1279765 w 12192000"/>
              <a:gd name="connsiteY156" fmla="*/ 2229639 h 2237474"/>
              <a:gd name="connsiteX157" fmla="*/ 1195347 w 12192000"/>
              <a:gd name="connsiteY157" fmla="*/ 2212354 h 2237474"/>
              <a:gd name="connsiteX158" fmla="*/ 970251 w 12192000"/>
              <a:gd name="connsiteY158" fmla="*/ 2221029 h 2237474"/>
              <a:gd name="connsiteX159" fmla="*/ 812914 w 12192000"/>
              <a:gd name="connsiteY159" fmla="*/ 2202752 h 2237474"/>
              <a:gd name="connsiteX160" fmla="*/ 800195 w 12192000"/>
              <a:gd name="connsiteY160" fmla="*/ 2209407 h 2237474"/>
              <a:gd name="connsiteX161" fmla="*/ 784978 w 12192000"/>
              <a:gd name="connsiteY161" fmla="*/ 2212360 h 2237474"/>
              <a:gd name="connsiteX162" fmla="*/ 681987 w 12192000"/>
              <a:gd name="connsiteY162" fmla="*/ 2216757 h 2237474"/>
              <a:gd name="connsiteX163" fmla="*/ 669923 w 12192000"/>
              <a:gd name="connsiteY163" fmla="*/ 2211682 h 2237474"/>
              <a:gd name="connsiteX164" fmla="*/ 648680 w 12192000"/>
              <a:gd name="connsiteY164" fmla="*/ 2206229 h 2237474"/>
              <a:gd name="connsiteX165" fmla="*/ 597225 w 12192000"/>
              <a:gd name="connsiteY165" fmla="*/ 2180999 h 2237474"/>
              <a:gd name="connsiteX166" fmla="*/ 558449 w 12192000"/>
              <a:gd name="connsiteY166" fmla="*/ 2182346 h 2237474"/>
              <a:gd name="connsiteX167" fmla="*/ 550517 w 12192000"/>
              <a:gd name="connsiteY167" fmla="*/ 2182060 h 2237474"/>
              <a:gd name="connsiteX168" fmla="*/ 550309 w 12192000"/>
              <a:gd name="connsiteY168" fmla="*/ 2181825 h 2237474"/>
              <a:gd name="connsiteX169" fmla="*/ 541836 w 12192000"/>
              <a:gd name="connsiteY169" fmla="*/ 2181063 h 2237474"/>
              <a:gd name="connsiteX170" fmla="*/ 536057 w 12192000"/>
              <a:gd name="connsiteY170" fmla="*/ 2181537 h 2237474"/>
              <a:gd name="connsiteX171" fmla="*/ 520671 w 12192000"/>
              <a:gd name="connsiteY171" fmla="*/ 2180980 h 2237474"/>
              <a:gd name="connsiteX172" fmla="*/ 515024 w 12192000"/>
              <a:gd name="connsiteY172" fmla="*/ 2179258 h 2237474"/>
              <a:gd name="connsiteX173" fmla="*/ 512278 w 12192000"/>
              <a:gd name="connsiteY173" fmla="*/ 2176369 h 2237474"/>
              <a:gd name="connsiteX174" fmla="*/ 480419 w 12192000"/>
              <a:gd name="connsiteY174" fmla="*/ 2167807 h 2237474"/>
              <a:gd name="connsiteX175" fmla="*/ 413835 w 12192000"/>
              <a:gd name="connsiteY175" fmla="*/ 2156783 h 2237474"/>
              <a:gd name="connsiteX176" fmla="*/ 376513 w 12192000"/>
              <a:gd name="connsiteY176" fmla="*/ 2154014 h 2237474"/>
              <a:gd name="connsiteX177" fmla="*/ 273386 w 12192000"/>
              <a:gd name="connsiteY177" fmla="*/ 2142551 h 2237474"/>
              <a:gd name="connsiteX178" fmla="*/ 169207 w 12192000"/>
              <a:gd name="connsiteY178" fmla="*/ 2128100 h 2237474"/>
              <a:gd name="connsiteX179" fmla="*/ 93149 w 12192000"/>
              <a:gd name="connsiteY179" fmla="*/ 2105324 h 2237474"/>
              <a:gd name="connsiteX180" fmla="*/ 88109 w 12192000"/>
              <a:gd name="connsiteY180" fmla="*/ 2106704 h 2237474"/>
              <a:gd name="connsiteX181" fmla="*/ 80022 w 12192000"/>
              <a:gd name="connsiteY181" fmla="*/ 2107254 h 2237474"/>
              <a:gd name="connsiteX182" fmla="*/ 79717 w 12192000"/>
              <a:gd name="connsiteY182" fmla="*/ 2107046 h 2237474"/>
              <a:gd name="connsiteX183" fmla="*/ 72352 w 12192000"/>
              <a:gd name="connsiteY183" fmla="*/ 2107991 h 2237474"/>
              <a:gd name="connsiteX184" fmla="*/ 37645 w 12192000"/>
              <a:gd name="connsiteY184" fmla="*/ 2115401 h 2237474"/>
              <a:gd name="connsiteX185" fmla="*/ 4572 w 12192000"/>
              <a:gd name="connsiteY185" fmla="*/ 2111091 h 2237474"/>
              <a:gd name="connsiteX186" fmla="*/ 0 w 12192000"/>
              <a:gd name="connsiteY186" fmla="*/ 2110468 h 2237474"/>
              <a:gd name="connsiteX187" fmla="*/ 0 w 12192000"/>
              <a:gd name="connsiteY18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64145 w 12192000"/>
              <a:gd name="connsiteY113" fmla="*/ 1994061 h 2237474"/>
              <a:gd name="connsiteX114" fmla="*/ 2843662 w 12192000"/>
              <a:gd name="connsiteY114" fmla="*/ 1992498 h 2237474"/>
              <a:gd name="connsiteX115" fmla="*/ 2796128 w 12192000"/>
              <a:gd name="connsiteY115" fmla="*/ 1976403 h 2237474"/>
              <a:gd name="connsiteX116" fmla="*/ 2756784 w 12192000"/>
              <a:gd name="connsiteY116" fmla="*/ 1985116 h 2237474"/>
              <a:gd name="connsiteX117" fmla="*/ 2748833 w 12192000"/>
              <a:gd name="connsiteY117" fmla="*/ 1986323 h 2237474"/>
              <a:gd name="connsiteX118" fmla="*/ 2748661 w 12192000"/>
              <a:gd name="connsiteY118" fmla="*/ 1986122 h 2237474"/>
              <a:gd name="connsiteX119" fmla="*/ 2740251 w 12192000"/>
              <a:gd name="connsiteY119" fmla="*/ 1986946 h 2237474"/>
              <a:gd name="connsiteX120" fmla="*/ 2718916 w 12192000"/>
              <a:gd name="connsiteY120" fmla="*/ 1990867 h 2237474"/>
              <a:gd name="connsiteX121" fmla="*/ 2713522 w 12192000"/>
              <a:gd name="connsiteY121" fmla="*/ 1990173 h 2237474"/>
              <a:gd name="connsiteX122" fmla="*/ 2680597 w 12192000"/>
              <a:gd name="connsiteY122" fmla="*/ 1984996 h 2237474"/>
              <a:gd name="connsiteX123" fmla="*/ 2578178 w 12192000"/>
              <a:gd name="connsiteY123" fmla="*/ 1990531 h 2237474"/>
              <a:gd name="connsiteX124" fmla="*/ 2476147 w 12192000"/>
              <a:gd name="connsiteY124" fmla="*/ 1998305 h 2237474"/>
              <a:gd name="connsiteX125" fmla="*/ 2373568 w 12192000"/>
              <a:gd name="connsiteY125" fmla="*/ 2003219 h 2237474"/>
              <a:gd name="connsiteX126" fmla="*/ 2321399 w 12192000"/>
              <a:gd name="connsiteY126" fmla="*/ 1989467 h 2237474"/>
              <a:gd name="connsiteX127" fmla="*/ 2315525 w 12192000"/>
              <a:gd name="connsiteY127" fmla="*/ 1989708 h 2237474"/>
              <a:gd name="connsiteX128" fmla="*/ 2300792 w 12192000"/>
              <a:gd name="connsiteY128" fmla="*/ 1994290 h 2237474"/>
              <a:gd name="connsiteX129" fmla="*/ 2295469 w 12192000"/>
              <a:gd name="connsiteY129" fmla="*/ 1996659 h 2237474"/>
              <a:gd name="connsiteX130" fmla="*/ 2287219 w 12192000"/>
              <a:gd name="connsiteY130" fmla="*/ 1998750 h 2237474"/>
              <a:gd name="connsiteX131" fmla="*/ 2286948 w 12192000"/>
              <a:gd name="connsiteY131" fmla="*/ 1998596 h 2237474"/>
              <a:gd name="connsiteX132" fmla="*/ 2243069 w 12192000"/>
              <a:gd name="connsiteY132" fmla="*/ 2015111 h 2237474"/>
              <a:gd name="connsiteX133" fmla="*/ 2186609 w 12192000"/>
              <a:gd name="connsiteY133" fmla="*/ 2008263 h 2237474"/>
              <a:gd name="connsiteX134" fmla="*/ 2164831 w 12192000"/>
              <a:gd name="connsiteY134" fmla="*/ 2010143 h 2237474"/>
              <a:gd name="connsiteX135" fmla="*/ 2152836 w 12192000"/>
              <a:gd name="connsiteY135" fmla="*/ 2010048 h 2237474"/>
              <a:gd name="connsiteX136" fmla="*/ 2117102 w 12192000"/>
              <a:gd name="connsiteY136" fmla="*/ 2023004 h 2237474"/>
              <a:gd name="connsiteX137" fmla="*/ 2111935 w 12192000"/>
              <a:gd name="connsiteY137" fmla="*/ 2023163 h 2237474"/>
              <a:gd name="connsiteX138" fmla="*/ 2089991 w 12192000"/>
              <a:gd name="connsiteY138" fmla="*/ 2034193 h 2237474"/>
              <a:gd name="connsiteX139" fmla="*/ 2058061 w 12192000"/>
              <a:gd name="connsiteY139" fmla="*/ 2047942 h 2237474"/>
              <a:gd name="connsiteX140" fmla="*/ 2055737 w 12192000"/>
              <a:gd name="connsiteY140" fmla="*/ 2047704 h 2237474"/>
              <a:gd name="connsiteX141" fmla="*/ 2042244 w 12192000"/>
              <a:gd name="connsiteY141" fmla="*/ 2055560 h 2237474"/>
              <a:gd name="connsiteX142" fmla="*/ 1976224 w 12192000"/>
              <a:gd name="connsiteY142" fmla="*/ 2074257 h 2237474"/>
              <a:gd name="connsiteX143" fmla="*/ 1877728 w 12192000"/>
              <a:gd name="connsiteY143" fmla="*/ 2101004 h 2237474"/>
              <a:gd name="connsiteX144" fmla="*/ 1759056 w 12192000"/>
              <a:gd name="connsiteY144" fmla="*/ 2125608 h 2237474"/>
              <a:gd name="connsiteX145" fmla="*/ 1637948 w 12192000"/>
              <a:gd name="connsiteY145" fmla="*/ 2172597 h 2237474"/>
              <a:gd name="connsiteX146" fmla="*/ 1434549 w 12192000"/>
              <a:gd name="connsiteY146" fmla="*/ 2234522 h 2237474"/>
              <a:gd name="connsiteX147" fmla="*/ 1398481 w 12192000"/>
              <a:gd name="connsiteY147" fmla="*/ 2237074 h 2237474"/>
              <a:gd name="connsiteX148" fmla="*/ 1398407 w 12192000"/>
              <a:gd name="connsiteY148" fmla="*/ 2237095 h 2237474"/>
              <a:gd name="connsiteX149" fmla="*/ 1370962 w 12192000"/>
              <a:gd name="connsiteY149" fmla="*/ 2237474 h 2237474"/>
              <a:gd name="connsiteX150" fmla="*/ 1356367 w 12192000"/>
              <a:gd name="connsiteY150" fmla="*/ 2235089 h 2237474"/>
              <a:gd name="connsiteX151" fmla="*/ 1324828 w 12192000"/>
              <a:gd name="connsiteY151" fmla="*/ 2231968 h 2237474"/>
              <a:gd name="connsiteX152" fmla="*/ 1297744 w 12192000"/>
              <a:gd name="connsiteY152" fmla="*/ 2235849 h 2237474"/>
              <a:gd name="connsiteX153" fmla="*/ 1286236 w 12192000"/>
              <a:gd name="connsiteY153" fmla="*/ 2233135 h 2237474"/>
              <a:gd name="connsiteX154" fmla="*/ 1283504 w 12192000"/>
              <a:gd name="connsiteY154" fmla="*/ 2233797 h 2237474"/>
              <a:gd name="connsiteX155" fmla="*/ 1279765 w 12192000"/>
              <a:gd name="connsiteY155" fmla="*/ 2229639 h 2237474"/>
              <a:gd name="connsiteX156" fmla="*/ 1195347 w 12192000"/>
              <a:gd name="connsiteY156" fmla="*/ 2212354 h 2237474"/>
              <a:gd name="connsiteX157" fmla="*/ 970251 w 12192000"/>
              <a:gd name="connsiteY157" fmla="*/ 2221029 h 2237474"/>
              <a:gd name="connsiteX158" fmla="*/ 812914 w 12192000"/>
              <a:gd name="connsiteY158" fmla="*/ 2202752 h 2237474"/>
              <a:gd name="connsiteX159" fmla="*/ 800195 w 12192000"/>
              <a:gd name="connsiteY159" fmla="*/ 2209407 h 2237474"/>
              <a:gd name="connsiteX160" fmla="*/ 784978 w 12192000"/>
              <a:gd name="connsiteY160" fmla="*/ 2212360 h 2237474"/>
              <a:gd name="connsiteX161" fmla="*/ 681987 w 12192000"/>
              <a:gd name="connsiteY161" fmla="*/ 2216757 h 2237474"/>
              <a:gd name="connsiteX162" fmla="*/ 669923 w 12192000"/>
              <a:gd name="connsiteY162" fmla="*/ 2211682 h 2237474"/>
              <a:gd name="connsiteX163" fmla="*/ 648680 w 12192000"/>
              <a:gd name="connsiteY163" fmla="*/ 2206229 h 2237474"/>
              <a:gd name="connsiteX164" fmla="*/ 597225 w 12192000"/>
              <a:gd name="connsiteY164" fmla="*/ 2180999 h 2237474"/>
              <a:gd name="connsiteX165" fmla="*/ 558449 w 12192000"/>
              <a:gd name="connsiteY165" fmla="*/ 2182346 h 2237474"/>
              <a:gd name="connsiteX166" fmla="*/ 550517 w 12192000"/>
              <a:gd name="connsiteY166" fmla="*/ 2182060 h 2237474"/>
              <a:gd name="connsiteX167" fmla="*/ 550309 w 12192000"/>
              <a:gd name="connsiteY167" fmla="*/ 2181825 h 2237474"/>
              <a:gd name="connsiteX168" fmla="*/ 541836 w 12192000"/>
              <a:gd name="connsiteY168" fmla="*/ 2181063 h 2237474"/>
              <a:gd name="connsiteX169" fmla="*/ 536057 w 12192000"/>
              <a:gd name="connsiteY169" fmla="*/ 2181537 h 2237474"/>
              <a:gd name="connsiteX170" fmla="*/ 520671 w 12192000"/>
              <a:gd name="connsiteY170" fmla="*/ 2180980 h 2237474"/>
              <a:gd name="connsiteX171" fmla="*/ 515024 w 12192000"/>
              <a:gd name="connsiteY171" fmla="*/ 2179258 h 2237474"/>
              <a:gd name="connsiteX172" fmla="*/ 512278 w 12192000"/>
              <a:gd name="connsiteY172" fmla="*/ 2176369 h 2237474"/>
              <a:gd name="connsiteX173" fmla="*/ 480419 w 12192000"/>
              <a:gd name="connsiteY173" fmla="*/ 2167807 h 2237474"/>
              <a:gd name="connsiteX174" fmla="*/ 413835 w 12192000"/>
              <a:gd name="connsiteY174" fmla="*/ 2156783 h 2237474"/>
              <a:gd name="connsiteX175" fmla="*/ 376513 w 12192000"/>
              <a:gd name="connsiteY175" fmla="*/ 2154014 h 2237474"/>
              <a:gd name="connsiteX176" fmla="*/ 273386 w 12192000"/>
              <a:gd name="connsiteY176" fmla="*/ 2142551 h 2237474"/>
              <a:gd name="connsiteX177" fmla="*/ 169207 w 12192000"/>
              <a:gd name="connsiteY177" fmla="*/ 2128100 h 2237474"/>
              <a:gd name="connsiteX178" fmla="*/ 93149 w 12192000"/>
              <a:gd name="connsiteY178" fmla="*/ 2105324 h 2237474"/>
              <a:gd name="connsiteX179" fmla="*/ 88109 w 12192000"/>
              <a:gd name="connsiteY179" fmla="*/ 2106704 h 2237474"/>
              <a:gd name="connsiteX180" fmla="*/ 80022 w 12192000"/>
              <a:gd name="connsiteY180" fmla="*/ 2107254 h 2237474"/>
              <a:gd name="connsiteX181" fmla="*/ 79717 w 12192000"/>
              <a:gd name="connsiteY181" fmla="*/ 2107046 h 2237474"/>
              <a:gd name="connsiteX182" fmla="*/ 72352 w 12192000"/>
              <a:gd name="connsiteY182" fmla="*/ 2107991 h 2237474"/>
              <a:gd name="connsiteX183" fmla="*/ 37645 w 12192000"/>
              <a:gd name="connsiteY183" fmla="*/ 2115401 h 2237474"/>
              <a:gd name="connsiteX184" fmla="*/ 4572 w 12192000"/>
              <a:gd name="connsiteY184" fmla="*/ 2111091 h 2237474"/>
              <a:gd name="connsiteX185" fmla="*/ 0 w 12192000"/>
              <a:gd name="connsiteY185" fmla="*/ 2110468 h 2237474"/>
              <a:gd name="connsiteX186" fmla="*/ 0 w 12192000"/>
              <a:gd name="connsiteY18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64145 w 12192000"/>
              <a:gd name="connsiteY113" fmla="*/ 1994061 h 2237474"/>
              <a:gd name="connsiteX114" fmla="*/ 2843662 w 12192000"/>
              <a:gd name="connsiteY114" fmla="*/ 1992498 h 2237474"/>
              <a:gd name="connsiteX115" fmla="*/ 2796128 w 12192000"/>
              <a:gd name="connsiteY115" fmla="*/ 1976403 h 2237474"/>
              <a:gd name="connsiteX116" fmla="*/ 2756784 w 12192000"/>
              <a:gd name="connsiteY116" fmla="*/ 1985116 h 2237474"/>
              <a:gd name="connsiteX117" fmla="*/ 2748833 w 12192000"/>
              <a:gd name="connsiteY117" fmla="*/ 1986323 h 2237474"/>
              <a:gd name="connsiteX118" fmla="*/ 2748661 w 12192000"/>
              <a:gd name="connsiteY118" fmla="*/ 1986122 h 2237474"/>
              <a:gd name="connsiteX119" fmla="*/ 2718916 w 12192000"/>
              <a:gd name="connsiteY119" fmla="*/ 1990867 h 2237474"/>
              <a:gd name="connsiteX120" fmla="*/ 2713522 w 12192000"/>
              <a:gd name="connsiteY120" fmla="*/ 1990173 h 2237474"/>
              <a:gd name="connsiteX121" fmla="*/ 2680597 w 12192000"/>
              <a:gd name="connsiteY121" fmla="*/ 1984996 h 2237474"/>
              <a:gd name="connsiteX122" fmla="*/ 2578178 w 12192000"/>
              <a:gd name="connsiteY122" fmla="*/ 1990531 h 2237474"/>
              <a:gd name="connsiteX123" fmla="*/ 2476147 w 12192000"/>
              <a:gd name="connsiteY123" fmla="*/ 1998305 h 2237474"/>
              <a:gd name="connsiteX124" fmla="*/ 2373568 w 12192000"/>
              <a:gd name="connsiteY124" fmla="*/ 2003219 h 2237474"/>
              <a:gd name="connsiteX125" fmla="*/ 2321399 w 12192000"/>
              <a:gd name="connsiteY125" fmla="*/ 1989467 h 2237474"/>
              <a:gd name="connsiteX126" fmla="*/ 2315525 w 12192000"/>
              <a:gd name="connsiteY126" fmla="*/ 1989708 h 2237474"/>
              <a:gd name="connsiteX127" fmla="*/ 2300792 w 12192000"/>
              <a:gd name="connsiteY127" fmla="*/ 1994290 h 2237474"/>
              <a:gd name="connsiteX128" fmla="*/ 2295469 w 12192000"/>
              <a:gd name="connsiteY128" fmla="*/ 1996659 h 2237474"/>
              <a:gd name="connsiteX129" fmla="*/ 2287219 w 12192000"/>
              <a:gd name="connsiteY129" fmla="*/ 1998750 h 2237474"/>
              <a:gd name="connsiteX130" fmla="*/ 2286948 w 12192000"/>
              <a:gd name="connsiteY130" fmla="*/ 1998596 h 2237474"/>
              <a:gd name="connsiteX131" fmla="*/ 2243069 w 12192000"/>
              <a:gd name="connsiteY131" fmla="*/ 2015111 h 2237474"/>
              <a:gd name="connsiteX132" fmla="*/ 2186609 w 12192000"/>
              <a:gd name="connsiteY132" fmla="*/ 2008263 h 2237474"/>
              <a:gd name="connsiteX133" fmla="*/ 2164831 w 12192000"/>
              <a:gd name="connsiteY133" fmla="*/ 2010143 h 2237474"/>
              <a:gd name="connsiteX134" fmla="*/ 2152836 w 12192000"/>
              <a:gd name="connsiteY134" fmla="*/ 2010048 h 2237474"/>
              <a:gd name="connsiteX135" fmla="*/ 2117102 w 12192000"/>
              <a:gd name="connsiteY135" fmla="*/ 2023004 h 2237474"/>
              <a:gd name="connsiteX136" fmla="*/ 2111935 w 12192000"/>
              <a:gd name="connsiteY136" fmla="*/ 2023163 h 2237474"/>
              <a:gd name="connsiteX137" fmla="*/ 2089991 w 12192000"/>
              <a:gd name="connsiteY137" fmla="*/ 2034193 h 2237474"/>
              <a:gd name="connsiteX138" fmla="*/ 2058061 w 12192000"/>
              <a:gd name="connsiteY138" fmla="*/ 2047942 h 2237474"/>
              <a:gd name="connsiteX139" fmla="*/ 2055737 w 12192000"/>
              <a:gd name="connsiteY139" fmla="*/ 2047704 h 2237474"/>
              <a:gd name="connsiteX140" fmla="*/ 2042244 w 12192000"/>
              <a:gd name="connsiteY140" fmla="*/ 2055560 h 2237474"/>
              <a:gd name="connsiteX141" fmla="*/ 1976224 w 12192000"/>
              <a:gd name="connsiteY141" fmla="*/ 2074257 h 2237474"/>
              <a:gd name="connsiteX142" fmla="*/ 1877728 w 12192000"/>
              <a:gd name="connsiteY142" fmla="*/ 2101004 h 2237474"/>
              <a:gd name="connsiteX143" fmla="*/ 1759056 w 12192000"/>
              <a:gd name="connsiteY143" fmla="*/ 2125608 h 2237474"/>
              <a:gd name="connsiteX144" fmla="*/ 1637948 w 12192000"/>
              <a:gd name="connsiteY144" fmla="*/ 2172597 h 2237474"/>
              <a:gd name="connsiteX145" fmla="*/ 1434549 w 12192000"/>
              <a:gd name="connsiteY145" fmla="*/ 2234522 h 2237474"/>
              <a:gd name="connsiteX146" fmla="*/ 1398481 w 12192000"/>
              <a:gd name="connsiteY146" fmla="*/ 2237074 h 2237474"/>
              <a:gd name="connsiteX147" fmla="*/ 1398407 w 12192000"/>
              <a:gd name="connsiteY147" fmla="*/ 2237095 h 2237474"/>
              <a:gd name="connsiteX148" fmla="*/ 1370962 w 12192000"/>
              <a:gd name="connsiteY148" fmla="*/ 2237474 h 2237474"/>
              <a:gd name="connsiteX149" fmla="*/ 1356367 w 12192000"/>
              <a:gd name="connsiteY149" fmla="*/ 2235089 h 2237474"/>
              <a:gd name="connsiteX150" fmla="*/ 1324828 w 12192000"/>
              <a:gd name="connsiteY150" fmla="*/ 2231968 h 2237474"/>
              <a:gd name="connsiteX151" fmla="*/ 1297744 w 12192000"/>
              <a:gd name="connsiteY151" fmla="*/ 2235849 h 2237474"/>
              <a:gd name="connsiteX152" fmla="*/ 1286236 w 12192000"/>
              <a:gd name="connsiteY152" fmla="*/ 2233135 h 2237474"/>
              <a:gd name="connsiteX153" fmla="*/ 1283504 w 12192000"/>
              <a:gd name="connsiteY153" fmla="*/ 2233797 h 2237474"/>
              <a:gd name="connsiteX154" fmla="*/ 1279765 w 12192000"/>
              <a:gd name="connsiteY154" fmla="*/ 2229639 h 2237474"/>
              <a:gd name="connsiteX155" fmla="*/ 1195347 w 12192000"/>
              <a:gd name="connsiteY155" fmla="*/ 2212354 h 2237474"/>
              <a:gd name="connsiteX156" fmla="*/ 970251 w 12192000"/>
              <a:gd name="connsiteY156" fmla="*/ 2221029 h 2237474"/>
              <a:gd name="connsiteX157" fmla="*/ 812914 w 12192000"/>
              <a:gd name="connsiteY157" fmla="*/ 2202752 h 2237474"/>
              <a:gd name="connsiteX158" fmla="*/ 800195 w 12192000"/>
              <a:gd name="connsiteY158" fmla="*/ 2209407 h 2237474"/>
              <a:gd name="connsiteX159" fmla="*/ 784978 w 12192000"/>
              <a:gd name="connsiteY159" fmla="*/ 2212360 h 2237474"/>
              <a:gd name="connsiteX160" fmla="*/ 681987 w 12192000"/>
              <a:gd name="connsiteY160" fmla="*/ 2216757 h 2237474"/>
              <a:gd name="connsiteX161" fmla="*/ 669923 w 12192000"/>
              <a:gd name="connsiteY161" fmla="*/ 2211682 h 2237474"/>
              <a:gd name="connsiteX162" fmla="*/ 648680 w 12192000"/>
              <a:gd name="connsiteY162" fmla="*/ 2206229 h 2237474"/>
              <a:gd name="connsiteX163" fmla="*/ 597225 w 12192000"/>
              <a:gd name="connsiteY163" fmla="*/ 2180999 h 2237474"/>
              <a:gd name="connsiteX164" fmla="*/ 558449 w 12192000"/>
              <a:gd name="connsiteY164" fmla="*/ 2182346 h 2237474"/>
              <a:gd name="connsiteX165" fmla="*/ 550517 w 12192000"/>
              <a:gd name="connsiteY165" fmla="*/ 2182060 h 2237474"/>
              <a:gd name="connsiteX166" fmla="*/ 550309 w 12192000"/>
              <a:gd name="connsiteY166" fmla="*/ 2181825 h 2237474"/>
              <a:gd name="connsiteX167" fmla="*/ 541836 w 12192000"/>
              <a:gd name="connsiteY167" fmla="*/ 2181063 h 2237474"/>
              <a:gd name="connsiteX168" fmla="*/ 536057 w 12192000"/>
              <a:gd name="connsiteY168" fmla="*/ 2181537 h 2237474"/>
              <a:gd name="connsiteX169" fmla="*/ 520671 w 12192000"/>
              <a:gd name="connsiteY169" fmla="*/ 2180980 h 2237474"/>
              <a:gd name="connsiteX170" fmla="*/ 515024 w 12192000"/>
              <a:gd name="connsiteY170" fmla="*/ 2179258 h 2237474"/>
              <a:gd name="connsiteX171" fmla="*/ 512278 w 12192000"/>
              <a:gd name="connsiteY171" fmla="*/ 2176369 h 2237474"/>
              <a:gd name="connsiteX172" fmla="*/ 480419 w 12192000"/>
              <a:gd name="connsiteY172" fmla="*/ 2167807 h 2237474"/>
              <a:gd name="connsiteX173" fmla="*/ 413835 w 12192000"/>
              <a:gd name="connsiteY173" fmla="*/ 2156783 h 2237474"/>
              <a:gd name="connsiteX174" fmla="*/ 376513 w 12192000"/>
              <a:gd name="connsiteY174" fmla="*/ 2154014 h 2237474"/>
              <a:gd name="connsiteX175" fmla="*/ 273386 w 12192000"/>
              <a:gd name="connsiteY175" fmla="*/ 2142551 h 2237474"/>
              <a:gd name="connsiteX176" fmla="*/ 169207 w 12192000"/>
              <a:gd name="connsiteY176" fmla="*/ 2128100 h 2237474"/>
              <a:gd name="connsiteX177" fmla="*/ 93149 w 12192000"/>
              <a:gd name="connsiteY177" fmla="*/ 2105324 h 2237474"/>
              <a:gd name="connsiteX178" fmla="*/ 88109 w 12192000"/>
              <a:gd name="connsiteY178" fmla="*/ 2106704 h 2237474"/>
              <a:gd name="connsiteX179" fmla="*/ 80022 w 12192000"/>
              <a:gd name="connsiteY179" fmla="*/ 2107254 h 2237474"/>
              <a:gd name="connsiteX180" fmla="*/ 79717 w 12192000"/>
              <a:gd name="connsiteY180" fmla="*/ 2107046 h 2237474"/>
              <a:gd name="connsiteX181" fmla="*/ 72352 w 12192000"/>
              <a:gd name="connsiteY181" fmla="*/ 2107991 h 2237474"/>
              <a:gd name="connsiteX182" fmla="*/ 37645 w 12192000"/>
              <a:gd name="connsiteY182" fmla="*/ 2115401 h 2237474"/>
              <a:gd name="connsiteX183" fmla="*/ 4572 w 12192000"/>
              <a:gd name="connsiteY183" fmla="*/ 2111091 h 2237474"/>
              <a:gd name="connsiteX184" fmla="*/ 0 w 12192000"/>
              <a:gd name="connsiteY184" fmla="*/ 2110468 h 2237474"/>
              <a:gd name="connsiteX185" fmla="*/ 0 w 12192000"/>
              <a:gd name="connsiteY18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21399 w 12192000"/>
              <a:gd name="connsiteY124" fmla="*/ 1989467 h 2237474"/>
              <a:gd name="connsiteX125" fmla="*/ 2315525 w 12192000"/>
              <a:gd name="connsiteY125" fmla="*/ 1989708 h 2237474"/>
              <a:gd name="connsiteX126" fmla="*/ 2300792 w 12192000"/>
              <a:gd name="connsiteY126" fmla="*/ 1994290 h 2237474"/>
              <a:gd name="connsiteX127" fmla="*/ 2295469 w 12192000"/>
              <a:gd name="connsiteY127" fmla="*/ 1996659 h 2237474"/>
              <a:gd name="connsiteX128" fmla="*/ 2287219 w 12192000"/>
              <a:gd name="connsiteY128" fmla="*/ 1998750 h 2237474"/>
              <a:gd name="connsiteX129" fmla="*/ 2286948 w 12192000"/>
              <a:gd name="connsiteY129" fmla="*/ 1998596 h 2237474"/>
              <a:gd name="connsiteX130" fmla="*/ 2243069 w 12192000"/>
              <a:gd name="connsiteY130" fmla="*/ 2015111 h 2237474"/>
              <a:gd name="connsiteX131" fmla="*/ 2186609 w 12192000"/>
              <a:gd name="connsiteY131" fmla="*/ 2008263 h 2237474"/>
              <a:gd name="connsiteX132" fmla="*/ 2164831 w 12192000"/>
              <a:gd name="connsiteY132" fmla="*/ 2010143 h 2237474"/>
              <a:gd name="connsiteX133" fmla="*/ 2152836 w 12192000"/>
              <a:gd name="connsiteY133" fmla="*/ 2010048 h 2237474"/>
              <a:gd name="connsiteX134" fmla="*/ 2117102 w 12192000"/>
              <a:gd name="connsiteY134" fmla="*/ 2023004 h 2237474"/>
              <a:gd name="connsiteX135" fmla="*/ 2111935 w 12192000"/>
              <a:gd name="connsiteY135" fmla="*/ 2023163 h 2237474"/>
              <a:gd name="connsiteX136" fmla="*/ 2089991 w 12192000"/>
              <a:gd name="connsiteY136" fmla="*/ 2034193 h 2237474"/>
              <a:gd name="connsiteX137" fmla="*/ 2058061 w 12192000"/>
              <a:gd name="connsiteY137" fmla="*/ 2047942 h 2237474"/>
              <a:gd name="connsiteX138" fmla="*/ 2055737 w 12192000"/>
              <a:gd name="connsiteY138" fmla="*/ 2047704 h 2237474"/>
              <a:gd name="connsiteX139" fmla="*/ 2042244 w 12192000"/>
              <a:gd name="connsiteY139" fmla="*/ 2055560 h 2237474"/>
              <a:gd name="connsiteX140" fmla="*/ 1976224 w 12192000"/>
              <a:gd name="connsiteY140" fmla="*/ 2074257 h 2237474"/>
              <a:gd name="connsiteX141" fmla="*/ 1877728 w 12192000"/>
              <a:gd name="connsiteY141" fmla="*/ 2101004 h 2237474"/>
              <a:gd name="connsiteX142" fmla="*/ 1759056 w 12192000"/>
              <a:gd name="connsiteY142" fmla="*/ 2125608 h 2237474"/>
              <a:gd name="connsiteX143" fmla="*/ 1637948 w 12192000"/>
              <a:gd name="connsiteY143" fmla="*/ 2172597 h 2237474"/>
              <a:gd name="connsiteX144" fmla="*/ 1434549 w 12192000"/>
              <a:gd name="connsiteY144" fmla="*/ 2234522 h 2237474"/>
              <a:gd name="connsiteX145" fmla="*/ 1398481 w 12192000"/>
              <a:gd name="connsiteY145" fmla="*/ 2237074 h 2237474"/>
              <a:gd name="connsiteX146" fmla="*/ 1398407 w 12192000"/>
              <a:gd name="connsiteY146" fmla="*/ 2237095 h 2237474"/>
              <a:gd name="connsiteX147" fmla="*/ 1370962 w 12192000"/>
              <a:gd name="connsiteY147" fmla="*/ 2237474 h 2237474"/>
              <a:gd name="connsiteX148" fmla="*/ 1356367 w 12192000"/>
              <a:gd name="connsiteY148" fmla="*/ 2235089 h 2237474"/>
              <a:gd name="connsiteX149" fmla="*/ 1324828 w 12192000"/>
              <a:gd name="connsiteY149" fmla="*/ 2231968 h 2237474"/>
              <a:gd name="connsiteX150" fmla="*/ 1297744 w 12192000"/>
              <a:gd name="connsiteY150" fmla="*/ 2235849 h 2237474"/>
              <a:gd name="connsiteX151" fmla="*/ 1286236 w 12192000"/>
              <a:gd name="connsiteY151" fmla="*/ 2233135 h 2237474"/>
              <a:gd name="connsiteX152" fmla="*/ 1283504 w 12192000"/>
              <a:gd name="connsiteY152" fmla="*/ 2233797 h 2237474"/>
              <a:gd name="connsiteX153" fmla="*/ 1279765 w 12192000"/>
              <a:gd name="connsiteY153" fmla="*/ 2229639 h 2237474"/>
              <a:gd name="connsiteX154" fmla="*/ 1195347 w 12192000"/>
              <a:gd name="connsiteY154" fmla="*/ 2212354 h 2237474"/>
              <a:gd name="connsiteX155" fmla="*/ 970251 w 12192000"/>
              <a:gd name="connsiteY155" fmla="*/ 2221029 h 2237474"/>
              <a:gd name="connsiteX156" fmla="*/ 812914 w 12192000"/>
              <a:gd name="connsiteY156" fmla="*/ 2202752 h 2237474"/>
              <a:gd name="connsiteX157" fmla="*/ 800195 w 12192000"/>
              <a:gd name="connsiteY157" fmla="*/ 2209407 h 2237474"/>
              <a:gd name="connsiteX158" fmla="*/ 784978 w 12192000"/>
              <a:gd name="connsiteY158" fmla="*/ 2212360 h 2237474"/>
              <a:gd name="connsiteX159" fmla="*/ 681987 w 12192000"/>
              <a:gd name="connsiteY159" fmla="*/ 2216757 h 2237474"/>
              <a:gd name="connsiteX160" fmla="*/ 669923 w 12192000"/>
              <a:gd name="connsiteY160" fmla="*/ 2211682 h 2237474"/>
              <a:gd name="connsiteX161" fmla="*/ 648680 w 12192000"/>
              <a:gd name="connsiteY161" fmla="*/ 2206229 h 2237474"/>
              <a:gd name="connsiteX162" fmla="*/ 597225 w 12192000"/>
              <a:gd name="connsiteY162" fmla="*/ 2180999 h 2237474"/>
              <a:gd name="connsiteX163" fmla="*/ 558449 w 12192000"/>
              <a:gd name="connsiteY163" fmla="*/ 2182346 h 2237474"/>
              <a:gd name="connsiteX164" fmla="*/ 550517 w 12192000"/>
              <a:gd name="connsiteY164" fmla="*/ 2182060 h 2237474"/>
              <a:gd name="connsiteX165" fmla="*/ 550309 w 12192000"/>
              <a:gd name="connsiteY165" fmla="*/ 2181825 h 2237474"/>
              <a:gd name="connsiteX166" fmla="*/ 541836 w 12192000"/>
              <a:gd name="connsiteY166" fmla="*/ 2181063 h 2237474"/>
              <a:gd name="connsiteX167" fmla="*/ 536057 w 12192000"/>
              <a:gd name="connsiteY167" fmla="*/ 2181537 h 2237474"/>
              <a:gd name="connsiteX168" fmla="*/ 520671 w 12192000"/>
              <a:gd name="connsiteY168" fmla="*/ 2180980 h 2237474"/>
              <a:gd name="connsiteX169" fmla="*/ 515024 w 12192000"/>
              <a:gd name="connsiteY169" fmla="*/ 2179258 h 2237474"/>
              <a:gd name="connsiteX170" fmla="*/ 512278 w 12192000"/>
              <a:gd name="connsiteY170" fmla="*/ 2176369 h 2237474"/>
              <a:gd name="connsiteX171" fmla="*/ 480419 w 12192000"/>
              <a:gd name="connsiteY171" fmla="*/ 2167807 h 2237474"/>
              <a:gd name="connsiteX172" fmla="*/ 413835 w 12192000"/>
              <a:gd name="connsiteY172" fmla="*/ 2156783 h 2237474"/>
              <a:gd name="connsiteX173" fmla="*/ 376513 w 12192000"/>
              <a:gd name="connsiteY173" fmla="*/ 2154014 h 2237474"/>
              <a:gd name="connsiteX174" fmla="*/ 273386 w 12192000"/>
              <a:gd name="connsiteY174" fmla="*/ 2142551 h 2237474"/>
              <a:gd name="connsiteX175" fmla="*/ 169207 w 12192000"/>
              <a:gd name="connsiteY175" fmla="*/ 2128100 h 2237474"/>
              <a:gd name="connsiteX176" fmla="*/ 93149 w 12192000"/>
              <a:gd name="connsiteY176" fmla="*/ 2105324 h 2237474"/>
              <a:gd name="connsiteX177" fmla="*/ 88109 w 12192000"/>
              <a:gd name="connsiteY177" fmla="*/ 2106704 h 2237474"/>
              <a:gd name="connsiteX178" fmla="*/ 80022 w 12192000"/>
              <a:gd name="connsiteY178" fmla="*/ 2107254 h 2237474"/>
              <a:gd name="connsiteX179" fmla="*/ 79717 w 12192000"/>
              <a:gd name="connsiteY179" fmla="*/ 2107046 h 2237474"/>
              <a:gd name="connsiteX180" fmla="*/ 72352 w 12192000"/>
              <a:gd name="connsiteY180" fmla="*/ 2107991 h 2237474"/>
              <a:gd name="connsiteX181" fmla="*/ 37645 w 12192000"/>
              <a:gd name="connsiteY181" fmla="*/ 2115401 h 2237474"/>
              <a:gd name="connsiteX182" fmla="*/ 4572 w 12192000"/>
              <a:gd name="connsiteY182" fmla="*/ 2111091 h 2237474"/>
              <a:gd name="connsiteX183" fmla="*/ 0 w 12192000"/>
              <a:gd name="connsiteY183" fmla="*/ 2110468 h 2237474"/>
              <a:gd name="connsiteX184" fmla="*/ 0 w 12192000"/>
              <a:gd name="connsiteY18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21399 w 12192000"/>
              <a:gd name="connsiteY124" fmla="*/ 1989467 h 2237474"/>
              <a:gd name="connsiteX125" fmla="*/ 2315525 w 12192000"/>
              <a:gd name="connsiteY125" fmla="*/ 1989708 h 2237474"/>
              <a:gd name="connsiteX126" fmla="*/ 2300792 w 12192000"/>
              <a:gd name="connsiteY126" fmla="*/ 1994290 h 2237474"/>
              <a:gd name="connsiteX127" fmla="*/ 2295469 w 12192000"/>
              <a:gd name="connsiteY127" fmla="*/ 1996659 h 2237474"/>
              <a:gd name="connsiteX128" fmla="*/ 2287219 w 12192000"/>
              <a:gd name="connsiteY128" fmla="*/ 1998750 h 2237474"/>
              <a:gd name="connsiteX129" fmla="*/ 2243069 w 12192000"/>
              <a:gd name="connsiteY129" fmla="*/ 2015111 h 2237474"/>
              <a:gd name="connsiteX130" fmla="*/ 2186609 w 12192000"/>
              <a:gd name="connsiteY130" fmla="*/ 2008263 h 2237474"/>
              <a:gd name="connsiteX131" fmla="*/ 2164831 w 12192000"/>
              <a:gd name="connsiteY131" fmla="*/ 2010143 h 2237474"/>
              <a:gd name="connsiteX132" fmla="*/ 2152836 w 12192000"/>
              <a:gd name="connsiteY132" fmla="*/ 2010048 h 2237474"/>
              <a:gd name="connsiteX133" fmla="*/ 2117102 w 12192000"/>
              <a:gd name="connsiteY133" fmla="*/ 2023004 h 2237474"/>
              <a:gd name="connsiteX134" fmla="*/ 2111935 w 12192000"/>
              <a:gd name="connsiteY134" fmla="*/ 2023163 h 2237474"/>
              <a:gd name="connsiteX135" fmla="*/ 2089991 w 12192000"/>
              <a:gd name="connsiteY135" fmla="*/ 2034193 h 2237474"/>
              <a:gd name="connsiteX136" fmla="*/ 2058061 w 12192000"/>
              <a:gd name="connsiteY136" fmla="*/ 2047942 h 2237474"/>
              <a:gd name="connsiteX137" fmla="*/ 2055737 w 12192000"/>
              <a:gd name="connsiteY137" fmla="*/ 2047704 h 2237474"/>
              <a:gd name="connsiteX138" fmla="*/ 2042244 w 12192000"/>
              <a:gd name="connsiteY138" fmla="*/ 2055560 h 2237474"/>
              <a:gd name="connsiteX139" fmla="*/ 1976224 w 12192000"/>
              <a:gd name="connsiteY139" fmla="*/ 2074257 h 2237474"/>
              <a:gd name="connsiteX140" fmla="*/ 1877728 w 12192000"/>
              <a:gd name="connsiteY140" fmla="*/ 2101004 h 2237474"/>
              <a:gd name="connsiteX141" fmla="*/ 1759056 w 12192000"/>
              <a:gd name="connsiteY141" fmla="*/ 2125608 h 2237474"/>
              <a:gd name="connsiteX142" fmla="*/ 1637948 w 12192000"/>
              <a:gd name="connsiteY142" fmla="*/ 2172597 h 2237474"/>
              <a:gd name="connsiteX143" fmla="*/ 1434549 w 12192000"/>
              <a:gd name="connsiteY143" fmla="*/ 2234522 h 2237474"/>
              <a:gd name="connsiteX144" fmla="*/ 1398481 w 12192000"/>
              <a:gd name="connsiteY144" fmla="*/ 2237074 h 2237474"/>
              <a:gd name="connsiteX145" fmla="*/ 1398407 w 12192000"/>
              <a:gd name="connsiteY145" fmla="*/ 2237095 h 2237474"/>
              <a:gd name="connsiteX146" fmla="*/ 1370962 w 12192000"/>
              <a:gd name="connsiteY146" fmla="*/ 2237474 h 2237474"/>
              <a:gd name="connsiteX147" fmla="*/ 1356367 w 12192000"/>
              <a:gd name="connsiteY147" fmla="*/ 2235089 h 2237474"/>
              <a:gd name="connsiteX148" fmla="*/ 1324828 w 12192000"/>
              <a:gd name="connsiteY148" fmla="*/ 2231968 h 2237474"/>
              <a:gd name="connsiteX149" fmla="*/ 1297744 w 12192000"/>
              <a:gd name="connsiteY149" fmla="*/ 2235849 h 2237474"/>
              <a:gd name="connsiteX150" fmla="*/ 1286236 w 12192000"/>
              <a:gd name="connsiteY150" fmla="*/ 2233135 h 2237474"/>
              <a:gd name="connsiteX151" fmla="*/ 1283504 w 12192000"/>
              <a:gd name="connsiteY151" fmla="*/ 2233797 h 2237474"/>
              <a:gd name="connsiteX152" fmla="*/ 1279765 w 12192000"/>
              <a:gd name="connsiteY152" fmla="*/ 2229639 h 2237474"/>
              <a:gd name="connsiteX153" fmla="*/ 1195347 w 12192000"/>
              <a:gd name="connsiteY153" fmla="*/ 2212354 h 2237474"/>
              <a:gd name="connsiteX154" fmla="*/ 970251 w 12192000"/>
              <a:gd name="connsiteY154" fmla="*/ 2221029 h 2237474"/>
              <a:gd name="connsiteX155" fmla="*/ 812914 w 12192000"/>
              <a:gd name="connsiteY155" fmla="*/ 2202752 h 2237474"/>
              <a:gd name="connsiteX156" fmla="*/ 800195 w 12192000"/>
              <a:gd name="connsiteY156" fmla="*/ 2209407 h 2237474"/>
              <a:gd name="connsiteX157" fmla="*/ 784978 w 12192000"/>
              <a:gd name="connsiteY157" fmla="*/ 2212360 h 2237474"/>
              <a:gd name="connsiteX158" fmla="*/ 681987 w 12192000"/>
              <a:gd name="connsiteY158" fmla="*/ 2216757 h 2237474"/>
              <a:gd name="connsiteX159" fmla="*/ 669923 w 12192000"/>
              <a:gd name="connsiteY159" fmla="*/ 2211682 h 2237474"/>
              <a:gd name="connsiteX160" fmla="*/ 648680 w 12192000"/>
              <a:gd name="connsiteY160" fmla="*/ 2206229 h 2237474"/>
              <a:gd name="connsiteX161" fmla="*/ 597225 w 12192000"/>
              <a:gd name="connsiteY161" fmla="*/ 2180999 h 2237474"/>
              <a:gd name="connsiteX162" fmla="*/ 558449 w 12192000"/>
              <a:gd name="connsiteY162" fmla="*/ 2182346 h 2237474"/>
              <a:gd name="connsiteX163" fmla="*/ 550517 w 12192000"/>
              <a:gd name="connsiteY163" fmla="*/ 2182060 h 2237474"/>
              <a:gd name="connsiteX164" fmla="*/ 550309 w 12192000"/>
              <a:gd name="connsiteY164" fmla="*/ 2181825 h 2237474"/>
              <a:gd name="connsiteX165" fmla="*/ 541836 w 12192000"/>
              <a:gd name="connsiteY165" fmla="*/ 2181063 h 2237474"/>
              <a:gd name="connsiteX166" fmla="*/ 536057 w 12192000"/>
              <a:gd name="connsiteY166" fmla="*/ 2181537 h 2237474"/>
              <a:gd name="connsiteX167" fmla="*/ 520671 w 12192000"/>
              <a:gd name="connsiteY167" fmla="*/ 2180980 h 2237474"/>
              <a:gd name="connsiteX168" fmla="*/ 515024 w 12192000"/>
              <a:gd name="connsiteY168" fmla="*/ 2179258 h 2237474"/>
              <a:gd name="connsiteX169" fmla="*/ 512278 w 12192000"/>
              <a:gd name="connsiteY169" fmla="*/ 2176369 h 2237474"/>
              <a:gd name="connsiteX170" fmla="*/ 480419 w 12192000"/>
              <a:gd name="connsiteY170" fmla="*/ 2167807 h 2237474"/>
              <a:gd name="connsiteX171" fmla="*/ 413835 w 12192000"/>
              <a:gd name="connsiteY171" fmla="*/ 2156783 h 2237474"/>
              <a:gd name="connsiteX172" fmla="*/ 376513 w 12192000"/>
              <a:gd name="connsiteY172" fmla="*/ 2154014 h 2237474"/>
              <a:gd name="connsiteX173" fmla="*/ 273386 w 12192000"/>
              <a:gd name="connsiteY173" fmla="*/ 2142551 h 2237474"/>
              <a:gd name="connsiteX174" fmla="*/ 169207 w 12192000"/>
              <a:gd name="connsiteY174" fmla="*/ 2128100 h 2237474"/>
              <a:gd name="connsiteX175" fmla="*/ 93149 w 12192000"/>
              <a:gd name="connsiteY175" fmla="*/ 2105324 h 2237474"/>
              <a:gd name="connsiteX176" fmla="*/ 88109 w 12192000"/>
              <a:gd name="connsiteY176" fmla="*/ 2106704 h 2237474"/>
              <a:gd name="connsiteX177" fmla="*/ 80022 w 12192000"/>
              <a:gd name="connsiteY177" fmla="*/ 2107254 h 2237474"/>
              <a:gd name="connsiteX178" fmla="*/ 79717 w 12192000"/>
              <a:gd name="connsiteY178" fmla="*/ 2107046 h 2237474"/>
              <a:gd name="connsiteX179" fmla="*/ 72352 w 12192000"/>
              <a:gd name="connsiteY179" fmla="*/ 2107991 h 2237474"/>
              <a:gd name="connsiteX180" fmla="*/ 37645 w 12192000"/>
              <a:gd name="connsiteY180" fmla="*/ 2115401 h 2237474"/>
              <a:gd name="connsiteX181" fmla="*/ 4572 w 12192000"/>
              <a:gd name="connsiteY181" fmla="*/ 2111091 h 2237474"/>
              <a:gd name="connsiteX182" fmla="*/ 0 w 12192000"/>
              <a:gd name="connsiteY182" fmla="*/ 2110468 h 2237474"/>
              <a:gd name="connsiteX183" fmla="*/ 0 w 12192000"/>
              <a:gd name="connsiteY18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21399 w 12192000"/>
              <a:gd name="connsiteY124" fmla="*/ 1989467 h 2237474"/>
              <a:gd name="connsiteX125" fmla="*/ 2315525 w 12192000"/>
              <a:gd name="connsiteY125" fmla="*/ 1989708 h 2237474"/>
              <a:gd name="connsiteX126" fmla="*/ 2300792 w 12192000"/>
              <a:gd name="connsiteY126" fmla="*/ 1994290 h 2237474"/>
              <a:gd name="connsiteX127" fmla="*/ 2287219 w 12192000"/>
              <a:gd name="connsiteY127" fmla="*/ 1998750 h 2237474"/>
              <a:gd name="connsiteX128" fmla="*/ 2243069 w 12192000"/>
              <a:gd name="connsiteY128" fmla="*/ 2015111 h 2237474"/>
              <a:gd name="connsiteX129" fmla="*/ 2186609 w 12192000"/>
              <a:gd name="connsiteY129" fmla="*/ 2008263 h 2237474"/>
              <a:gd name="connsiteX130" fmla="*/ 2164831 w 12192000"/>
              <a:gd name="connsiteY130" fmla="*/ 2010143 h 2237474"/>
              <a:gd name="connsiteX131" fmla="*/ 2152836 w 12192000"/>
              <a:gd name="connsiteY131" fmla="*/ 2010048 h 2237474"/>
              <a:gd name="connsiteX132" fmla="*/ 2117102 w 12192000"/>
              <a:gd name="connsiteY132" fmla="*/ 2023004 h 2237474"/>
              <a:gd name="connsiteX133" fmla="*/ 2111935 w 12192000"/>
              <a:gd name="connsiteY133" fmla="*/ 2023163 h 2237474"/>
              <a:gd name="connsiteX134" fmla="*/ 2089991 w 12192000"/>
              <a:gd name="connsiteY134" fmla="*/ 2034193 h 2237474"/>
              <a:gd name="connsiteX135" fmla="*/ 2058061 w 12192000"/>
              <a:gd name="connsiteY135" fmla="*/ 2047942 h 2237474"/>
              <a:gd name="connsiteX136" fmla="*/ 2055737 w 12192000"/>
              <a:gd name="connsiteY136" fmla="*/ 2047704 h 2237474"/>
              <a:gd name="connsiteX137" fmla="*/ 2042244 w 12192000"/>
              <a:gd name="connsiteY137" fmla="*/ 2055560 h 2237474"/>
              <a:gd name="connsiteX138" fmla="*/ 1976224 w 12192000"/>
              <a:gd name="connsiteY138" fmla="*/ 2074257 h 2237474"/>
              <a:gd name="connsiteX139" fmla="*/ 1877728 w 12192000"/>
              <a:gd name="connsiteY139" fmla="*/ 2101004 h 2237474"/>
              <a:gd name="connsiteX140" fmla="*/ 1759056 w 12192000"/>
              <a:gd name="connsiteY140" fmla="*/ 2125608 h 2237474"/>
              <a:gd name="connsiteX141" fmla="*/ 1637948 w 12192000"/>
              <a:gd name="connsiteY141" fmla="*/ 2172597 h 2237474"/>
              <a:gd name="connsiteX142" fmla="*/ 1434549 w 12192000"/>
              <a:gd name="connsiteY142" fmla="*/ 2234522 h 2237474"/>
              <a:gd name="connsiteX143" fmla="*/ 1398481 w 12192000"/>
              <a:gd name="connsiteY143" fmla="*/ 2237074 h 2237474"/>
              <a:gd name="connsiteX144" fmla="*/ 1398407 w 12192000"/>
              <a:gd name="connsiteY144" fmla="*/ 2237095 h 2237474"/>
              <a:gd name="connsiteX145" fmla="*/ 1370962 w 12192000"/>
              <a:gd name="connsiteY145" fmla="*/ 2237474 h 2237474"/>
              <a:gd name="connsiteX146" fmla="*/ 1356367 w 12192000"/>
              <a:gd name="connsiteY146" fmla="*/ 2235089 h 2237474"/>
              <a:gd name="connsiteX147" fmla="*/ 1324828 w 12192000"/>
              <a:gd name="connsiteY147" fmla="*/ 2231968 h 2237474"/>
              <a:gd name="connsiteX148" fmla="*/ 1297744 w 12192000"/>
              <a:gd name="connsiteY148" fmla="*/ 2235849 h 2237474"/>
              <a:gd name="connsiteX149" fmla="*/ 1286236 w 12192000"/>
              <a:gd name="connsiteY149" fmla="*/ 2233135 h 2237474"/>
              <a:gd name="connsiteX150" fmla="*/ 1283504 w 12192000"/>
              <a:gd name="connsiteY150" fmla="*/ 2233797 h 2237474"/>
              <a:gd name="connsiteX151" fmla="*/ 1279765 w 12192000"/>
              <a:gd name="connsiteY151" fmla="*/ 2229639 h 2237474"/>
              <a:gd name="connsiteX152" fmla="*/ 1195347 w 12192000"/>
              <a:gd name="connsiteY152" fmla="*/ 2212354 h 2237474"/>
              <a:gd name="connsiteX153" fmla="*/ 970251 w 12192000"/>
              <a:gd name="connsiteY153" fmla="*/ 2221029 h 2237474"/>
              <a:gd name="connsiteX154" fmla="*/ 812914 w 12192000"/>
              <a:gd name="connsiteY154" fmla="*/ 2202752 h 2237474"/>
              <a:gd name="connsiteX155" fmla="*/ 800195 w 12192000"/>
              <a:gd name="connsiteY155" fmla="*/ 2209407 h 2237474"/>
              <a:gd name="connsiteX156" fmla="*/ 784978 w 12192000"/>
              <a:gd name="connsiteY156" fmla="*/ 2212360 h 2237474"/>
              <a:gd name="connsiteX157" fmla="*/ 681987 w 12192000"/>
              <a:gd name="connsiteY157" fmla="*/ 2216757 h 2237474"/>
              <a:gd name="connsiteX158" fmla="*/ 669923 w 12192000"/>
              <a:gd name="connsiteY158" fmla="*/ 2211682 h 2237474"/>
              <a:gd name="connsiteX159" fmla="*/ 648680 w 12192000"/>
              <a:gd name="connsiteY159" fmla="*/ 2206229 h 2237474"/>
              <a:gd name="connsiteX160" fmla="*/ 597225 w 12192000"/>
              <a:gd name="connsiteY160" fmla="*/ 2180999 h 2237474"/>
              <a:gd name="connsiteX161" fmla="*/ 558449 w 12192000"/>
              <a:gd name="connsiteY161" fmla="*/ 2182346 h 2237474"/>
              <a:gd name="connsiteX162" fmla="*/ 550517 w 12192000"/>
              <a:gd name="connsiteY162" fmla="*/ 2182060 h 2237474"/>
              <a:gd name="connsiteX163" fmla="*/ 550309 w 12192000"/>
              <a:gd name="connsiteY163" fmla="*/ 2181825 h 2237474"/>
              <a:gd name="connsiteX164" fmla="*/ 541836 w 12192000"/>
              <a:gd name="connsiteY164" fmla="*/ 2181063 h 2237474"/>
              <a:gd name="connsiteX165" fmla="*/ 536057 w 12192000"/>
              <a:gd name="connsiteY165" fmla="*/ 2181537 h 2237474"/>
              <a:gd name="connsiteX166" fmla="*/ 520671 w 12192000"/>
              <a:gd name="connsiteY166" fmla="*/ 2180980 h 2237474"/>
              <a:gd name="connsiteX167" fmla="*/ 515024 w 12192000"/>
              <a:gd name="connsiteY167" fmla="*/ 2179258 h 2237474"/>
              <a:gd name="connsiteX168" fmla="*/ 512278 w 12192000"/>
              <a:gd name="connsiteY168" fmla="*/ 2176369 h 2237474"/>
              <a:gd name="connsiteX169" fmla="*/ 480419 w 12192000"/>
              <a:gd name="connsiteY169" fmla="*/ 2167807 h 2237474"/>
              <a:gd name="connsiteX170" fmla="*/ 413835 w 12192000"/>
              <a:gd name="connsiteY170" fmla="*/ 2156783 h 2237474"/>
              <a:gd name="connsiteX171" fmla="*/ 376513 w 12192000"/>
              <a:gd name="connsiteY171" fmla="*/ 2154014 h 2237474"/>
              <a:gd name="connsiteX172" fmla="*/ 273386 w 12192000"/>
              <a:gd name="connsiteY172" fmla="*/ 2142551 h 2237474"/>
              <a:gd name="connsiteX173" fmla="*/ 169207 w 12192000"/>
              <a:gd name="connsiteY173" fmla="*/ 2128100 h 2237474"/>
              <a:gd name="connsiteX174" fmla="*/ 93149 w 12192000"/>
              <a:gd name="connsiteY174" fmla="*/ 2105324 h 2237474"/>
              <a:gd name="connsiteX175" fmla="*/ 88109 w 12192000"/>
              <a:gd name="connsiteY175" fmla="*/ 2106704 h 2237474"/>
              <a:gd name="connsiteX176" fmla="*/ 80022 w 12192000"/>
              <a:gd name="connsiteY176" fmla="*/ 2107254 h 2237474"/>
              <a:gd name="connsiteX177" fmla="*/ 79717 w 12192000"/>
              <a:gd name="connsiteY177" fmla="*/ 2107046 h 2237474"/>
              <a:gd name="connsiteX178" fmla="*/ 72352 w 12192000"/>
              <a:gd name="connsiteY178" fmla="*/ 2107991 h 2237474"/>
              <a:gd name="connsiteX179" fmla="*/ 37645 w 12192000"/>
              <a:gd name="connsiteY179" fmla="*/ 2115401 h 2237474"/>
              <a:gd name="connsiteX180" fmla="*/ 4572 w 12192000"/>
              <a:gd name="connsiteY180" fmla="*/ 2111091 h 2237474"/>
              <a:gd name="connsiteX181" fmla="*/ 0 w 12192000"/>
              <a:gd name="connsiteY181" fmla="*/ 2110468 h 2237474"/>
              <a:gd name="connsiteX182" fmla="*/ 0 w 12192000"/>
              <a:gd name="connsiteY18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15525 w 12192000"/>
              <a:gd name="connsiteY124" fmla="*/ 1989708 h 2237474"/>
              <a:gd name="connsiteX125" fmla="*/ 2300792 w 12192000"/>
              <a:gd name="connsiteY125" fmla="*/ 1994290 h 2237474"/>
              <a:gd name="connsiteX126" fmla="*/ 2287219 w 12192000"/>
              <a:gd name="connsiteY126" fmla="*/ 1998750 h 2237474"/>
              <a:gd name="connsiteX127" fmla="*/ 2243069 w 12192000"/>
              <a:gd name="connsiteY127" fmla="*/ 2015111 h 2237474"/>
              <a:gd name="connsiteX128" fmla="*/ 2186609 w 12192000"/>
              <a:gd name="connsiteY128" fmla="*/ 2008263 h 2237474"/>
              <a:gd name="connsiteX129" fmla="*/ 2164831 w 12192000"/>
              <a:gd name="connsiteY129" fmla="*/ 2010143 h 2237474"/>
              <a:gd name="connsiteX130" fmla="*/ 2152836 w 12192000"/>
              <a:gd name="connsiteY130" fmla="*/ 2010048 h 2237474"/>
              <a:gd name="connsiteX131" fmla="*/ 2117102 w 12192000"/>
              <a:gd name="connsiteY131" fmla="*/ 2023004 h 2237474"/>
              <a:gd name="connsiteX132" fmla="*/ 2111935 w 12192000"/>
              <a:gd name="connsiteY132" fmla="*/ 2023163 h 2237474"/>
              <a:gd name="connsiteX133" fmla="*/ 2089991 w 12192000"/>
              <a:gd name="connsiteY133" fmla="*/ 2034193 h 2237474"/>
              <a:gd name="connsiteX134" fmla="*/ 2058061 w 12192000"/>
              <a:gd name="connsiteY134" fmla="*/ 2047942 h 2237474"/>
              <a:gd name="connsiteX135" fmla="*/ 2055737 w 12192000"/>
              <a:gd name="connsiteY135" fmla="*/ 2047704 h 2237474"/>
              <a:gd name="connsiteX136" fmla="*/ 2042244 w 12192000"/>
              <a:gd name="connsiteY136" fmla="*/ 2055560 h 2237474"/>
              <a:gd name="connsiteX137" fmla="*/ 1976224 w 12192000"/>
              <a:gd name="connsiteY137" fmla="*/ 2074257 h 2237474"/>
              <a:gd name="connsiteX138" fmla="*/ 1877728 w 12192000"/>
              <a:gd name="connsiteY138" fmla="*/ 2101004 h 2237474"/>
              <a:gd name="connsiteX139" fmla="*/ 1759056 w 12192000"/>
              <a:gd name="connsiteY139" fmla="*/ 2125608 h 2237474"/>
              <a:gd name="connsiteX140" fmla="*/ 1637948 w 12192000"/>
              <a:gd name="connsiteY140" fmla="*/ 2172597 h 2237474"/>
              <a:gd name="connsiteX141" fmla="*/ 1434549 w 12192000"/>
              <a:gd name="connsiteY141" fmla="*/ 2234522 h 2237474"/>
              <a:gd name="connsiteX142" fmla="*/ 1398481 w 12192000"/>
              <a:gd name="connsiteY142" fmla="*/ 2237074 h 2237474"/>
              <a:gd name="connsiteX143" fmla="*/ 1398407 w 12192000"/>
              <a:gd name="connsiteY143" fmla="*/ 2237095 h 2237474"/>
              <a:gd name="connsiteX144" fmla="*/ 1370962 w 12192000"/>
              <a:gd name="connsiteY144" fmla="*/ 2237474 h 2237474"/>
              <a:gd name="connsiteX145" fmla="*/ 1356367 w 12192000"/>
              <a:gd name="connsiteY145" fmla="*/ 2235089 h 2237474"/>
              <a:gd name="connsiteX146" fmla="*/ 1324828 w 12192000"/>
              <a:gd name="connsiteY146" fmla="*/ 2231968 h 2237474"/>
              <a:gd name="connsiteX147" fmla="*/ 1297744 w 12192000"/>
              <a:gd name="connsiteY147" fmla="*/ 2235849 h 2237474"/>
              <a:gd name="connsiteX148" fmla="*/ 1286236 w 12192000"/>
              <a:gd name="connsiteY148" fmla="*/ 2233135 h 2237474"/>
              <a:gd name="connsiteX149" fmla="*/ 1283504 w 12192000"/>
              <a:gd name="connsiteY149" fmla="*/ 2233797 h 2237474"/>
              <a:gd name="connsiteX150" fmla="*/ 1279765 w 12192000"/>
              <a:gd name="connsiteY150" fmla="*/ 2229639 h 2237474"/>
              <a:gd name="connsiteX151" fmla="*/ 1195347 w 12192000"/>
              <a:gd name="connsiteY151" fmla="*/ 2212354 h 2237474"/>
              <a:gd name="connsiteX152" fmla="*/ 970251 w 12192000"/>
              <a:gd name="connsiteY152" fmla="*/ 2221029 h 2237474"/>
              <a:gd name="connsiteX153" fmla="*/ 812914 w 12192000"/>
              <a:gd name="connsiteY153" fmla="*/ 2202752 h 2237474"/>
              <a:gd name="connsiteX154" fmla="*/ 800195 w 12192000"/>
              <a:gd name="connsiteY154" fmla="*/ 2209407 h 2237474"/>
              <a:gd name="connsiteX155" fmla="*/ 784978 w 12192000"/>
              <a:gd name="connsiteY155" fmla="*/ 2212360 h 2237474"/>
              <a:gd name="connsiteX156" fmla="*/ 681987 w 12192000"/>
              <a:gd name="connsiteY156" fmla="*/ 2216757 h 2237474"/>
              <a:gd name="connsiteX157" fmla="*/ 669923 w 12192000"/>
              <a:gd name="connsiteY157" fmla="*/ 2211682 h 2237474"/>
              <a:gd name="connsiteX158" fmla="*/ 648680 w 12192000"/>
              <a:gd name="connsiteY158" fmla="*/ 2206229 h 2237474"/>
              <a:gd name="connsiteX159" fmla="*/ 597225 w 12192000"/>
              <a:gd name="connsiteY159" fmla="*/ 2180999 h 2237474"/>
              <a:gd name="connsiteX160" fmla="*/ 558449 w 12192000"/>
              <a:gd name="connsiteY160" fmla="*/ 2182346 h 2237474"/>
              <a:gd name="connsiteX161" fmla="*/ 550517 w 12192000"/>
              <a:gd name="connsiteY161" fmla="*/ 2182060 h 2237474"/>
              <a:gd name="connsiteX162" fmla="*/ 550309 w 12192000"/>
              <a:gd name="connsiteY162" fmla="*/ 2181825 h 2237474"/>
              <a:gd name="connsiteX163" fmla="*/ 541836 w 12192000"/>
              <a:gd name="connsiteY163" fmla="*/ 2181063 h 2237474"/>
              <a:gd name="connsiteX164" fmla="*/ 536057 w 12192000"/>
              <a:gd name="connsiteY164" fmla="*/ 2181537 h 2237474"/>
              <a:gd name="connsiteX165" fmla="*/ 520671 w 12192000"/>
              <a:gd name="connsiteY165" fmla="*/ 2180980 h 2237474"/>
              <a:gd name="connsiteX166" fmla="*/ 515024 w 12192000"/>
              <a:gd name="connsiteY166" fmla="*/ 2179258 h 2237474"/>
              <a:gd name="connsiteX167" fmla="*/ 512278 w 12192000"/>
              <a:gd name="connsiteY167" fmla="*/ 2176369 h 2237474"/>
              <a:gd name="connsiteX168" fmla="*/ 480419 w 12192000"/>
              <a:gd name="connsiteY168" fmla="*/ 2167807 h 2237474"/>
              <a:gd name="connsiteX169" fmla="*/ 413835 w 12192000"/>
              <a:gd name="connsiteY169" fmla="*/ 2156783 h 2237474"/>
              <a:gd name="connsiteX170" fmla="*/ 376513 w 12192000"/>
              <a:gd name="connsiteY170" fmla="*/ 2154014 h 2237474"/>
              <a:gd name="connsiteX171" fmla="*/ 273386 w 12192000"/>
              <a:gd name="connsiteY171" fmla="*/ 2142551 h 2237474"/>
              <a:gd name="connsiteX172" fmla="*/ 169207 w 12192000"/>
              <a:gd name="connsiteY172" fmla="*/ 2128100 h 2237474"/>
              <a:gd name="connsiteX173" fmla="*/ 93149 w 12192000"/>
              <a:gd name="connsiteY173" fmla="*/ 2105324 h 2237474"/>
              <a:gd name="connsiteX174" fmla="*/ 88109 w 12192000"/>
              <a:gd name="connsiteY174" fmla="*/ 2106704 h 2237474"/>
              <a:gd name="connsiteX175" fmla="*/ 80022 w 12192000"/>
              <a:gd name="connsiteY175" fmla="*/ 2107254 h 2237474"/>
              <a:gd name="connsiteX176" fmla="*/ 79717 w 12192000"/>
              <a:gd name="connsiteY176" fmla="*/ 2107046 h 2237474"/>
              <a:gd name="connsiteX177" fmla="*/ 72352 w 12192000"/>
              <a:gd name="connsiteY177" fmla="*/ 2107991 h 2237474"/>
              <a:gd name="connsiteX178" fmla="*/ 37645 w 12192000"/>
              <a:gd name="connsiteY178" fmla="*/ 2115401 h 2237474"/>
              <a:gd name="connsiteX179" fmla="*/ 4572 w 12192000"/>
              <a:gd name="connsiteY179" fmla="*/ 2111091 h 2237474"/>
              <a:gd name="connsiteX180" fmla="*/ 0 w 12192000"/>
              <a:gd name="connsiteY180" fmla="*/ 2110468 h 2237474"/>
              <a:gd name="connsiteX181" fmla="*/ 0 w 12192000"/>
              <a:gd name="connsiteY18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00792 w 12192000"/>
              <a:gd name="connsiteY124" fmla="*/ 1994290 h 2237474"/>
              <a:gd name="connsiteX125" fmla="*/ 2287219 w 12192000"/>
              <a:gd name="connsiteY125" fmla="*/ 1998750 h 2237474"/>
              <a:gd name="connsiteX126" fmla="*/ 2243069 w 12192000"/>
              <a:gd name="connsiteY126" fmla="*/ 2015111 h 2237474"/>
              <a:gd name="connsiteX127" fmla="*/ 2186609 w 12192000"/>
              <a:gd name="connsiteY127" fmla="*/ 2008263 h 2237474"/>
              <a:gd name="connsiteX128" fmla="*/ 2164831 w 12192000"/>
              <a:gd name="connsiteY128" fmla="*/ 2010143 h 2237474"/>
              <a:gd name="connsiteX129" fmla="*/ 2152836 w 12192000"/>
              <a:gd name="connsiteY129" fmla="*/ 2010048 h 2237474"/>
              <a:gd name="connsiteX130" fmla="*/ 2117102 w 12192000"/>
              <a:gd name="connsiteY130" fmla="*/ 2023004 h 2237474"/>
              <a:gd name="connsiteX131" fmla="*/ 2111935 w 12192000"/>
              <a:gd name="connsiteY131" fmla="*/ 2023163 h 2237474"/>
              <a:gd name="connsiteX132" fmla="*/ 2089991 w 12192000"/>
              <a:gd name="connsiteY132" fmla="*/ 2034193 h 2237474"/>
              <a:gd name="connsiteX133" fmla="*/ 2058061 w 12192000"/>
              <a:gd name="connsiteY133" fmla="*/ 2047942 h 2237474"/>
              <a:gd name="connsiteX134" fmla="*/ 2055737 w 12192000"/>
              <a:gd name="connsiteY134" fmla="*/ 2047704 h 2237474"/>
              <a:gd name="connsiteX135" fmla="*/ 2042244 w 12192000"/>
              <a:gd name="connsiteY135" fmla="*/ 2055560 h 2237474"/>
              <a:gd name="connsiteX136" fmla="*/ 1976224 w 12192000"/>
              <a:gd name="connsiteY136" fmla="*/ 2074257 h 2237474"/>
              <a:gd name="connsiteX137" fmla="*/ 1877728 w 12192000"/>
              <a:gd name="connsiteY137" fmla="*/ 2101004 h 2237474"/>
              <a:gd name="connsiteX138" fmla="*/ 1759056 w 12192000"/>
              <a:gd name="connsiteY138" fmla="*/ 2125608 h 2237474"/>
              <a:gd name="connsiteX139" fmla="*/ 1637948 w 12192000"/>
              <a:gd name="connsiteY139" fmla="*/ 2172597 h 2237474"/>
              <a:gd name="connsiteX140" fmla="*/ 1434549 w 12192000"/>
              <a:gd name="connsiteY140" fmla="*/ 2234522 h 2237474"/>
              <a:gd name="connsiteX141" fmla="*/ 1398481 w 12192000"/>
              <a:gd name="connsiteY141" fmla="*/ 2237074 h 2237474"/>
              <a:gd name="connsiteX142" fmla="*/ 1398407 w 12192000"/>
              <a:gd name="connsiteY142" fmla="*/ 2237095 h 2237474"/>
              <a:gd name="connsiteX143" fmla="*/ 1370962 w 12192000"/>
              <a:gd name="connsiteY143" fmla="*/ 2237474 h 2237474"/>
              <a:gd name="connsiteX144" fmla="*/ 1356367 w 12192000"/>
              <a:gd name="connsiteY144" fmla="*/ 2235089 h 2237474"/>
              <a:gd name="connsiteX145" fmla="*/ 1324828 w 12192000"/>
              <a:gd name="connsiteY145" fmla="*/ 2231968 h 2237474"/>
              <a:gd name="connsiteX146" fmla="*/ 1297744 w 12192000"/>
              <a:gd name="connsiteY146" fmla="*/ 2235849 h 2237474"/>
              <a:gd name="connsiteX147" fmla="*/ 1286236 w 12192000"/>
              <a:gd name="connsiteY147" fmla="*/ 2233135 h 2237474"/>
              <a:gd name="connsiteX148" fmla="*/ 1283504 w 12192000"/>
              <a:gd name="connsiteY148" fmla="*/ 2233797 h 2237474"/>
              <a:gd name="connsiteX149" fmla="*/ 1279765 w 12192000"/>
              <a:gd name="connsiteY149" fmla="*/ 2229639 h 2237474"/>
              <a:gd name="connsiteX150" fmla="*/ 1195347 w 12192000"/>
              <a:gd name="connsiteY150" fmla="*/ 2212354 h 2237474"/>
              <a:gd name="connsiteX151" fmla="*/ 970251 w 12192000"/>
              <a:gd name="connsiteY151" fmla="*/ 2221029 h 2237474"/>
              <a:gd name="connsiteX152" fmla="*/ 812914 w 12192000"/>
              <a:gd name="connsiteY152" fmla="*/ 2202752 h 2237474"/>
              <a:gd name="connsiteX153" fmla="*/ 800195 w 12192000"/>
              <a:gd name="connsiteY153" fmla="*/ 2209407 h 2237474"/>
              <a:gd name="connsiteX154" fmla="*/ 784978 w 12192000"/>
              <a:gd name="connsiteY154" fmla="*/ 2212360 h 2237474"/>
              <a:gd name="connsiteX155" fmla="*/ 681987 w 12192000"/>
              <a:gd name="connsiteY155" fmla="*/ 2216757 h 2237474"/>
              <a:gd name="connsiteX156" fmla="*/ 669923 w 12192000"/>
              <a:gd name="connsiteY156" fmla="*/ 2211682 h 2237474"/>
              <a:gd name="connsiteX157" fmla="*/ 648680 w 12192000"/>
              <a:gd name="connsiteY157" fmla="*/ 2206229 h 2237474"/>
              <a:gd name="connsiteX158" fmla="*/ 597225 w 12192000"/>
              <a:gd name="connsiteY158" fmla="*/ 2180999 h 2237474"/>
              <a:gd name="connsiteX159" fmla="*/ 558449 w 12192000"/>
              <a:gd name="connsiteY159" fmla="*/ 2182346 h 2237474"/>
              <a:gd name="connsiteX160" fmla="*/ 550517 w 12192000"/>
              <a:gd name="connsiteY160" fmla="*/ 2182060 h 2237474"/>
              <a:gd name="connsiteX161" fmla="*/ 550309 w 12192000"/>
              <a:gd name="connsiteY161" fmla="*/ 2181825 h 2237474"/>
              <a:gd name="connsiteX162" fmla="*/ 541836 w 12192000"/>
              <a:gd name="connsiteY162" fmla="*/ 2181063 h 2237474"/>
              <a:gd name="connsiteX163" fmla="*/ 536057 w 12192000"/>
              <a:gd name="connsiteY163" fmla="*/ 2181537 h 2237474"/>
              <a:gd name="connsiteX164" fmla="*/ 520671 w 12192000"/>
              <a:gd name="connsiteY164" fmla="*/ 2180980 h 2237474"/>
              <a:gd name="connsiteX165" fmla="*/ 515024 w 12192000"/>
              <a:gd name="connsiteY165" fmla="*/ 2179258 h 2237474"/>
              <a:gd name="connsiteX166" fmla="*/ 512278 w 12192000"/>
              <a:gd name="connsiteY166" fmla="*/ 2176369 h 2237474"/>
              <a:gd name="connsiteX167" fmla="*/ 480419 w 12192000"/>
              <a:gd name="connsiteY167" fmla="*/ 2167807 h 2237474"/>
              <a:gd name="connsiteX168" fmla="*/ 413835 w 12192000"/>
              <a:gd name="connsiteY168" fmla="*/ 2156783 h 2237474"/>
              <a:gd name="connsiteX169" fmla="*/ 376513 w 12192000"/>
              <a:gd name="connsiteY169" fmla="*/ 2154014 h 2237474"/>
              <a:gd name="connsiteX170" fmla="*/ 273386 w 12192000"/>
              <a:gd name="connsiteY170" fmla="*/ 2142551 h 2237474"/>
              <a:gd name="connsiteX171" fmla="*/ 169207 w 12192000"/>
              <a:gd name="connsiteY171" fmla="*/ 2128100 h 2237474"/>
              <a:gd name="connsiteX172" fmla="*/ 93149 w 12192000"/>
              <a:gd name="connsiteY172" fmla="*/ 2105324 h 2237474"/>
              <a:gd name="connsiteX173" fmla="*/ 88109 w 12192000"/>
              <a:gd name="connsiteY173" fmla="*/ 2106704 h 2237474"/>
              <a:gd name="connsiteX174" fmla="*/ 80022 w 12192000"/>
              <a:gd name="connsiteY174" fmla="*/ 2107254 h 2237474"/>
              <a:gd name="connsiteX175" fmla="*/ 79717 w 12192000"/>
              <a:gd name="connsiteY175" fmla="*/ 2107046 h 2237474"/>
              <a:gd name="connsiteX176" fmla="*/ 72352 w 12192000"/>
              <a:gd name="connsiteY176" fmla="*/ 2107991 h 2237474"/>
              <a:gd name="connsiteX177" fmla="*/ 37645 w 12192000"/>
              <a:gd name="connsiteY177" fmla="*/ 2115401 h 2237474"/>
              <a:gd name="connsiteX178" fmla="*/ 4572 w 12192000"/>
              <a:gd name="connsiteY178" fmla="*/ 2111091 h 2237474"/>
              <a:gd name="connsiteX179" fmla="*/ 0 w 12192000"/>
              <a:gd name="connsiteY179" fmla="*/ 2110468 h 2237474"/>
              <a:gd name="connsiteX180" fmla="*/ 0 w 12192000"/>
              <a:gd name="connsiteY18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287219 w 12192000"/>
              <a:gd name="connsiteY124" fmla="*/ 1998750 h 2237474"/>
              <a:gd name="connsiteX125" fmla="*/ 2243069 w 12192000"/>
              <a:gd name="connsiteY125" fmla="*/ 2015111 h 2237474"/>
              <a:gd name="connsiteX126" fmla="*/ 2186609 w 12192000"/>
              <a:gd name="connsiteY126" fmla="*/ 2008263 h 2237474"/>
              <a:gd name="connsiteX127" fmla="*/ 2164831 w 12192000"/>
              <a:gd name="connsiteY127" fmla="*/ 2010143 h 2237474"/>
              <a:gd name="connsiteX128" fmla="*/ 2152836 w 12192000"/>
              <a:gd name="connsiteY128" fmla="*/ 2010048 h 2237474"/>
              <a:gd name="connsiteX129" fmla="*/ 2117102 w 12192000"/>
              <a:gd name="connsiteY129" fmla="*/ 2023004 h 2237474"/>
              <a:gd name="connsiteX130" fmla="*/ 2111935 w 12192000"/>
              <a:gd name="connsiteY130" fmla="*/ 2023163 h 2237474"/>
              <a:gd name="connsiteX131" fmla="*/ 2089991 w 12192000"/>
              <a:gd name="connsiteY131" fmla="*/ 2034193 h 2237474"/>
              <a:gd name="connsiteX132" fmla="*/ 2058061 w 12192000"/>
              <a:gd name="connsiteY132" fmla="*/ 2047942 h 2237474"/>
              <a:gd name="connsiteX133" fmla="*/ 2055737 w 12192000"/>
              <a:gd name="connsiteY133" fmla="*/ 2047704 h 2237474"/>
              <a:gd name="connsiteX134" fmla="*/ 2042244 w 12192000"/>
              <a:gd name="connsiteY134" fmla="*/ 2055560 h 2237474"/>
              <a:gd name="connsiteX135" fmla="*/ 1976224 w 12192000"/>
              <a:gd name="connsiteY135" fmla="*/ 2074257 h 2237474"/>
              <a:gd name="connsiteX136" fmla="*/ 1877728 w 12192000"/>
              <a:gd name="connsiteY136" fmla="*/ 2101004 h 2237474"/>
              <a:gd name="connsiteX137" fmla="*/ 1759056 w 12192000"/>
              <a:gd name="connsiteY137" fmla="*/ 2125608 h 2237474"/>
              <a:gd name="connsiteX138" fmla="*/ 1637948 w 12192000"/>
              <a:gd name="connsiteY138" fmla="*/ 2172597 h 2237474"/>
              <a:gd name="connsiteX139" fmla="*/ 1434549 w 12192000"/>
              <a:gd name="connsiteY139" fmla="*/ 2234522 h 2237474"/>
              <a:gd name="connsiteX140" fmla="*/ 1398481 w 12192000"/>
              <a:gd name="connsiteY140" fmla="*/ 2237074 h 2237474"/>
              <a:gd name="connsiteX141" fmla="*/ 1398407 w 12192000"/>
              <a:gd name="connsiteY141" fmla="*/ 2237095 h 2237474"/>
              <a:gd name="connsiteX142" fmla="*/ 1370962 w 12192000"/>
              <a:gd name="connsiteY142" fmla="*/ 2237474 h 2237474"/>
              <a:gd name="connsiteX143" fmla="*/ 1356367 w 12192000"/>
              <a:gd name="connsiteY143" fmla="*/ 2235089 h 2237474"/>
              <a:gd name="connsiteX144" fmla="*/ 1324828 w 12192000"/>
              <a:gd name="connsiteY144" fmla="*/ 2231968 h 2237474"/>
              <a:gd name="connsiteX145" fmla="*/ 1297744 w 12192000"/>
              <a:gd name="connsiteY145" fmla="*/ 2235849 h 2237474"/>
              <a:gd name="connsiteX146" fmla="*/ 1286236 w 12192000"/>
              <a:gd name="connsiteY146" fmla="*/ 2233135 h 2237474"/>
              <a:gd name="connsiteX147" fmla="*/ 1283504 w 12192000"/>
              <a:gd name="connsiteY147" fmla="*/ 2233797 h 2237474"/>
              <a:gd name="connsiteX148" fmla="*/ 1279765 w 12192000"/>
              <a:gd name="connsiteY148" fmla="*/ 2229639 h 2237474"/>
              <a:gd name="connsiteX149" fmla="*/ 1195347 w 12192000"/>
              <a:gd name="connsiteY149" fmla="*/ 2212354 h 2237474"/>
              <a:gd name="connsiteX150" fmla="*/ 970251 w 12192000"/>
              <a:gd name="connsiteY150" fmla="*/ 2221029 h 2237474"/>
              <a:gd name="connsiteX151" fmla="*/ 812914 w 12192000"/>
              <a:gd name="connsiteY151" fmla="*/ 2202752 h 2237474"/>
              <a:gd name="connsiteX152" fmla="*/ 800195 w 12192000"/>
              <a:gd name="connsiteY152" fmla="*/ 2209407 h 2237474"/>
              <a:gd name="connsiteX153" fmla="*/ 784978 w 12192000"/>
              <a:gd name="connsiteY153" fmla="*/ 2212360 h 2237474"/>
              <a:gd name="connsiteX154" fmla="*/ 681987 w 12192000"/>
              <a:gd name="connsiteY154" fmla="*/ 2216757 h 2237474"/>
              <a:gd name="connsiteX155" fmla="*/ 669923 w 12192000"/>
              <a:gd name="connsiteY155" fmla="*/ 2211682 h 2237474"/>
              <a:gd name="connsiteX156" fmla="*/ 648680 w 12192000"/>
              <a:gd name="connsiteY156" fmla="*/ 2206229 h 2237474"/>
              <a:gd name="connsiteX157" fmla="*/ 597225 w 12192000"/>
              <a:gd name="connsiteY157" fmla="*/ 2180999 h 2237474"/>
              <a:gd name="connsiteX158" fmla="*/ 558449 w 12192000"/>
              <a:gd name="connsiteY158" fmla="*/ 2182346 h 2237474"/>
              <a:gd name="connsiteX159" fmla="*/ 550517 w 12192000"/>
              <a:gd name="connsiteY159" fmla="*/ 2182060 h 2237474"/>
              <a:gd name="connsiteX160" fmla="*/ 550309 w 12192000"/>
              <a:gd name="connsiteY160" fmla="*/ 2181825 h 2237474"/>
              <a:gd name="connsiteX161" fmla="*/ 541836 w 12192000"/>
              <a:gd name="connsiteY161" fmla="*/ 2181063 h 2237474"/>
              <a:gd name="connsiteX162" fmla="*/ 536057 w 12192000"/>
              <a:gd name="connsiteY162" fmla="*/ 2181537 h 2237474"/>
              <a:gd name="connsiteX163" fmla="*/ 520671 w 12192000"/>
              <a:gd name="connsiteY163" fmla="*/ 2180980 h 2237474"/>
              <a:gd name="connsiteX164" fmla="*/ 515024 w 12192000"/>
              <a:gd name="connsiteY164" fmla="*/ 2179258 h 2237474"/>
              <a:gd name="connsiteX165" fmla="*/ 512278 w 12192000"/>
              <a:gd name="connsiteY165" fmla="*/ 2176369 h 2237474"/>
              <a:gd name="connsiteX166" fmla="*/ 480419 w 12192000"/>
              <a:gd name="connsiteY166" fmla="*/ 2167807 h 2237474"/>
              <a:gd name="connsiteX167" fmla="*/ 413835 w 12192000"/>
              <a:gd name="connsiteY167" fmla="*/ 2156783 h 2237474"/>
              <a:gd name="connsiteX168" fmla="*/ 376513 w 12192000"/>
              <a:gd name="connsiteY168" fmla="*/ 2154014 h 2237474"/>
              <a:gd name="connsiteX169" fmla="*/ 273386 w 12192000"/>
              <a:gd name="connsiteY169" fmla="*/ 2142551 h 2237474"/>
              <a:gd name="connsiteX170" fmla="*/ 169207 w 12192000"/>
              <a:gd name="connsiteY170" fmla="*/ 2128100 h 2237474"/>
              <a:gd name="connsiteX171" fmla="*/ 93149 w 12192000"/>
              <a:gd name="connsiteY171" fmla="*/ 2105324 h 2237474"/>
              <a:gd name="connsiteX172" fmla="*/ 88109 w 12192000"/>
              <a:gd name="connsiteY172" fmla="*/ 2106704 h 2237474"/>
              <a:gd name="connsiteX173" fmla="*/ 80022 w 12192000"/>
              <a:gd name="connsiteY173" fmla="*/ 2107254 h 2237474"/>
              <a:gd name="connsiteX174" fmla="*/ 79717 w 12192000"/>
              <a:gd name="connsiteY174" fmla="*/ 2107046 h 2237474"/>
              <a:gd name="connsiteX175" fmla="*/ 72352 w 12192000"/>
              <a:gd name="connsiteY175" fmla="*/ 2107991 h 2237474"/>
              <a:gd name="connsiteX176" fmla="*/ 37645 w 12192000"/>
              <a:gd name="connsiteY176" fmla="*/ 2115401 h 2237474"/>
              <a:gd name="connsiteX177" fmla="*/ 4572 w 12192000"/>
              <a:gd name="connsiteY177" fmla="*/ 2111091 h 2237474"/>
              <a:gd name="connsiteX178" fmla="*/ 0 w 12192000"/>
              <a:gd name="connsiteY178" fmla="*/ 2110468 h 2237474"/>
              <a:gd name="connsiteX179" fmla="*/ 0 w 12192000"/>
              <a:gd name="connsiteY17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578178 w 12192000"/>
              <a:gd name="connsiteY120" fmla="*/ 1990531 h 2237474"/>
              <a:gd name="connsiteX121" fmla="*/ 2476147 w 12192000"/>
              <a:gd name="connsiteY121" fmla="*/ 1998305 h 2237474"/>
              <a:gd name="connsiteX122" fmla="*/ 2373568 w 12192000"/>
              <a:gd name="connsiteY122" fmla="*/ 2003219 h 2237474"/>
              <a:gd name="connsiteX123" fmla="*/ 2287219 w 12192000"/>
              <a:gd name="connsiteY123" fmla="*/ 1998750 h 2237474"/>
              <a:gd name="connsiteX124" fmla="*/ 2243069 w 12192000"/>
              <a:gd name="connsiteY124" fmla="*/ 2015111 h 2237474"/>
              <a:gd name="connsiteX125" fmla="*/ 2186609 w 12192000"/>
              <a:gd name="connsiteY125" fmla="*/ 2008263 h 2237474"/>
              <a:gd name="connsiteX126" fmla="*/ 2164831 w 12192000"/>
              <a:gd name="connsiteY126" fmla="*/ 2010143 h 2237474"/>
              <a:gd name="connsiteX127" fmla="*/ 2152836 w 12192000"/>
              <a:gd name="connsiteY127" fmla="*/ 2010048 h 2237474"/>
              <a:gd name="connsiteX128" fmla="*/ 2117102 w 12192000"/>
              <a:gd name="connsiteY128" fmla="*/ 2023004 h 2237474"/>
              <a:gd name="connsiteX129" fmla="*/ 2111935 w 12192000"/>
              <a:gd name="connsiteY129" fmla="*/ 2023163 h 2237474"/>
              <a:gd name="connsiteX130" fmla="*/ 2089991 w 12192000"/>
              <a:gd name="connsiteY130" fmla="*/ 2034193 h 2237474"/>
              <a:gd name="connsiteX131" fmla="*/ 2058061 w 12192000"/>
              <a:gd name="connsiteY131" fmla="*/ 2047942 h 2237474"/>
              <a:gd name="connsiteX132" fmla="*/ 2055737 w 12192000"/>
              <a:gd name="connsiteY132" fmla="*/ 2047704 h 2237474"/>
              <a:gd name="connsiteX133" fmla="*/ 2042244 w 12192000"/>
              <a:gd name="connsiteY133" fmla="*/ 2055560 h 2237474"/>
              <a:gd name="connsiteX134" fmla="*/ 1976224 w 12192000"/>
              <a:gd name="connsiteY134" fmla="*/ 2074257 h 2237474"/>
              <a:gd name="connsiteX135" fmla="*/ 1877728 w 12192000"/>
              <a:gd name="connsiteY135" fmla="*/ 2101004 h 2237474"/>
              <a:gd name="connsiteX136" fmla="*/ 1759056 w 12192000"/>
              <a:gd name="connsiteY136" fmla="*/ 2125608 h 2237474"/>
              <a:gd name="connsiteX137" fmla="*/ 1637948 w 12192000"/>
              <a:gd name="connsiteY137" fmla="*/ 2172597 h 2237474"/>
              <a:gd name="connsiteX138" fmla="*/ 1434549 w 12192000"/>
              <a:gd name="connsiteY138" fmla="*/ 2234522 h 2237474"/>
              <a:gd name="connsiteX139" fmla="*/ 1398481 w 12192000"/>
              <a:gd name="connsiteY139" fmla="*/ 2237074 h 2237474"/>
              <a:gd name="connsiteX140" fmla="*/ 1398407 w 12192000"/>
              <a:gd name="connsiteY140" fmla="*/ 2237095 h 2237474"/>
              <a:gd name="connsiteX141" fmla="*/ 1370962 w 12192000"/>
              <a:gd name="connsiteY141" fmla="*/ 2237474 h 2237474"/>
              <a:gd name="connsiteX142" fmla="*/ 1356367 w 12192000"/>
              <a:gd name="connsiteY142" fmla="*/ 2235089 h 2237474"/>
              <a:gd name="connsiteX143" fmla="*/ 1324828 w 12192000"/>
              <a:gd name="connsiteY143" fmla="*/ 2231968 h 2237474"/>
              <a:gd name="connsiteX144" fmla="*/ 1297744 w 12192000"/>
              <a:gd name="connsiteY144" fmla="*/ 2235849 h 2237474"/>
              <a:gd name="connsiteX145" fmla="*/ 1286236 w 12192000"/>
              <a:gd name="connsiteY145" fmla="*/ 2233135 h 2237474"/>
              <a:gd name="connsiteX146" fmla="*/ 1283504 w 12192000"/>
              <a:gd name="connsiteY146" fmla="*/ 2233797 h 2237474"/>
              <a:gd name="connsiteX147" fmla="*/ 1279765 w 12192000"/>
              <a:gd name="connsiteY147" fmla="*/ 2229639 h 2237474"/>
              <a:gd name="connsiteX148" fmla="*/ 1195347 w 12192000"/>
              <a:gd name="connsiteY148" fmla="*/ 2212354 h 2237474"/>
              <a:gd name="connsiteX149" fmla="*/ 970251 w 12192000"/>
              <a:gd name="connsiteY149" fmla="*/ 2221029 h 2237474"/>
              <a:gd name="connsiteX150" fmla="*/ 812914 w 12192000"/>
              <a:gd name="connsiteY150" fmla="*/ 2202752 h 2237474"/>
              <a:gd name="connsiteX151" fmla="*/ 800195 w 12192000"/>
              <a:gd name="connsiteY151" fmla="*/ 2209407 h 2237474"/>
              <a:gd name="connsiteX152" fmla="*/ 784978 w 12192000"/>
              <a:gd name="connsiteY152" fmla="*/ 2212360 h 2237474"/>
              <a:gd name="connsiteX153" fmla="*/ 681987 w 12192000"/>
              <a:gd name="connsiteY153" fmla="*/ 2216757 h 2237474"/>
              <a:gd name="connsiteX154" fmla="*/ 669923 w 12192000"/>
              <a:gd name="connsiteY154" fmla="*/ 2211682 h 2237474"/>
              <a:gd name="connsiteX155" fmla="*/ 648680 w 12192000"/>
              <a:gd name="connsiteY155" fmla="*/ 2206229 h 2237474"/>
              <a:gd name="connsiteX156" fmla="*/ 597225 w 12192000"/>
              <a:gd name="connsiteY156" fmla="*/ 2180999 h 2237474"/>
              <a:gd name="connsiteX157" fmla="*/ 558449 w 12192000"/>
              <a:gd name="connsiteY157" fmla="*/ 2182346 h 2237474"/>
              <a:gd name="connsiteX158" fmla="*/ 550517 w 12192000"/>
              <a:gd name="connsiteY158" fmla="*/ 2182060 h 2237474"/>
              <a:gd name="connsiteX159" fmla="*/ 550309 w 12192000"/>
              <a:gd name="connsiteY159" fmla="*/ 2181825 h 2237474"/>
              <a:gd name="connsiteX160" fmla="*/ 541836 w 12192000"/>
              <a:gd name="connsiteY160" fmla="*/ 2181063 h 2237474"/>
              <a:gd name="connsiteX161" fmla="*/ 536057 w 12192000"/>
              <a:gd name="connsiteY161" fmla="*/ 2181537 h 2237474"/>
              <a:gd name="connsiteX162" fmla="*/ 520671 w 12192000"/>
              <a:gd name="connsiteY162" fmla="*/ 2180980 h 2237474"/>
              <a:gd name="connsiteX163" fmla="*/ 515024 w 12192000"/>
              <a:gd name="connsiteY163" fmla="*/ 2179258 h 2237474"/>
              <a:gd name="connsiteX164" fmla="*/ 512278 w 12192000"/>
              <a:gd name="connsiteY164" fmla="*/ 2176369 h 2237474"/>
              <a:gd name="connsiteX165" fmla="*/ 480419 w 12192000"/>
              <a:gd name="connsiteY165" fmla="*/ 2167807 h 2237474"/>
              <a:gd name="connsiteX166" fmla="*/ 413835 w 12192000"/>
              <a:gd name="connsiteY166" fmla="*/ 2156783 h 2237474"/>
              <a:gd name="connsiteX167" fmla="*/ 376513 w 12192000"/>
              <a:gd name="connsiteY167" fmla="*/ 2154014 h 2237474"/>
              <a:gd name="connsiteX168" fmla="*/ 273386 w 12192000"/>
              <a:gd name="connsiteY168" fmla="*/ 2142551 h 2237474"/>
              <a:gd name="connsiteX169" fmla="*/ 169207 w 12192000"/>
              <a:gd name="connsiteY169" fmla="*/ 2128100 h 2237474"/>
              <a:gd name="connsiteX170" fmla="*/ 93149 w 12192000"/>
              <a:gd name="connsiteY170" fmla="*/ 2105324 h 2237474"/>
              <a:gd name="connsiteX171" fmla="*/ 88109 w 12192000"/>
              <a:gd name="connsiteY171" fmla="*/ 2106704 h 2237474"/>
              <a:gd name="connsiteX172" fmla="*/ 80022 w 12192000"/>
              <a:gd name="connsiteY172" fmla="*/ 2107254 h 2237474"/>
              <a:gd name="connsiteX173" fmla="*/ 79717 w 12192000"/>
              <a:gd name="connsiteY173" fmla="*/ 2107046 h 2237474"/>
              <a:gd name="connsiteX174" fmla="*/ 72352 w 12192000"/>
              <a:gd name="connsiteY174" fmla="*/ 2107991 h 2237474"/>
              <a:gd name="connsiteX175" fmla="*/ 37645 w 12192000"/>
              <a:gd name="connsiteY175" fmla="*/ 2115401 h 2237474"/>
              <a:gd name="connsiteX176" fmla="*/ 4572 w 12192000"/>
              <a:gd name="connsiteY176" fmla="*/ 2111091 h 2237474"/>
              <a:gd name="connsiteX177" fmla="*/ 0 w 12192000"/>
              <a:gd name="connsiteY177" fmla="*/ 2110468 h 2237474"/>
              <a:gd name="connsiteX178" fmla="*/ 0 w 12192000"/>
              <a:gd name="connsiteY17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56784 w 12192000"/>
              <a:gd name="connsiteY114" fmla="*/ 1985116 h 2237474"/>
              <a:gd name="connsiteX115" fmla="*/ 2748833 w 12192000"/>
              <a:gd name="connsiteY115" fmla="*/ 1986323 h 2237474"/>
              <a:gd name="connsiteX116" fmla="*/ 2748661 w 12192000"/>
              <a:gd name="connsiteY116" fmla="*/ 1986122 h 2237474"/>
              <a:gd name="connsiteX117" fmla="*/ 2718916 w 12192000"/>
              <a:gd name="connsiteY117" fmla="*/ 1990867 h 2237474"/>
              <a:gd name="connsiteX118" fmla="*/ 2713522 w 12192000"/>
              <a:gd name="connsiteY118" fmla="*/ 1990173 h 2237474"/>
              <a:gd name="connsiteX119" fmla="*/ 2578178 w 12192000"/>
              <a:gd name="connsiteY119" fmla="*/ 1990531 h 2237474"/>
              <a:gd name="connsiteX120" fmla="*/ 2476147 w 12192000"/>
              <a:gd name="connsiteY120" fmla="*/ 1998305 h 2237474"/>
              <a:gd name="connsiteX121" fmla="*/ 2373568 w 12192000"/>
              <a:gd name="connsiteY121" fmla="*/ 2003219 h 2237474"/>
              <a:gd name="connsiteX122" fmla="*/ 2287219 w 12192000"/>
              <a:gd name="connsiteY122" fmla="*/ 1998750 h 2237474"/>
              <a:gd name="connsiteX123" fmla="*/ 2243069 w 12192000"/>
              <a:gd name="connsiteY123" fmla="*/ 2015111 h 2237474"/>
              <a:gd name="connsiteX124" fmla="*/ 2186609 w 12192000"/>
              <a:gd name="connsiteY124" fmla="*/ 2008263 h 2237474"/>
              <a:gd name="connsiteX125" fmla="*/ 2164831 w 12192000"/>
              <a:gd name="connsiteY125" fmla="*/ 2010143 h 2237474"/>
              <a:gd name="connsiteX126" fmla="*/ 2152836 w 12192000"/>
              <a:gd name="connsiteY126" fmla="*/ 2010048 h 2237474"/>
              <a:gd name="connsiteX127" fmla="*/ 2117102 w 12192000"/>
              <a:gd name="connsiteY127" fmla="*/ 2023004 h 2237474"/>
              <a:gd name="connsiteX128" fmla="*/ 2111935 w 12192000"/>
              <a:gd name="connsiteY128" fmla="*/ 2023163 h 2237474"/>
              <a:gd name="connsiteX129" fmla="*/ 2089991 w 12192000"/>
              <a:gd name="connsiteY129" fmla="*/ 2034193 h 2237474"/>
              <a:gd name="connsiteX130" fmla="*/ 2058061 w 12192000"/>
              <a:gd name="connsiteY130" fmla="*/ 2047942 h 2237474"/>
              <a:gd name="connsiteX131" fmla="*/ 2055737 w 12192000"/>
              <a:gd name="connsiteY131" fmla="*/ 2047704 h 2237474"/>
              <a:gd name="connsiteX132" fmla="*/ 2042244 w 12192000"/>
              <a:gd name="connsiteY132" fmla="*/ 2055560 h 2237474"/>
              <a:gd name="connsiteX133" fmla="*/ 1976224 w 12192000"/>
              <a:gd name="connsiteY133" fmla="*/ 2074257 h 2237474"/>
              <a:gd name="connsiteX134" fmla="*/ 1877728 w 12192000"/>
              <a:gd name="connsiteY134" fmla="*/ 2101004 h 2237474"/>
              <a:gd name="connsiteX135" fmla="*/ 1759056 w 12192000"/>
              <a:gd name="connsiteY135" fmla="*/ 2125608 h 2237474"/>
              <a:gd name="connsiteX136" fmla="*/ 1637948 w 12192000"/>
              <a:gd name="connsiteY136" fmla="*/ 2172597 h 2237474"/>
              <a:gd name="connsiteX137" fmla="*/ 1434549 w 12192000"/>
              <a:gd name="connsiteY137" fmla="*/ 2234522 h 2237474"/>
              <a:gd name="connsiteX138" fmla="*/ 1398481 w 12192000"/>
              <a:gd name="connsiteY138" fmla="*/ 2237074 h 2237474"/>
              <a:gd name="connsiteX139" fmla="*/ 1398407 w 12192000"/>
              <a:gd name="connsiteY139" fmla="*/ 2237095 h 2237474"/>
              <a:gd name="connsiteX140" fmla="*/ 1370962 w 12192000"/>
              <a:gd name="connsiteY140" fmla="*/ 2237474 h 2237474"/>
              <a:gd name="connsiteX141" fmla="*/ 1356367 w 12192000"/>
              <a:gd name="connsiteY141" fmla="*/ 2235089 h 2237474"/>
              <a:gd name="connsiteX142" fmla="*/ 1324828 w 12192000"/>
              <a:gd name="connsiteY142" fmla="*/ 2231968 h 2237474"/>
              <a:gd name="connsiteX143" fmla="*/ 1297744 w 12192000"/>
              <a:gd name="connsiteY143" fmla="*/ 2235849 h 2237474"/>
              <a:gd name="connsiteX144" fmla="*/ 1286236 w 12192000"/>
              <a:gd name="connsiteY144" fmla="*/ 2233135 h 2237474"/>
              <a:gd name="connsiteX145" fmla="*/ 1283504 w 12192000"/>
              <a:gd name="connsiteY145" fmla="*/ 2233797 h 2237474"/>
              <a:gd name="connsiteX146" fmla="*/ 1279765 w 12192000"/>
              <a:gd name="connsiteY146" fmla="*/ 2229639 h 2237474"/>
              <a:gd name="connsiteX147" fmla="*/ 1195347 w 12192000"/>
              <a:gd name="connsiteY147" fmla="*/ 2212354 h 2237474"/>
              <a:gd name="connsiteX148" fmla="*/ 970251 w 12192000"/>
              <a:gd name="connsiteY148" fmla="*/ 2221029 h 2237474"/>
              <a:gd name="connsiteX149" fmla="*/ 812914 w 12192000"/>
              <a:gd name="connsiteY149" fmla="*/ 2202752 h 2237474"/>
              <a:gd name="connsiteX150" fmla="*/ 800195 w 12192000"/>
              <a:gd name="connsiteY150" fmla="*/ 2209407 h 2237474"/>
              <a:gd name="connsiteX151" fmla="*/ 784978 w 12192000"/>
              <a:gd name="connsiteY151" fmla="*/ 2212360 h 2237474"/>
              <a:gd name="connsiteX152" fmla="*/ 681987 w 12192000"/>
              <a:gd name="connsiteY152" fmla="*/ 2216757 h 2237474"/>
              <a:gd name="connsiteX153" fmla="*/ 669923 w 12192000"/>
              <a:gd name="connsiteY153" fmla="*/ 2211682 h 2237474"/>
              <a:gd name="connsiteX154" fmla="*/ 648680 w 12192000"/>
              <a:gd name="connsiteY154" fmla="*/ 2206229 h 2237474"/>
              <a:gd name="connsiteX155" fmla="*/ 597225 w 12192000"/>
              <a:gd name="connsiteY155" fmla="*/ 2180999 h 2237474"/>
              <a:gd name="connsiteX156" fmla="*/ 558449 w 12192000"/>
              <a:gd name="connsiteY156" fmla="*/ 2182346 h 2237474"/>
              <a:gd name="connsiteX157" fmla="*/ 550517 w 12192000"/>
              <a:gd name="connsiteY157" fmla="*/ 2182060 h 2237474"/>
              <a:gd name="connsiteX158" fmla="*/ 550309 w 12192000"/>
              <a:gd name="connsiteY158" fmla="*/ 2181825 h 2237474"/>
              <a:gd name="connsiteX159" fmla="*/ 541836 w 12192000"/>
              <a:gd name="connsiteY159" fmla="*/ 2181063 h 2237474"/>
              <a:gd name="connsiteX160" fmla="*/ 536057 w 12192000"/>
              <a:gd name="connsiteY160" fmla="*/ 2181537 h 2237474"/>
              <a:gd name="connsiteX161" fmla="*/ 520671 w 12192000"/>
              <a:gd name="connsiteY161" fmla="*/ 2180980 h 2237474"/>
              <a:gd name="connsiteX162" fmla="*/ 515024 w 12192000"/>
              <a:gd name="connsiteY162" fmla="*/ 2179258 h 2237474"/>
              <a:gd name="connsiteX163" fmla="*/ 512278 w 12192000"/>
              <a:gd name="connsiteY163" fmla="*/ 2176369 h 2237474"/>
              <a:gd name="connsiteX164" fmla="*/ 480419 w 12192000"/>
              <a:gd name="connsiteY164" fmla="*/ 2167807 h 2237474"/>
              <a:gd name="connsiteX165" fmla="*/ 413835 w 12192000"/>
              <a:gd name="connsiteY165" fmla="*/ 2156783 h 2237474"/>
              <a:gd name="connsiteX166" fmla="*/ 376513 w 12192000"/>
              <a:gd name="connsiteY166" fmla="*/ 2154014 h 2237474"/>
              <a:gd name="connsiteX167" fmla="*/ 273386 w 12192000"/>
              <a:gd name="connsiteY167" fmla="*/ 2142551 h 2237474"/>
              <a:gd name="connsiteX168" fmla="*/ 169207 w 12192000"/>
              <a:gd name="connsiteY168" fmla="*/ 2128100 h 2237474"/>
              <a:gd name="connsiteX169" fmla="*/ 93149 w 12192000"/>
              <a:gd name="connsiteY169" fmla="*/ 2105324 h 2237474"/>
              <a:gd name="connsiteX170" fmla="*/ 88109 w 12192000"/>
              <a:gd name="connsiteY170" fmla="*/ 2106704 h 2237474"/>
              <a:gd name="connsiteX171" fmla="*/ 80022 w 12192000"/>
              <a:gd name="connsiteY171" fmla="*/ 2107254 h 2237474"/>
              <a:gd name="connsiteX172" fmla="*/ 79717 w 12192000"/>
              <a:gd name="connsiteY172" fmla="*/ 2107046 h 2237474"/>
              <a:gd name="connsiteX173" fmla="*/ 72352 w 12192000"/>
              <a:gd name="connsiteY173" fmla="*/ 2107991 h 2237474"/>
              <a:gd name="connsiteX174" fmla="*/ 37645 w 12192000"/>
              <a:gd name="connsiteY174" fmla="*/ 2115401 h 2237474"/>
              <a:gd name="connsiteX175" fmla="*/ 4572 w 12192000"/>
              <a:gd name="connsiteY175" fmla="*/ 2111091 h 2237474"/>
              <a:gd name="connsiteX176" fmla="*/ 0 w 12192000"/>
              <a:gd name="connsiteY176" fmla="*/ 2110468 h 2237474"/>
              <a:gd name="connsiteX177" fmla="*/ 0 w 12192000"/>
              <a:gd name="connsiteY17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56784 w 12192000"/>
              <a:gd name="connsiteY114" fmla="*/ 1985116 h 2237474"/>
              <a:gd name="connsiteX115" fmla="*/ 2748833 w 12192000"/>
              <a:gd name="connsiteY115" fmla="*/ 1986323 h 2237474"/>
              <a:gd name="connsiteX116" fmla="*/ 2718916 w 12192000"/>
              <a:gd name="connsiteY116" fmla="*/ 1990867 h 2237474"/>
              <a:gd name="connsiteX117" fmla="*/ 2713522 w 12192000"/>
              <a:gd name="connsiteY117" fmla="*/ 1990173 h 2237474"/>
              <a:gd name="connsiteX118" fmla="*/ 2578178 w 12192000"/>
              <a:gd name="connsiteY118" fmla="*/ 1990531 h 2237474"/>
              <a:gd name="connsiteX119" fmla="*/ 2476147 w 12192000"/>
              <a:gd name="connsiteY119" fmla="*/ 1998305 h 2237474"/>
              <a:gd name="connsiteX120" fmla="*/ 2373568 w 12192000"/>
              <a:gd name="connsiteY120" fmla="*/ 2003219 h 2237474"/>
              <a:gd name="connsiteX121" fmla="*/ 2287219 w 12192000"/>
              <a:gd name="connsiteY121" fmla="*/ 1998750 h 2237474"/>
              <a:gd name="connsiteX122" fmla="*/ 2243069 w 12192000"/>
              <a:gd name="connsiteY122" fmla="*/ 2015111 h 2237474"/>
              <a:gd name="connsiteX123" fmla="*/ 2186609 w 12192000"/>
              <a:gd name="connsiteY123" fmla="*/ 2008263 h 2237474"/>
              <a:gd name="connsiteX124" fmla="*/ 2164831 w 12192000"/>
              <a:gd name="connsiteY124" fmla="*/ 2010143 h 2237474"/>
              <a:gd name="connsiteX125" fmla="*/ 2152836 w 12192000"/>
              <a:gd name="connsiteY125" fmla="*/ 2010048 h 2237474"/>
              <a:gd name="connsiteX126" fmla="*/ 2117102 w 12192000"/>
              <a:gd name="connsiteY126" fmla="*/ 2023004 h 2237474"/>
              <a:gd name="connsiteX127" fmla="*/ 2111935 w 12192000"/>
              <a:gd name="connsiteY127" fmla="*/ 2023163 h 2237474"/>
              <a:gd name="connsiteX128" fmla="*/ 2089991 w 12192000"/>
              <a:gd name="connsiteY128" fmla="*/ 2034193 h 2237474"/>
              <a:gd name="connsiteX129" fmla="*/ 2058061 w 12192000"/>
              <a:gd name="connsiteY129" fmla="*/ 2047942 h 2237474"/>
              <a:gd name="connsiteX130" fmla="*/ 2055737 w 12192000"/>
              <a:gd name="connsiteY130" fmla="*/ 2047704 h 2237474"/>
              <a:gd name="connsiteX131" fmla="*/ 2042244 w 12192000"/>
              <a:gd name="connsiteY131" fmla="*/ 2055560 h 2237474"/>
              <a:gd name="connsiteX132" fmla="*/ 1976224 w 12192000"/>
              <a:gd name="connsiteY132" fmla="*/ 2074257 h 2237474"/>
              <a:gd name="connsiteX133" fmla="*/ 1877728 w 12192000"/>
              <a:gd name="connsiteY133" fmla="*/ 2101004 h 2237474"/>
              <a:gd name="connsiteX134" fmla="*/ 1759056 w 12192000"/>
              <a:gd name="connsiteY134" fmla="*/ 2125608 h 2237474"/>
              <a:gd name="connsiteX135" fmla="*/ 1637948 w 12192000"/>
              <a:gd name="connsiteY135" fmla="*/ 2172597 h 2237474"/>
              <a:gd name="connsiteX136" fmla="*/ 1434549 w 12192000"/>
              <a:gd name="connsiteY136" fmla="*/ 2234522 h 2237474"/>
              <a:gd name="connsiteX137" fmla="*/ 1398481 w 12192000"/>
              <a:gd name="connsiteY137" fmla="*/ 2237074 h 2237474"/>
              <a:gd name="connsiteX138" fmla="*/ 1398407 w 12192000"/>
              <a:gd name="connsiteY138" fmla="*/ 2237095 h 2237474"/>
              <a:gd name="connsiteX139" fmla="*/ 1370962 w 12192000"/>
              <a:gd name="connsiteY139" fmla="*/ 2237474 h 2237474"/>
              <a:gd name="connsiteX140" fmla="*/ 1356367 w 12192000"/>
              <a:gd name="connsiteY140" fmla="*/ 2235089 h 2237474"/>
              <a:gd name="connsiteX141" fmla="*/ 1324828 w 12192000"/>
              <a:gd name="connsiteY141" fmla="*/ 2231968 h 2237474"/>
              <a:gd name="connsiteX142" fmla="*/ 1297744 w 12192000"/>
              <a:gd name="connsiteY142" fmla="*/ 2235849 h 2237474"/>
              <a:gd name="connsiteX143" fmla="*/ 1286236 w 12192000"/>
              <a:gd name="connsiteY143" fmla="*/ 2233135 h 2237474"/>
              <a:gd name="connsiteX144" fmla="*/ 1283504 w 12192000"/>
              <a:gd name="connsiteY144" fmla="*/ 2233797 h 2237474"/>
              <a:gd name="connsiteX145" fmla="*/ 1279765 w 12192000"/>
              <a:gd name="connsiteY145" fmla="*/ 2229639 h 2237474"/>
              <a:gd name="connsiteX146" fmla="*/ 1195347 w 12192000"/>
              <a:gd name="connsiteY146" fmla="*/ 2212354 h 2237474"/>
              <a:gd name="connsiteX147" fmla="*/ 970251 w 12192000"/>
              <a:gd name="connsiteY147" fmla="*/ 2221029 h 2237474"/>
              <a:gd name="connsiteX148" fmla="*/ 812914 w 12192000"/>
              <a:gd name="connsiteY148" fmla="*/ 2202752 h 2237474"/>
              <a:gd name="connsiteX149" fmla="*/ 800195 w 12192000"/>
              <a:gd name="connsiteY149" fmla="*/ 2209407 h 2237474"/>
              <a:gd name="connsiteX150" fmla="*/ 784978 w 12192000"/>
              <a:gd name="connsiteY150" fmla="*/ 2212360 h 2237474"/>
              <a:gd name="connsiteX151" fmla="*/ 681987 w 12192000"/>
              <a:gd name="connsiteY151" fmla="*/ 2216757 h 2237474"/>
              <a:gd name="connsiteX152" fmla="*/ 669923 w 12192000"/>
              <a:gd name="connsiteY152" fmla="*/ 2211682 h 2237474"/>
              <a:gd name="connsiteX153" fmla="*/ 648680 w 12192000"/>
              <a:gd name="connsiteY153" fmla="*/ 2206229 h 2237474"/>
              <a:gd name="connsiteX154" fmla="*/ 597225 w 12192000"/>
              <a:gd name="connsiteY154" fmla="*/ 2180999 h 2237474"/>
              <a:gd name="connsiteX155" fmla="*/ 558449 w 12192000"/>
              <a:gd name="connsiteY155" fmla="*/ 2182346 h 2237474"/>
              <a:gd name="connsiteX156" fmla="*/ 550517 w 12192000"/>
              <a:gd name="connsiteY156" fmla="*/ 2182060 h 2237474"/>
              <a:gd name="connsiteX157" fmla="*/ 550309 w 12192000"/>
              <a:gd name="connsiteY157" fmla="*/ 2181825 h 2237474"/>
              <a:gd name="connsiteX158" fmla="*/ 541836 w 12192000"/>
              <a:gd name="connsiteY158" fmla="*/ 2181063 h 2237474"/>
              <a:gd name="connsiteX159" fmla="*/ 536057 w 12192000"/>
              <a:gd name="connsiteY159" fmla="*/ 2181537 h 2237474"/>
              <a:gd name="connsiteX160" fmla="*/ 520671 w 12192000"/>
              <a:gd name="connsiteY160" fmla="*/ 2180980 h 2237474"/>
              <a:gd name="connsiteX161" fmla="*/ 515024 w 12192000"/>
              <a:gd name="connsiteY161" fmla="*/ 2179258 h 2237474"/>
              <a:gd name="connsiteX162" fmla="*/ 512278 w 12192000"/>
              <a:gd name="connsiteY162" fmla="*/ 2176369 h 2237474"/>
              <a:gd name="connsiteX163" fmla="*/ 480419 w 12192000"/>
              <a:gd name="connsiteY163" fmla="*/ 2167807 h 2237474"/>
              <a:gd name="connsiteX164" fmla="*/ 413835 w 12192000"/>
              <a:gd name="connsiteY164" fmla="*/ 2156783 h 2237474"/>
              <a:gd name="connsiteX165" fmla="*/ 376513 w 12192000"/>
              <a:gd name="connsiteY165" fmla="*/ 2154014 h 2237474"/>
              <a:gd name="connsiteX166" fmla="*/ 273386 w 12192000"/>
              <a:gd name="connsiteY166" fmla="*/ 2142551 h 2237474"/>
              <a:gd name="connsiteX167" fmla="*/ 169207 w 12192000"/>
              <a:gd name="connsiteY167" fmla="*/ 2128100 h 2237474"/>
              <a:gd name="connsiteX168" fmla="*/ 93149 w 12192000"/>
              <a:gd name="connsiteY168" fmla="*/ 2105324 h 2237474"/>
              <a:gd name="connsiteX169" fmla="*/ 88109 w 12192000"/>
              <a:gd name="connsiteY169" fmla="*/ 2106704 h 2237474"/>
              <a:gd name="connsiteX170" fmla="*/ 80022 w 12192000"/>
              <a:gd name="connsiteY170" fmla="*/ 2107254 h 2237474"/>
              <a:gd name="connsiteX171" fmla="*/ 79717 w 12192000"/>
              <a:gd name="connsiteY171" fmla="*/ 2107046 h 2237474"/>
              <a:gd name="connsiteX172" fmla="*/ 72352 w 12192000"/>
              <a:gd name="connsiteY172" fmla="*/ 2107991 h 2237474"/>
              <a:gd name="connsiteX173" fmla="*/ 37645 w 12192000"/>
              <a:gd name="connsiteY173" fmla="*/ 2115401 h 2237474"/>
              <a:gd name="connsiteX174" fmla="*/ 4572 w 12192000"/>
              <a:gd name="connsiteY174" fmla="*/ 2111091 h 2237474"/>
              <a:gd name="connsiteX175" fmla="*/ 0 w 12192000"/>
              <a:gd name="connsiteY175" fmla="*/ 2110468 h 2237474"/>
              <a:gd name="connsiteX176" fmla="*/ 0 w 12192000"/>
              <a:gd name="connsiteY17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56784 w 12192000"/>
              <a:gd name="connsiteY114" fmla="*/ 1985116 h 2237474"/>
              <a:gd name="connsiteX115" fmla="*/ 2718916 w 12192000"/>
              <a:gd name="connsiteY115" fmla="*/ 1990867 h 2237474"/>
              <a:gd name="connsiteX116" fmla="*/ 2713522 w 12192000"/>
              <a:gd name="connsiteY116" fmla="*/ 1990173 h 2237474"/>
              <a:gd name="connsiteX117" fmla="*/ 2578178 w 12192000"/>
              <a:gd name="connsiteY117" fmla="*/ 1990531 h 2237474"/>
              <a:gd name="connsiteX118" fmla="*/ 2476147 w 12192000"/>
              <a:gd name="connsiteY118" fmla="*/ 1998305 h 2237474"/>
              <a:gd name="connsiteX119" fmla="*/ 2373568 w 12192000"/>
              <a:gd name="connsiteY119" fmla="*/ 2003219 h 2237474"/>
              <a:gd name="connsiteX120" fmla="*/ 2287219 w 12192000"/>
              <a:gd name="connsiteY120" fmla="*/ 1998750 h 2237474"/>
              <a:gd name="connsiteX121" fmla="*/ 2243069 w 12192000"/>
              <a:gd name="connsiteY121" fmla="*/ 2015111 h 2237474"/>
              <a:gd name="connsiteX122" fmla="*/ 2186609 w 12192000"/>
              <a:gd name="connsiteY122" fmla="*/ 2008263 h 2237474"/>
              <a:gd name="connsiteX123" fmla="*/ 2164831 w 12192000"/>
              <a:gd name="connsiteY123" fmla="*/ 2010143 h 2237474"/>
              <a:gd name="connsiteX124" fmla="*/ 2152836 w 12192000"/>
              <a:gd name="connsiteY124" fmla="*/ 2010048 h 2237474"/>
              <a:gd name="connsiteX125" fmla="*/ 2117102 w 12192000"/>
              <a:gd name="connsiteY125" fmla="*/ 2023004 h 2237474"/>
              <a:gd name="connsiteX126" fmla="*/ 2111935 w 12192000"/>
              <a:gd name="connsiteY126" fmla="*/ 2023163 h 2237474"/>
              <a:gd name="connsiteX127" fmla="*/ 2089991 w 12192000"/>
              <a:gd name="connsiteY127" fmla="*/ 2034193 h 2237474"/>
              <a:gd name="connsiteX128" fmla="*/ 2058061 w 12192000"/>
              <a:gd name="connsiteY128" fmla="*/ 2047942 h 2237474"/>
              <a:gd name="connsiteX129" fmla="*/ 2055737 w 12192000"/>
              <a:gd name="connsiteY129" fmla="*/ 2047704 h 2237474"/>
              <a:gd name="connsiteX130" fmla="*/ 2042244 w 12192000"/>
              <a:gd name="connsiteY130" fmla="*/ 2055560 h 2237474"/>
              <a:gd name="connsiteX131" fmla="*/ 1976224 w 12192000"/>
              <a:gd name="connsiteY131" fmla="*/ 2074257 h 2237474"/>
              <a:gd name="connsiteX132" fmla="*/ 1877728 w 12192000"/>
              <a:gd name="connsiteY132" fmla="*/ 2101004 h 2237474"/>
              <a:gd name="connsiteX133" fmla="*/ 1759056 w 12192000"/>
              <a:gd name="connsiteY133" fmla="*/ 2125608 h 2237474"/>
              <a:gd name="connsiteX134" fmla="*/ 1637948 w 12192000"/>
              <a:gd name="connsiteY134" fmla="*/ 2172597 h 2237474"/>
              <a:gd name="connsiteX135" fmla="*/ 1434549 w 12192000"/>
              <a:gd name="connsiteY135" fmla="*/ 2234522 h 2237474"/>
              <a:gd name="connsiteX136" fmla="*/ 1398481 w 12192000"/>
              <a:gd name="connsiteY136" fmla="*/ 2237074 h 2237474"/>
              <a:gd name="connsiteX137" fmla="*/ 1398407 w 12192000"/>
              <a:gd name="connsiteY137" fmla="*/ 2237095 h 2237474"/>
              <a:gd name="connsiteX138" fmla="*/ 1370962 w 12192000"/>
              <a:gd name="connsiteY138" fmla="*/ 2237474 h 2237474"/>
              <a:gd name="connsiteX139" fmla="*/ 1356367 w 12192000"/>
              <a:gd name="connsiteY139" fmla="*/ 2235089 h 2237474"/>
              <a:gd name="connsiteX140" fmla="*/ 1324828 w 12192000"/>
              <a:gd name="connsiteY140" fmla="*/ 2231968 h 2237474"/>
              <a:gd name="connsiteX141" fmla="*/ 1297744 w 12192000"/>
              <a:gd name="connsiteY141" fmla="*/ 2235849 h 2237474"/>
              <a:gd name="connsiteX142" fmla="*/ 1286236 w 12192000"/>
              <a:gd name="connsiteY142" fmla="*/ 2233135 h 2237474"/>
              <a:gd name="connsiteX143" fmla="*/ 1283504 w 12192000"/>
              <a:gd name="connsiteY143" fmla="*/ 2233797 h 2237474"/>
              <a:gd name="connsiteX144" fmla="*/ 1279765 w 12192000"/>
              <a:gd name="connsiteY144" fmla="*/ 2229639 h 2237474"/>
              <a:gd name="connsiteX145" fmla="*/ 1195347 w 12192000"/>
              <a:gd name="connsiteY145" fmla="*/ 2212354 h 2237474"/>
              <a:gd name="connsiteX146" fmla="*/ 970251 w 12192000"/>
              <a:gd name="connsiteY146" fmla="*/ 2221029 h 2237474"/>
              <a:gd name="connsiteX147" fmla="*/ 812914 w 12192000"/>
              <a:gd name="connsiteY147" fmla="*/ 2202752 h 2237474"/>
              <a:gd name="connsiteX148" fmla="*/ 800195 w 12192000"/>
              <a:gd name="connsiteY148" fmla="*/ 2209407 h 2237474"/>
              <a:gd name="connsiteX149" fmla="*/ 784978 w 12192000"/>
              <a:gd name="connsiteY149" fmla="*/ 2212360 h 2237474"/>
              <a:gd name="connsiteX150" fmla="*/ 681987 w 12192000"/>
              <a:gd name="connsiteY150" fmla="*/ 2216757 h 2237474"/>
              <a:gd name="connsiteX151" fmla="*/ 669923 w 12192000"/>
              <a:gd name="connsiteY151" fmla="*/ 2211682 h 2237474"/>
              <a:gd name="connsiteX152" fmla="*/ 648680 w 12192000"/>
              <a:gd name="connsiteY152" fmla="*/ 2206229 h 2237474"/>
              <a:gd name="connsiteX153" fmla="*/ 597225 w 12192000"/>
              <a:gd name="connsiteY153" fmla="*/ 2180999 h 2237474"/>
              <a:gd name="connsiteX154" fmla="*/ 558449 w 12192000"/>
              <a:gd name="connsiteY154" fmla="*/ 2182346 h 2237474"/>
              <a:gd name="connsiteX155" fmla="*/ 550517 w 12192000"/>
              <a:gd name="connsiteY155" fmla="*/ 2182060 h 2237474"/>
              <a:gd name="connsiteX156" fmla="*/ 550309 w 12192000"/>
              <a:gd name="connsiteY156" fmla="*/ 2181825 h 2237474"/>
              <a:gd name="connsiteX157" fmla="*/ 541836 w 12192000"/>
              <a:gd name="connsiteY157" fmla="*/ 2181063 h 2237474"/>
              <a:gd name="connsiteX158" fmla="*/ 536057 w 12192000"/>
              <a:gd name="connsiteY158" fmla="*/ 2181537 h 2237474"/>
              <a:gd name="connsiteX159" fmla="*/ 520671 w 12192000"/>
              <a:gd name="connsiteY159" fmla="*/ 2180980 h 2237474"/>
              <a:gd name="connsiteX160" fmla="*/ 515024 w 12192000"/>
              <a:gd name="connsiteY160" fmla="*/ 2179258 h 2237474"/>
              <a:gd name="connsiteX161" fmla="*/ 512278 w 12192000"/>
              <a:gd name="connsiteY161" fmla="*/ 2176369 h 2237474"/>
              <a:gd name="connsiteX162" fmla="*/ 480419 w 12192000"/>
              <a:gd name="connsiteY162" fmla="*/ 2167807 h 2237474"/>
              <a:gd name="connsiteX163" fmla="*/ 413835 w 12192000"/>
              <a:gd name="connsiteY163" fmla="*/ 2156783 h 2237474"/>
              <a:gd name="connsiteX164" fmla="*/ 376513 w 12192000"/>
              <a:gd name="connsiteY164" fmla="*/ 2154014 h 2237474"/>
              <a:gd name="connsiteX165" fmla="*/ 273386 w 12192000"/>
              <a:gd name="connsiteY165" fmla="*/ 2142551 h 2237474"/>
              <a:gd name="connsiteX166" fmla="*/ 169207 w 12192000"/>
              <a:gd name="connsiteY166" fmla="*/ 2128100 h 2237474"/>
              <a:gd name="connsiteX167" fmla="*/ 93149 w 12192000"/>
              <a:gd name="connsiteY167" fmla="*/ 2105324 h 2237474"/>
              <a:gd name="connsiteX168" fmla="*/ 88109 w 12192000"/>
              <a:gd name="connsiteY168" fmla="*/ 2106704 h 2237474"/>
              <a:gd name="connsiteX169" fmla="*/ 80022 w 12192000"/>
              <a:gd name="connsiteY169" fmla="*/ 2107254 h 2237474"/>
              <a:gd name="connsiteX170" fmla="*/ 79717 w 12192000"/>
              <a:gd name="connsiteY170" fmla="*/ 2107046 h 2237474"/>
              <a:gd name="connsiteX171" fmla="*/ 72352 w 12192000"/>
              <a:gd name="connsiteY171" fmla="*/ 2107991 h 2237474"/>
              <a:gd name="connsiteX172" fmla="*/ 37645 w 12192000"/>
              <a:gd name="connsiteY172" fmla="*/ 2115401 h 2237474"/>
              <a:gd name="connsiteX173" fmla="*/ 4572 w 12192000"/>
              <a:gd name="connsiteY173" fmla="*/ 2111091 h 2237474"/>
              <a:gd name="connsiteX174" fmla="*/ 0 w 12192000"/>
              <a:gd name="connsiteY174" fmla="*/ 2110468 h 2237474"/>
              <a:gd name="connsiteX175" fmla="*/ 0 w 12192000"/>
              <a:gd name="connsiteY17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97744 w 12192000"/>
              <a:gd name="connsiteY140" fmla="*/ 2235849 h 2237474"/>
              <a:gd name="connsiteX141" fmla="*/ 1286236 w 12192000"/>
              <a:gd name="connsiteY141" fmla="*/ 2233135 h 2237474"/>
              <a:gd name="connsiteX142" fmla="*/ 1283504 w 12192000"/>
              <a:gd name="connsiteY142" fmla="*/ 2233797 h 2237474"/>
              <a:gd name="connsiteX143" fmla="*/ 1279765 w 12192000"/>
              <a:gd name="connsiteY143" fmla="*/ 2229639 h 2237474"/>
              <a:gd name="connsiteX144" fmla="*/ 1195347 w 12192000"/>
              <a:gd name="connsiteY144" fmla="*/ 2212354 h 2237474"/>
              <a:gd name="connsiteX145" fmla="*/ 970251 w 12192000"/>
              <a:gd name="connsiteY145" fmla="*/ 2221029 h 2237474"/>
              <a:gd name="connsiteX146" fmla="*/ 812914 w 12192000"/>
              <a:gd name="connsiteY146" fmla="*/ 2202752 h 2237474"/>
              <a:gd name="connsiteX147" fmla="*/ 800195 w 12192000"/>
              <a:gd name="connsiteY147" fmla="*/ 2209407 h 2237474"/>
              <a:gd name="connsiteX148" fmla="*/ 784978 w 12192000"/>
              <a:gd name="connsiteY148" fmla="*/ 2212360 h 2237474"/>
              <a:gd name="connsiteX149" fmla="*/ 681987 w 12192000"/>
              <a:gd name="connsiteY149" fmla="*/ 2216757 h 2237474"/>
              <a:gd name="connsiteX150" fmla="*/ 669923 w 12192000"/>
              <a:gd name="connsiteY150" fmla="*/ 2211682 h 2237474"/>
              <a:gd name="connsiteX151" fmla="*/ 648680 w 12192000"/>
              <a:gd name="connsiteY151" fmla="*/ 2206229 h 2237474"/>
              <a:gd name="connsiteX152" fmla="*/ 597225 w 12192000"/>
              <a:gd name="connsiteY152" fmla="*/ 2180999 h 2237474"/>
              <a:gd name="connsiteX153" fmla="*/ 558449 w 12192000"/>
              <a:gd name="connsiteY153" fmla="*/ 2182346 h 2237474"/>
              <a:gd name="connsiteX154" fmla="*/ 550517 w 12192000"/>
              <a:gd name="connsiteY154" fmla="*/ 2182060 h 2237474"/>
              <a:gd name="connsiteX155" fmla="*/ 550309 w 12192000"/>
              <a:gd name="connsiteY155" fmla="*/ 2181825 h 2237474"/>
              <a:gd name="connsiteX156" fmla="*/ 541836 w 12192000"/>
              <a:gd name="connsiteY156" fmla="*/ 2181063 h 2237474"/>
              <a:gd name="connsiteX157" fmla="*/ 536057 w 12192000"/>
              <a:gd name="connsiteY157" fmla="*/ 2181537 h 2237474"/>
              <a:gd name="connsiteX158" fmla="*/ 520671 w 12192000"/>
              <a:gd name="connsiteY158" fmla="*/ 2180980 h 2237474"/>
              <a:gd name="connsiteX159" fmla="*/ 515024 w 12192000"/>
              <a:gd name="connsiteY159" fmla="*/ 2179258 h 2237474"/>
              <a:gd name="connsiteX160" fmla="*/ 512278 w 12192000"/>
              <a:gd name="connsiteY160" fmla="*/ 2176369 h 2237474"/>
              <a:gd name="connsiteX161" fmla="*/ 480419 w 12192000"/>
              <a:gd name="connsiteY161" fmla="*/ 2167807 h 2237474"/>
              <a:gd name="connsiteX162" fmla="*/ 413835 w 12192000"/>
              <a:gd name="connsiteY162" fmla="*/ 2156783 h 2237474"/>
              <a:gd name="connsiteX163" fmla="*/ 376513 w 12192000"/>
              <a:gd name="connsiteY163" fmla="*/ 2154014 h 2237474"/>
              <a:gd name="connsiteX164" fmla="*/ 273386 w 12192000"/>
              <a:gd name="connsiteY164" fmla="*/ 2142551 h 2237474"/>
              <a:gd name="connsiteX165" fmla="*/ 169207 w 12192000"/>
              <a:gd name="connsiteY165" fmla="*/ 2128100 h 2237474"/>
              <a:gd name="connsiteX166" fmla="*/ 93149 w 12192000"/>
              <a:gd name="connsiteY166" fmla="*/ 2105324 h 2237474"/>
              <a:gd name="connsiteX167" fmla="*/ 88109 w 12192000"/>
              <a:gd name="connsiteY167" fmla="*/ 2106704 h 2237474"/>
              <a:gd name="connsiteX168" fmla="*/ 80022 w 12192000"/>
              <a:gd name="connsiteY168" fmla="*/ 2107254 h 2237474"/>
              <a:gd name="connsiteX169" fmla="*/ 79717 w 12192000"/>
              <a:gd name="connsiteY169" fmla="*/ 2107046 h 2237474"/>
              <a:gd name="connsiteX170" fmla="*/ 72352 w 12192000"/>
              <a:gd name="connsiteY170" fmla="*/ 2107991 h 2237474"/>
              <a:gd name="connsiteX171" fmla="*/ 37645 w 12192000"/>
              <a:gd name="connsiteY171" fmla="*/ 2115401 h 2237474"/>
              <a:gd name="connsiteX172" fmla="*/ 4572 w 12192000"/>
              <a:gd name="connsiteY172" fmla="*/ 2111091 h 2237474"/>
              <a:gd name="connsiteX173" fmla="*/ 0 w 12192000"/>
              <a:gd name="connsiteY173" fmla="*/ 2110468 h 2237474"/>
              <a:gd name="connsiteX174" fmla="*/ 0 w 12192000"/>
              <a:gd name="connsiteY17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97744 w 12192000"/>
              <a:gd name="connsiteY140" fmla="*/ 2235849 h 2237474"/>
              <a:gd name="connsiteX141" fmla="*/ 1286236 w 12192000"/>
              <a:gd name="connsiteY141" fmla="*/ 2233135 h 2237474"/>
              <a:gd name="connsiteX142" fmla="*/ 1279765 w 12192000"/>
              <a:gd name="connsiteY142" fmla="*/ 2229639 h 2237474"/>
              <a:gd name="connsiteX143" fmla="*/ 1195347 w 12192000"/>
              <a:gd name="connsiteY143" fmla="*/ 2212354 h 2237474"/>
              <a:gd name="connsiteX144" fmla="*/ 970251 w 12192000"/>
              <a:gd name="connsiteY144" fmla="*/ 2221029 h 2237474"/>
              <a:gd name="connsiteX145" fmla="*/ 812914 w 12192000"/>
              <a:gd name="connsiteY145" fmla="*/ 2202752 h 2237474"/>
              <a:gd name="connsiteX146" fmla="*/ 800195 w 12192000"/>
              <a:gd name="connsiteY146" fmla="*/ 2209407 h 2237474"/>
              <a:gd name="connsiteX147" fmla="*/ 784978 w 12192000"/>
              <a:gd name="connsiteY147" fmla="*/ 2212360 h 2237474"/>
              <a:gd name="connsiteX148" fmla="*/ 681987 w 12192000"/>
              <a:gd name="connsiteY148" fmla="*/ 2216757 h 2237474"/>
              <a:gd name="connsiteX149" fmla="*/ 669923 w 12192000"/>
              <a:gd name="connsiteY149" fmla="*/ 2211682 h 2237474"/>
              <a:gd name="connsiteX150" fmla="*/ 648680 w 12192000"/>
              <a:gd name="connsiteY150" fmla="*/ 2206229 h 2237474"/>
              <a:gd name="connsiteX151" fmla="*/ 597225 w 12192000"/>
              <a:gd name="connsiteY151" fmla="*/ 2180999 h 2237474"/>
              <a:gd name="connsiteX152" fmla="*/ 558449 w 12192000"/>
              <a:gd name="connsiteY152" fmla="*/ 2182346 h 2237474"/>
              <a:gd name="connsiteX153" fmla="*/ 550517 w 12192000"/>
              <a:gd name="connsiteY153" fmla="*/ 2182060 h 2237474"/>
              <a:gd name="connsiteX154" fmla="*/ 550309 w 12192000"/>
              <a:gd name="connsiteY154" fmla="*/ 2181825 h 2237474"/>
              <a:gd name="connsiteX155" fmla="*/ 541836 w 12192000"/>
              <a:gd name="connsiteY155" fmla="*/ 2181063 h 2237474"/>
              <a:gd name="connsiteX156" fmla="*/ 536057 w 12192000"/>
              <a:gd name="connsiteY156" fmla="*/ 2181537 h 2237474"/>
              <a:gd name="connsiteX157" fmla="*/ 520671 w 12192000"/>
              <a:gd name="connsiteY157" fmla="*/ 2180980 h 2237474"/>
              <a:gd name="connsiteX158" fmla="*/ 515024 w 12192000"/>
              <a:gd name="connsiteY158" fmla="*/ 2179258 h 2237474"/>
              <a:gd name="connsiteX159" fmla="*/ 512278 w 12192000"/>
              <a:gd name="connsiteY159" fmla="*/ 2176369 h 2237474"/>
              <a:gd name="connsiteX160" fmla="*/ 480419 w 12192000"/>
              <a:gd name="connsiteY160" fmla="*/ 2167807 h 2237474"/>
              <a:gd name="connsiteX161" fmla="*/ 413835 w 12192000"/>
              <a:gd name="connsiteY161" fmla="*/ 2156783 h 2237474"/>
              <a:gd name="connsiteX162" fmla="*/ 376513 w 12192000"/>
              <a:gd name="connsiteY162" fmla="*/ 2154014 h 2237474"/>
              <a:gd name="connsiteX163" fmla="*/ 273386 w 12192000"/>
              <a:gd name="connsiteY163" fmla="*/ 2142551 h 2237474"/>
              <a:gd name="connsiteX164" fmla="*/ 169207 w 12192000"/>
              <a:gd name="connsiteY164" fmla="*/ 2128100 h 2237474"/>
              <a:gd name="connsiteX165" fmla="*/ 93149 w 12192000"/>
              <a:gd name="connsiteY165" fmla="*/ 2105324 h 2237474"/>
              <a:gd name="connsiteX166" fmla="*/ 88109 w 12192000"/>
              <a:gd name="connsiteY166" fmla="*/ 2106704 h 2237474"/>
              <a:gd name="connsiteX167" fmla="*/ 80022 w 12192000"/>
              <a:gd name="connsiteY167" fmla="*/ 2107254 h 2237474"/>
              <a:gd name="connsiteX168" fmla="*/ 79717 w 12192000"/>
              <a:gd name="connsiteY168" fmla="*/ 2107046 h 2237474"/>
              <a:gd name="connsiteX169" fmla="*/ 72352 w 12192000"/>
              <a:gd name="connsiteY169" fmla="*/ 2107991 h 2237474"/>
              <a:gd name="connsiteX170" fmla="*/ 37645 w 12192000"/>
              <a:gd name="connsiteY170" fmla="*/ 2115401 h 2237474"/>
              <a:gd name="connsiteX171" fmla="*/ 4572 w 12192000"/>
              <a:gd name="connsiteY171" fmla="*/ 2111091 h 2237474"/>
              <a:gd name="connsiteX172" fmla="*/ 0 w 12192000"/>
              <a:gd name="connsiteY172" fmla="*/ 2110468 h 2237474"/>
              <a:gd name="connsiteX173" fmla="*/ 0 w 12192000"/>
              <a:gd name="connsiteY17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97744 w 12192000"/>
              <a:gd name="connsiteY140" fmla="*/ 2235849 h 2237474"/>
              <a:gd name="connsiteX141" fmla="*/ 1279765 w 12192000"/>
              <a:gd name="connsiteY141" fmla="*/ 2229639 h 2237474"/>
              <a:gd name="connsiteX142" fmla="*/ 1195347 w 12192000"/>
              <a:gd name="connsiteY142" fmla="*/ 2212354 h 2237474"/>
              <a:gd name="connsiteX143" fmla="*/ 970251 w 12192000"/>
              <a:gd name="connsiteY143" fmla="*/ 2221029 h 2237474"/>
              <a:gd name="connsiteX144" fmla="*/ 812914 w 12192000"/>
              <a:gd name="connsiteY144" fmla="*/ 2202752 h 2237474"/>
              <a:gd name="connsiteX145" fmla="*/ 800195 w 12192000"/>
              <a:gd name="connsiteY145" fmla="*/ 2209407 h 2237474"/>
              <a:gd name="connsiteX146" fmla="*/ 784978 w 12192000"/>
              <a:gd name="connsiteY146" fmla="*/ 2212360 h 2237474"/>
              <a:gd name="connsiteX147" fmla="*/ 681987 w 12192000"/>
              <a:gd name="connsiteY147" fmla="*/ 2216757 h 2237474"/>
              <a:gd name="connsiteX148" fmla="*/ 669923 w 12192000"/>
              <a:gd name="connsiteY148" fmla="*/ 2211682 h 2237474"/>
              <a:gd name="connsiteX149" fmla="*/ 648680 w 12192000"/>
              <a:gd name="connsiteY149" fmla="*/ 2206229 h 2237474"/>
              <a:gd name="connsiteX150" fmla="*/ 597225 w 12192000"/>
              <a:gd name="connsiteY150" fmla="*/ 2180999 h 2237474"/>
              <a:gd name="connsiteX151" fmla="*/ 558449 w 12192000"/>
              <a:gd name="connsiteY151" fmla="*/ 2182346 h 2237474"/>
              <a:gd name="connsiteX152" fmla="*/ 550517 w 12192000"/>
              <a:gd name="connsiteY152" fmla="*/ 2182060 h 2237474"/>
              <a:gd name="connsiteX153" fmla="*/ 550309 w 12192000"/>
              <a:gd name="connsiteY153" fmla="*/ 2181825 h 2237474"/>
              <a:gd name="connsiteX154" fmla="*/ 541836 w 12192000"/>
              <a:gd name="connsiteY154" fmla="*/ 2181063 h 2237474"/>
              <a:gd name="connsiteX155" fmla="*/ 536057 w 12192000"/>
              <a:gd name="connsiteY155" fmla="*/ 2181537 h 2237474"/>
              <a:gd name="connsiteX156" fmla="*/ 520671 w 12192000"/>
              <a:gd name="connsiteY156" fmla="*/ 2180980 h 2237474"/>
              <a:gd name="connsiteX157" fmla="*/ 515024 w 12192000"/>
              <a:gd name="connsiteY157" fmla="*/ 2179258 h 2237474"/>
              <a:gd name="connsiteX158" fmla="*/ 512278 w 12192000"/>
              <a:gd name="connsiteY158" fmla="*/ 2176369 h 2237474"/>
              <a:gd name="connsiteX159" fmla="*/ 480419 w 12192000"/>
              <a:gd name="connsiteY159" fmla="*/ 2167807 h 2237474"/>
              <a:gd name="connsiteX160" fmla="*/ 413835 w 12192000"/>
              <a:gd name="connsiteY160" fmla="*/ 2156783 h 2237474"/>
              <a:gd name="connsiteX161" fmla="*/ 376513 w 12192000"/>
              <a:gd name="connsiteY161" fmla="*/ 2154014 h 2237474"/>
              <a:gd name="connsiteX162" fmla="*/ 273386 w 12192000"/>
              <a:gd name="connsiteY162" fmla="*/ 2142551 h 2237474"/>
              <a:gd name="connsiteX163" fmla="*/ 169207 w 12192000"/>
              <a:gd name="connsiteY163" fmla="*/ 2128100 h 2237474"/>
              <a:gd name="connsiteX164" fmla="*/ 93149 w 12192000"/>
              <a:gd name="connsiteY164" fmla="*/ 2105324 h 2237474"/>
              <a:gd name="connsiteX165" fmla="*/ 88109 w 12192000"/>
              <a:gd name="connsiteY165" fmla="*/ 2106704 h 2237474"/>
              <a:gd name="connsiteX166" fmla="*/ 80022 w 12192000"/>
              <a:gd name="connsiteY166" fmla="*/ 2107254 h 2237474"/>
              <a:gd name="connsiteX167" fmla="*/ 79717 w 12192000"/>
              <a:gd name="connsiteY167" fmla="*/ 2107046 h 2237474"/>
              <a:gd name="connsiteX168" fmla="*/ 72352 w 12192000"/>
              <a:gd name="connsiteY168" fmla="*/ 2107991 h 2237474"/>
              <a:gd name="connsiteX169" fmla="*/ 37645 w 12192000"/>
              <a:gd name="connsiteY169" fmla="*/ 2115401 h 2237474"/>
              <a:gd name="connsiteX170" fmla="*/ 4572 w 12192000"/>
              <a:gd name="connsiteY170" fmla="*/ 2111091 h 2237474"/>
              <a:gd name="connsiteX171" fmla="*/ 0 w 12192000"/>
              <a:gd name="connsiteY171" fmla="*/ 2110468 h 2237474"/>
              <a:gd name="connsiteX172" fmla="*/ 0 w 12192000"/>
              <a:gd name="connsiteY17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79765 w 12192000"/>
              <a:gd name="connsiteY140" fmla="*/ 2229639 h 2237474"/>
              <a:gd name="connsiteX141" fmla="*/ 1195347 w 12192000"/>
              <a:gd name="connsiteY141" fmla="*/ 2212354 h 2237474"/>
              <a:gd name="connsiteX142" fmla="*/ 970251 w 12192000"/>
              <a:gd name="connsiteY142" fmla="*/ 2221029 h 2237474"/>
              <a:gd name="connsiteX143" fmla="*/ 812914 w 12192000"/>
              <a:gd name="connsiteY143" fmla="*/ 2202752 h 2237474"/>
              <a:gd name="connsiteX144" fmla="*/ 800195 w 12192000"/>
              <a:gd name="connsiteY144" fmla="*/ 2209407 h 2237474"/>
              <a:gd name="connsiteX145" fmla="*/ 784978 w 12192000"/>
              <a:gd name="connsiteY145" fmla="*/ 2212360 h 2237474"/>
              <a:gd name="connsiteX146" fmla="*/ 681987 w 12192000"/>
              <a:gd name="connsiteY146" fmla="*/ 2216757 h 2237474"/>
              <a:gd name="connsiteX147" fmla="*/ 669923 w 12192000"/>
              <a:gd name="connsiteY147" fmla="*/ 2211682 h 2237474"/>
              <a:gd name="connsiteX148" fmla="*/ 648680 w 12192000"/>
              <a:gd name="connsiteY148" fmla="*/ 2206229 h 2237474"/>
              <a:gd name="connsiteX149" fmla="*/ 597225 w 12192000"/>
              <a:gd name="connsiteY149" fmla="*/ 2180999 h 2237474"/>
              <a:gd name="connsiteX150" fmla="*/ 558449 w 12192000"/>
              <a:gd name="connsiteY150" fmla="*/ 2182346 h 2237474"/>
              <a:gd name="connsiteX151" fmla="*/ 550517 w 12192000"/>
              <a:gd name="connsiteY151" fmla="*/ 2182060 h 2237474"/>
              <a:gd name="connsiteX152" fmla="*/ 550309 w 12192000"/>
              <a:gd name="connsiteY152" fmla="*/ 2181825 h 2237474"/>
              <a:gd name="connsiteX153" fmla="*/ 541836 w 12192000"/>
              <a:gd name="connsiteY153" fmla="*/ 2181063 h 2237474"/>
              <a:gd name="connsiteX154" fmla="*/ 536057 w 12192000"/>
              <a:gd name="connsiteY154" fmla="*/ 2181537 h 2237474"/>
              <a:gd name="connsiteX155" fmla="*/ 520671 w 12192000"/>
              <a:gd name="connsiteY155" fmla="*/ 2180980 h 2237474"/>
              <a:gd name="connsiteX156" fmla="*/ 515024 w 12192000"/>
              <a:gd name="connsiteY156" fmla="*/ 2179258 h 2237474"/>
              <a:gd name="connsiteX157" fmla="*/ 512278 w 12192000"/>
              <a:gd name="connsiteY157" fmla="*/ 2176369 h 2237474"/>
              <a:gd name="connsiteX158" fmla="*/ 480419 w 12192000"/>
              <a:gd name="connsiteY158" fmla="*/ 2167807 h 2237474"/>
              <a:gd name="connsiteX159" fmla="*/ 413835 w 12192000"/>
              <a:gd name="connsiteY159" fmla="*/ 2156783 h 2237474"/>
              <a:gd name="connsiteX160" fmla="*/ 376513 w 12192000"/>
              <a:gd name="connsiteY160" fmla="*/ 2154014 h 2237474"/>
              <a:gd name="connsiteX161" fmla="*/ 273386 w 12192000"/>
              <a:gd name="connsiteY161" fmla="*/ 2142551 h 2237474"/>
              <a:gd name="connsiteX162" fmla="*/ 169207 w 12192000"/>
              <a:gd name="connsiteY162" fmla="*/ 2128100 h 2237474"/>
              <a:gd name="connsiteX163" fmla="*/ 93149 w 12192000"/>
              <a:gd name="connsiteY163" fmla="*/ 2105324 h 2237474"/>
              <a:gd name="connsiteX164" fmla="*/ 88109 w 12192000"/>
              <a:gd name="connsiteY164" fmla="*/ 2106704 h 2237474"/>
              <a:gd name="connsiteX165" fmla="*/ 80022 w 12192000"/>
              <a:gd name="connsiteY165" fmla="*/ 2107254 h 2237474"/>
              <a:gd name="connsiteX166" fmla="*/ 79717 w 12192000"/>
              <a:gd name="connsiteY166" fmla="*/ 2107046 h 2237474"/>
              <a:gd name="connsiteX167" fmla="*/ 72352 w 12192000"/>
              <a:gd name="connsiteY167" fmla="*/ 2107991 h 2237474"/>
              <a:gd name="connsiteX168" fmla="*/ 37645 w 12192000"/>
              <a:gd name="connsiteY168" fmla="*/ 2115401 h 2237474"/>
              <a:gd name="connsiteX169" fmla="*/ 4572 w 12192000"/>
              <a:gd name="connsiteY169" fmla="*/ 2111091 h 2237474"/>
              <a:gd name="connsiteX170" fmla="*/ 0 w 12192000"/>
              <a:gd name="connsiteY170" fmla="*/ 2110468 h 2237474"/>
              <a:gd name="connsiteX171" fmla="*/ 0 w 12192000"/>
              <a:gd name="connsiteY17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877728 w 12192000"/>
              <a:gd name="connsiteY130" fmla="*/ 2101004 h 2237474"/>
              <a:gd name="connsiteX131" fmla="*/ 1759056 w 12192000"/>
              <a:gd name="connsiteY131" fmla="*/ 2125608 h 2237474"/>
              <a:gd name="connsiteX132" fmla="*/ 1637948 w 12192000"/>
              <a:gd name="connsiteY132" fmla="*/ 2172597 h 2237474"/>
              <a:gd name="connsiteX133" fmla="*/ 1434549 w 12192000"/>
              <a:gd name="connsiteY133" fmla="*/ 2234522 h 2237474"/>
              <a:gd name="connsiteX134" fmla="*/ 1398481 w 12192000"/>
              <a:gd name="connsiteY134" fmla="*/ 2237074 h 2237474"/>
              <a:gd name="connsiteX135" fmla="*/ 1398407 w 12192000"/>
              <a:gd name="connsiteY135" fmla="*/ 2237095 h 2237474"/>
              <a:gd name="connsiteX136" fmla="*/ 1370962 w 12192000"/>
              <a:gd name="connsiteY136" fmla="*/ 2237474 h 2237474"/>
              <a:gd name="connsiteX137" fmla="*/ 1356367 w 12192000"/>
              <a:gd name="connsiteY137" fmla="*/ 2235089 h 2237474"/>
              <a:gd name="connsiteX138" fmla="*/ 1324828 w 12192000"/>
              <a:gd name="connsiteY138" fmla="*/ 2231968 h 2237474"/>
              <a:gd name="connsiteX139" fmla="*/ 1279765 w 12192000"/>
              <a:gd name="connsiteY139" fmla="*/ 2229639 h 2237474"/>
              <a:gd name="connsiteX140" fmla="*/ 1195347 w 12192000"/>
              <a:gd name="connsiteY140" fmla="*/ 2212354 h 2237474"/>
              <a:gd name="connsiteX141" fmla="*/ 970251 w 12192000"/>
              <a:gd name="connsiteY141" fmla="*/ 2221029 h 2237474"/>
              <a:gd name="connsiteX142" fmla="*/ 812914 w 12192000"/>
              <a:gd name="connsiteY142" fmla="*/ 2202752 h 2237474"/>
              <a:gd name="connsiteX143" fmla="*/ 800195 w 12192000"/>
              <a:gd name="connsiteY143" fmla="*/ 2209407 h 2237474"/>
              <a:gd name="connsiteX144" fmla="*/ 784978 w 12192000"/>
              <a:gd name="connsiteY144" fmla="*/ 2212360 h 2237474"/>
              <a:gd name="connsiteX145" fmla="*/ 681987 w 12192000"/>
              <a:gd name="connsiteY145" fmla="*/ 2216757 h 2237474"/>
              <a:gd name="connsiteX146" fmla="*/ 669923 w 12192000"/>
              <a:gd name="connsiteY146" fmla="*/ 2211682 h 2237474"/>
              <a:gd name="connsiteX147" fmla="*/ 648680 w 12192000"/>
              <a:gd name="connsiteY147" fmla="*/ 2206229 h 2237474"/>
              <a:gd name="connsiteX148" fmla="*/ 597225 w 12192000"/>
              <a:gd name="connsiteY148" fmla="*/ 2180999 h 2237474"/>
              <a:gd name="connsiteX149" fmla="*/ 558449 w 12192000"/>
              <a:gd name="connsiteY149" fmla="*/ 2182346 h 2237474"/>
              <a:gd name="connsiteX150" fmla="*/ 550517 w 12192000"/>
              <a:gd name="connsiteY150" fmla="*/ 2182060 h 2237474"/>
              <a:gd name="connsiteX151" fmla="*/ 550309 w 12192000"/>
              <a:gd name="connsiteY151" fmla="*/ 2181825 h 2237474"/>
              <a:gd name="connsiteX152" fmla="*/ 541836 w 12192000"/>
              <a:gd name="connsiteY152" fmla="*/ 2181063 h 2237474"/>
              <a:gd name="connsiteX153" fmla="*/ 536057 w 12192000"/>
              <a:gd name="connsiteY153" fmla="*/ 2181537 h 2237474"/>
              <a:gd name="connsiteX154" fmla="*/ 520671 w 12192000"/>
              <a:gd name="connsiteY154" fmla="*/ 2180980 h 2237474"/>
              <a:gd name="connsiteX155" fmla="*/ 515024 w 12192000"/>
              <a:gd name="connsiteY155" fmla="*/ 2179258 h 2237474"/>
              <a:gd name="connsiteX156" fmla="*/ 512278 w 12192000"/>
              <a:gd name="connsiteY156" fmla="*/ 2176369 h 2237474"/>
              <a:gd name="connsiteX157" fmla="*/ 480419 w 12192000"/>
              <a:gd name="connsiteY157" fmla="*/ 2167807 h 2237474"/>
              <a:gd name="connsiteX158" fmla="*/ 413835 w 12192000"/>
              <a:gd name="connsiteY158" fmla="*/ 2156783 h 2237474"/>
              <a:gd name="connsiteX159" fmla="*/ 376513 w 12192000"/>
              <a:gd name="connsiteY159" fmla="*/ 2154014 h 2237474"/>
              <a:gd name="connsiteX160" fmla="*/ 273386 w 12192000"/>
              <a:gd name="connsiteY160" fmla="*/ 2142551 h 2237474"/>
              <a:gd name="connsiteX161" fmla="*/ 169207 w 12192000"/>
              <a:gd name="connsiteY161" fmla="*/ 2128100 h 2237474"/>
              <a:gd name="connsiteX162" fmla="*/ 93149 w 12192000"/>
              <a:gd name="connsiteY162" fmla="*/ 2105324 h 2237474"/>
              <a:gd name="connsiteX163" fmla="*/ 88109 w 12192000"/>
              <a:gd name="connsiteY163" fmla="*/ 2106704 h 2237474"/>
              <a:gd name="connsiteX164" fmla="*/ 80022 w 12192000"/>
              <a:gd name="connsiteY164" fmla="*/ 2107254 h 2237474"/>
              <a:gd name="connsiteX165" fmla="*/ 79717 w 12192000"/>
              <a:gd name="connsiteY165" fmla="*/ 2107046 h 2237474"/>
              <a:gd name="connsiteX166" fmla="*/ 72352 w 12192000"/>
              <a:gd name="connsiteY166" fmla="*/ 2107991 h 2237474"/>
              <a:gd name="connsiteX167" fmla="*/ 37645 w 12192000"/>
              <a:gd name="connsiteY167" fmla="*/ 2115401 h 2237474"/>
              <a:gd name="connsiteX168" fmla="*/ 4572 w 12192000"/>
              <a:gd name="connsiteY168" fmla="*/ 2111091 h 2237474"/>
              <a:gd name="connsiteX169" fmla="*/ 0 w 12192000"/>
              <a:gd name="connsiteY169" fmla="*/ 2110468 h 2237474"/>
              <a:gd name="connsiteX170" fmla="*/ 0 w 12192000"/>
              <a:gd name="connsiteY17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877728 w 12192000"/>
              <a:gd name="connsiteY130" fmla="*/ 2101004 h 2237474"/>
              <a:gd name="connsiteX131" fmla="*/ 1759056 w 12192000"/>
              <a:gd name="connsiteY131" fmla="*/ 2125608 h 2237474"/>
              <a:gd name="connsiteX132" fmla="*/ 1637948 w 12192000"/>
              <a:gd name="connsiteY132" fmla="*/ 2172597 h 2237474"/>
              <a:gd name="connsiteX133" fmla="*/ 1434549 w 12192000"/>
              <a:gd name="connsiteY133" fmla="*/ 2234522 h 2237474"/>
              <a:gd name="connsiteX134" fmla="*/ 1398481 w 12192000"/>
              <a:gd name="connsiteY134" fmla="*/ 2237074 h 2237474"/>
              <a:gd name="connsiteX135" fmla="*/ 1398407 w 12192000"/>
              <a:gd name="connsiteY135" fmla="*/ 2237095 h 2237474"/>
              <a:gd name="connsiteX136" fmla="*/ 1370962 w 12192000"/>
              <a:gd name="connsiteY136" fmla="*/ 2237474 h 2237474"/>
              <a:gd name="connsiteX137" fmla="*/ 1356367 w 12192000"/>
              <a:gd name="connsiteY137" fmla="*/ 2235089 h 2237474"/>
              <a:gd name="connsiteX138" fmla="*/ 1324828 w 12192000"/>
              <a:gd name="connsiteY138" fmla="*/ 2231968 h 2237474"/>
              <a:gd name="connsiteX139" fmla="*/ 1279765 w 12192000"/>
              <a:gd name="connsiteY139" fmla="*/ 2229639 h 2237474"/>
              <a:gd name="connsiteX140" fmla="*/ 1195347 w 12192000"/>
              <a:gd name="connsiteY140" fmla="*/ 2212354 h 2237474"/>
              <a:gd name="connsiteX141" fmla="*/ 970251 w 12192000"/>
              <a:gd name="connsiteY141" fmla="*/ 2221029 h 2237474"/>
              <a:gd name="connsiteX142" fmla="*/ 812914 w 12192000"/>
              <a:gd name="connsiteY142" fmla="*/ 2202752 h 2237474"/>
              <a:gd name="connsiteX143" fmla="*/ 800195 w 12192000"/>
              <a:gd name="connsiteY143" fmla="*/ 2209407 h 2237474"/>
              <a:gd name="connsiteX144" fmla="*/ 784978 w 12192000"/>
              <a:gd name="connsiteY144" fmla="*/ 2212360 h 2237474"/>
              <a:gd name="connsiteX145" fmla="*/ 681987 w 12192000"/>
              <a:gd name="connsiteY145" fmla="*/ 2216757 h 2237474"/>
              <a:gd name="connsiteX146" fmla="*/ 669923 w 12192000"/>
              <a:gd name="connsiteY146" fmla="*/ 2211682 h 2237474"/>
              <a:gd name="connsiteX147" fmla="*/ 648680 w 12192000"/>
              <a:gd name="connsiteY147" fmla="*/ 2206229 h 2237474"/>
              <a:gd name="connsiteX148" fmla="*/ 597225 w 12192000"/>
              <a:gd name="connsiteY148" fmla="*/ 2180999 h 2237474"/>
              <a:gd name="connsiteX149" fmla="*/ 558449 w 12192000"/>
              <a:gd name="connsiteY149" fmla="*/ 2182346 h 2237474"/>
              <a:gd name="connsiteX150" fmla="*/ 550517 w 12192000"/>
              <a:gd name="connsiteY150" fmla="*/ 2182060 h 2237474"/>
              <a:gd name="connsiteX151" fmla="*/ 550309 w 12192000"/>
              <a:gd name="connsiteY151" fmla="*/ 2181825 h 2237474"/>
              <a:gd name="connsiteX152" fmla="*/ 541836 w 12192000"/>
              <a:gd name="connsiteY152" fmla="*/ 2181063 h 2237474"/>
              <a:gd name="connsiteX153" fmla="*/ 536057 w 12192000"/>
              <a:gd name="connsiteY153" fmla="*/ 2181537 h 2237474"/>
              <a:gd name="connsiteX154" fmla="*/ 520671 w 12192000"/>
              <a:gd name="connsiteY154" fmla="*/ 2180980 h 2237474"/>
              <a:gd name="connsiteX155" fmla="*/ 515024 w 12192000"/>
              <a:gd name="connsiteY155" fmla="*/ 2179258 h 2237474"/>
              <a:gd name="connsiteX156" fmla="*/ 512278 w 12192000"/>
              <a:gd name="connsiteY156" fmla="*/ 2176369 h 2237474"/>
              <a:gd name="connsiteX157" fmla="*/ 480419 w 12192000"/>
              <a:gd name="connsiteY157" fmla="*/ 2167807 h 2237474"/>
              <a:gd name="connsiteX158" fmla="*/ 413835 w 12192000"/>
              <a:gd name="connsiteY158" fmla="*/ 2156783 h 2237474"/>
              <a:gd name="connsiteX159" fmla="*/ 376513 w 12192000"/>
              <a:gd name="connsiteY159" fmla="*/ 2154014 h 2237474"/>
              <a:gd name="connsiteX160" fmla="*/ 273386 w 12192000"/>
              <a:gd name="connsiteY160" fmla="*/ 2142551 h 2237474"/>
              <a:gd name="connsiteX161" fmla="*/ 169207 w 12192000"/>
              <a:gd name="connsiteY161" fmla="*/ 2128100 h 2237474"/>
              <a:gd name="connsiteX162" fmla="*/ 93149 w 12192000"/>
              <a:gd name="connsiteY162" fmla="*/ 2105324 h 2237474"/>
              <a:gd name="connsiteX163" fmla="*/ 88109 w 12192000"/>
              <a:gd name="connsiteY163" fmla="*/ 2106704 h 2237474"/>
              <a:gd name="connsiteX164" fmla="*/ 80022 w 12192000"/>
              <a:gd name="connsiteY164" fmla="*/ 2107254 h 2237474"/>
              <a:gd name="connsiteX165" fmla="*/ 79717 w 12192000"/>
              <a:gd name="connsiteY165" fmla="*/ 2107046 h 2237474"/>
              <a:gd name="connsiteX166" fmla="*/ 72352 w 12192000"/>
              <a:gd name="connsiteY166" fmla="*/ 2107991 h 2237474"/>
              <a:gd name="connsiteX167" fmla="*/ 37645 w 12192000"/>
              <a:gd name="connsiteY167" fmla="*/ 2115401 h 2237474"/>
              <a:gd name="connsiteX168" fmla="*/ 4572 w 12192000"/>
              <a:gd name="connsiteY168" fmla="*/ 2111091 h 2237474"/>
              <a:gd name="connsiteX169" fmla="*/ 0 w 12192000"/>
              <a:gd name="connsiteY169" fmla="*/ 2110468 h 2237474"/>
              <a:gd name="connsiteX170" fmla="*/ 0 w 12192000"/>
              <a:gd name="connsiteY17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42244 w 12192000"/>
              <a:gd name="connsiteY128" fmla="*/ 2055560 h 2237474"/>
              <a:gd name="connsiteX129" fmla="*/ 1877728 w 12192000"/>
              <a:gd name="connsiteY129" fmla="*/ 2101004 h 2237474"/>
              <a:gd name="connsiteX130" fmla="*/ 1759056 w 12192000"/>
              <a:gd name="connsiteY130" fmla="*/ 2125608 h 2237474"/>
              <a:gd name="connsiteX131" fmla="*/ 1637948 w 12192000"/>
              <a:gd name="connsiteY131" fmla="*/ 2172597 h 2237474"/>
              <a:gd name="connsiteX132" fmla="*/ 1434549 w 12192000"/>
              <a:gd name="connsiteY132" fmla="*/ 2234522 h 2237474"/>
              <a:gd name="connsiteX133" fmla="*/ 1398481 w 12192000"/>
              <a:gd name="connsiteY133" fmla="*/ 2237074 h 2237474"/>
              <a:gd name="connsiteX134" fmla="*/ 1398407 w 12192000"/>
              <a:gd name="connsiteY134" fmla="*/ 2237095 h 2237474"/>
              <a:gd name="connsiteX135" fmla="*/ 1370962 w 12192000"/>
              <a:gd name="connsiteY135" fmla="*/ 2237474 h 2237474"/>
              <a:gd name="connsiteX136" fmla="*/ 1356367 w 12192000"/>
              <a:gd name="connsiteY136" fmla="*/ 2235089 h 2237474"/>
              <a:gd name="connsiteX137" fmla="*/ 1324828 w 12192000"/>
              <a:gd name="connsiteY137" fmla="*/ 2231968 h 2237474"/>
              <a:gd name="connsiteX138" fmla="*/ 1279765 w 12192000"/>
              <a:gd name="connsiteY138" fmla="*/ 2229639 h 2237474"/>
              <a:gd name="connsiteX139" fmla="*/ 1195347 w 12192000"/>
              <a:gd name="connsiteY139" fmla="*/ 2212354 h 2237474"/>
              <a:gd name="connsiteX140" fmla="*/ 970251 w 12192000"/>
              <a:gd name="connsiteY140" fmla="*/ 2221029 h 2237474"/>
              <a:gd name="connsiteX141" fmla="*/ 812914 w 12192000"/>
              <a:gd name="connsiteY141" fmla="*/ 2202752 h 2237474"/>
              <a:gd name="connsiteX142" fmla="*/ 800195 w 12192000"/>
              <a:gd name="connsiteY142" fmla="*/ 2209407 h 2237474"/>
              <a:gd name="connsiteX143" fmla="*/ 784978 w 12192000"/>
              <a:gd name="connsiteY143" fmla="*/ 2212360 h 2237474"/>
              <a:gd name="connsiteX144" fmla="*/ 681987 w 12192000"/>
              <a:gd name="connsiteY144" fmla="*/ 2216757 h 2237474"/>
              <a:gd name="connsiteX145" fmla="*/ 669923 w 12192000"/>
              <a:gd name="connsiteY145" fmla="*/ 2211682 h 2237474"/>
              <a:gd name="connsiteX146" fmla="*/ 648680 w 12192000"/>
              <a:gd name="connsiteY146" fmla="*/ 2206229 h 2237474"/>
              <a:gd name="connsiteX147" fmla="*/ 597225 w 12192000"/>
              <a:gd name="connsiteY147" fmla="*/ 2180999 h 2237474"/>
              <a:gd name="connsiteX148" fmla="*/ 558449 w 12192000"/>
              <a:gd name="connsiteY148" fmla="*/ 2182346 h 2237474"/>
              <a:gd name="connsiteX149" fmla="*/ 550517 w 12192000"/>
              <a:gd name="connsiteY149" fmla="*/ 2182060 h 2237474"/>
              <a:gd name="connsiteX150" fmla="*/ 550309 w 12192000"/>
              <a:gd name="connsiteY150" fmla="*/ 2181825 h 2237474"/>
              <a:gd name="connsiteX151" fmla="*/ 541836 w 12192000"/>
              <a:gd name="connsiteY151" fmla="*/ 2181063 h 2237474"/>
              <a:gd name="connsiteX152" fmla="*/ 536057 w 12192000"/>
              <a:gd name="connsiteY152" fmla="*/ 2181537 h 2237474"/>
              <a:gd name="connsiteX153" fmla="*/ 520671 w 12192000"/>
              <a:gd name="connsiteY153" fmla="*/ 2180980 h 2237474"/>
              <a:gd name="connsiteX154" fmla="*/ 515024 w 12192000"/>
              <a:gd name="connsiteY154" fmla="*/ 2179258 h 2237474"/>
              <a:gd name="connsiteX155" fmla="*/ 512278 w 12192000"/>
              <a:gd name="connsiteY155" fmla="*/ 2176369 h 2237474"/>
              <a:gd name="connsiteX156" fmla="*/ 480419 w 12192000"/>
              <a:gd name="connsiteY156" fmla="*/ 2167807 h 2237474"/>
              <a:gd name="connsiteX157" fmla="*/ 413835 w 12192000"/>
              <a:gd name="connsiteY157" fmla="*/ 2156783 h 2237474"/>
              <a:gd name="connsiteX158" fmla="*/ 376513 w 12192000"/>
              <a:gd name="connsiteY158" fmla="*/ 2154014 h 2237474"/>
              <a:gd name="connsiteX159" fmla="*/ 273386 w 12192000"/>
              <a:gd name="connsiteY159" fmla="*/ 2142551 h 2237474"/>
              <a:gd name="connsiteX160" fmla="*/ 169207 w 12192000"/>
              <a:gd name="connsiteY160" fmla="*/ 2128100 h 2237474"/>
              <a:gd name="connsiteX161" fmla="*/ 93149 w 12192000"/>
              <a:gd name="connsiteY161" fmla="*/ 2105324 h 2237474"/>
              <a:gd name="connsiteX162" fmla="*/ 88109 w 12192000"/>
              <a:gd name="connsiteY162" fmla="*/ 2106704 h 2237474"/>
              <a:gd name="connsiteX163" fmla="*/ 80022 w 12192000"/>
              <a:gd name="connsiteY163" fmla="*/ 2107254 h 2237474"/>
              <a:gd name="connsiteX164" fmla="*/ 79717 w 12192000"/>
              <a:gd name="connsiteY164" fmla="*/ 2107046 h 2237474"/>
              <a:gd name="connsiteX165" fmla="*/ 72352 w 12192000"/>
              <a:gd name="connsiteY165" fmla="*/ 2107991 h 2237474"/>
              <a:gd name="connsiteX166" fmla="*/ 37645 w 12192000"/>
              <a:gd name="connsiteY166" fmla="*/ 2115401 h 2237474"/>
              <a:gd name="connsiteX167" fmla="*/ 4572 w 12192000"/>
              <a:gd name="connsiteY167" fmla="*/ 2111091 h 2237474"/>
              <a:gd name="connsiteX168" fmla="*/ 0 w 12192000"/>
              <a:gd name="connsiteY168" fmla="*/ 2110468 h 2237474"/>
              <a:gd name="connsiteX169" fmla="*/ 0 w 12192000"/>
              <a:gd name="connsiteY16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17102 w 12192000"/>
              <a:gd name="connsiteY123" fmla="*/ 2023004 h 2237474"/>
              <a:gd name="connsiteX124" fmla="*/ 2111935 w 12192000"/>
              <a:gd name="connsiteY124" fmla="*/ 2023163 h 2237474"/>
              <a:gd name="connsiteX125" fmla="*/ 2089991 w 12192000"/>
              <a:gd name="connsiteY125" fmla="*/ 2034193 h 2237474"/>
              <a:gd name="connsiteX126" fmla="*/ 2058061 w 12192000"/>
              <a:gd name="connsiteY126" fmla="*/ 2047942 h 2237474"/>
              <a:gd name="connsiteX127" fmla="*/ 2042244 w 12192000"/>
              <a:gd name="connsiteY127" fmla="*/ 2055560 h 2237474"/>
              <a:gd name="connsiteX128" fmla="*/ 1877728 w 12192000"/>
              <a:gd name="connsiteY128" fmla="*/ 2101004 h 2237474"/>
              <a:gd name="connsiteX129" fmla="*/ 1759056 w 12192000"/>
              <a:gd name="connsiteY129" fmla="*/ 2125608 h 2237474"/>
              <a:gd name="connsiteX130" fmla="*/ 1637948 w 12192000"/>
              <a:gd name="connsiteY130" fmla="*/ 2172597 h 2237474"/>
              <a:gd name="connsiteX131" fmla="*/ 1434549 w 12192000"/>
              <a:gd name="connsiteY131" fmla="*/ 2234522 h 2237474"/>
              <a:gd name="connsiteX132" fmla="*/ 1398481 w 12192000"/>
              <a:gd name="connsiteY132" fmla="*/ 2237074 h 2237474"/>
              <a:gd name="connsiteX133" fmla="*/ 1398407 w 12192000"/>
              <a:gd name="connsiteY133" fmla="*/ 2237095 h 2237474"/>
              <a:gd name="connsiteX134" fmla="*/ 1370962 w 12192000"/>
              <a:gd name="connsiteY134" fmla="*/ 2237474 h 2237474"/>
              <a:gd name="connsiteX135" fmla="*/ 1356367 w 12192000"/>
              <a:gd name="connsiteY135" fmla="*/ 2235089 h 2237474"/>
              <a:gd name="connsiteX136" fmla="*/ 1324828 w 12192000"/>
              <a:gd name="connsiteY136" fmla="*/ 2231968 h 2237474"/>
              <a:gd name="connsiteX137" fmla="*/ 1279765 w 12192000"/>
              <a:gd name="connsiteY137" fmla="*/ 2229639 h 2237474"/>
              <a:gd name="connsiteX138" fmla="*/ 1195347 w 12192000"/>
              <a:gd name="connsiteY138" fmla="*/ 2212354 h 2237474"/>
              <a:gd name="connsiteX139" fmla="*/ 970251 w 12192000"/>
              <a:gd name="connsiteY139" fmla="*/ 2221029 h 2237474"/>
              <a:gd name="connsiteX140" fmla="*/ 812914 w 12192000"/>
              <a:gd name="connsiteY140" fmla="*/ 2202752 h 2237474"/>
              <a:gd name="connsiteX141" fmla="*/ 800195 w 12192000"/>
              <a:gd name="connsiteY141" fmla="*/ 2209407 h 2237474"/>
              <a:gd name="connsiteX142" fmla="*/ 784978 w 12192000"/>
              <a:gd name="connsiteY142" fmla="*/ 2212360 h 2237474"/>
              <a:gd name="connsiteX143" fmla="*/ 681987 w 12192000"/>
              <a:gd name="connsiteY143" fmla="*/ 2216757 h 2237474"/>
              <a:gd name="connsiteX144" fmla="*/ 669923 w 12192000"/>
              <a:gd name="connsiteY144" fmla="*/ 2211682 h 2237474"/>
              <a:gd name="connsiteX145" fmla="*/ 648680 w 12192000"/>
              <a:gd name="connsiteY145" fmla="*/ 2206229 h 2237474"/>
              <a:gd name="connsiteX146" fmla="*/ 597225 w 12192000"/>
              <a:gd name="connsiteY146" fmla="*/ 2180999 h 2237474"/>
              <a:gd name="connsiteX147" fmla="*/ 558449 w 12192000"/>
              <a:gd name="connsiteY147" fmla="*/ 2182346 h 2237474"/>
              <a:gd name="connsiteX148" fmla="*/ 550517 w 12192000"/>
              <a:gd name="connsiteY148" fmla="*/ 2182060 h 2237474"/>
              <a:gd name="connsiteX149" fmla="*/ 550309 w 12192000"/>
              <a:gd name="connsiteY149" fmla="*/ 2181825 h 2237474"/>
              <a:gd name="connsiteX150" fmla="*/ 541836 w 12192000"/>
              <a:gd name="connsiteY150" fmla="*/ 2181063 h 2237474"/>
              <a:gd name="connsiteX151" fmla="*/ 536057 w 12192000"/>
              <a:gd name="connsiteY151" fmla="*/ 2181537 h 2237474"/>
              <a:gd name="connsiteX152" fmla="*/ 520671 w 12192000"/>
              <a:gd name="connsiteY152" fmla="*/ 2180980 h 2237474"/>
              <a:gd name="connsiteX153" fmla="*/ 515024 w 12192000"/>
              <a:gd name="connsiteY153" fmla="*/ 2179258 h 2237474"/>
              <a:gd name="connsiteX154" fmla="*/ 512278 w 12192000"/>
              <a:gd name="connsiteY154" fmla="*/ 2176369 h 2237474"/>
              <a:gd name="connsiteX155" fmla="*/ 480419 w 12192000"/>
              <a:gd name="connsiteY155" fmla="*/ 2167807 h 2237474"/>
              <a:gd name="connsiteX156" fmla="*/ 413835 w 12192000"/>
              <a:gd name="connsiteY156" fmla="*/ 2156783 h 2237474"/>
              <a:gd name="connsiteX157" fmla="*/ 376513 w 12192000"/>
              <a:gd name="connsiteY157" fmla="*/ 2154014 h 2237474"/>
              <a:gd name="connsiteX158" fmla="*/ 273386 w 12192000"/>
              <a:gd name="connsiteY158" fmla="*/ 2142551 h 2237474"/>
              <a:gd name="connsiteX159" fmla="*/ 169207 w 12192000"/>
              <a:gd name="connsiteY159" fmla="*/ 2128100 h 2237474"/>
              <a:gd name="connsiteX160" fmla="*/ 93149 w 12192000"/>
              <a:gd name="connsiteY160" fmla="*/ 2105324 h 2237474"/>
              <a:gd name="connsiteX161" fmla="*/ 88109 w 12192000"/>
              <a:gd name="connsiteY161" fmla="*/ 2106704 h 2237474"/>
              <a:gd name="connsiteX162" fmla="*/ 80022 w 12192000"/>
              <a:gd name="connsiteY162" fmla="*/ 2107254 h 2237474"/>
              <a:gd name="connsiteX163" fmla="*/ 79717 w 12192000"/>
              <a:gd name="connsiteY163" fmla="*/ 2107046 h 2237474"/>
              <a:gd name="connsiteX164" fmla="*/ 72352 w 12192000"/>
              <a:gd name="connsiteY164" fmla="*/ 2107991 h 2237474"/>
              <a:gd name="connsiteX165" fmla="*/ 37645 w 12192000"/>
              <a:gd name="connsiteY165" fmla="*/ 2115401 h 2237474"/>
              <a:gd name="connsiteX166" fmla="*/ 4572 w 12192000"/>
              <a:gd name="connsiteY166" fmla="*/ 2111091 h 2237474"/>
              <a:gd name="connsiteX167" fmla="*/ 0 w 12192000"/>
              <a:gd name="connsiteY167" fmla="*/ 2110468 h 2237474"/>
              <a:gd name="connsiteX168" fmla="*/ 0 w 12192000"/>
              <a:gd name="connsiteY16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17102 w 12192000"/>
              <a:gd name="connsiteY123" fmla="*/ 2023004 h 2237474"/>
              <a:gd name="connsiteX124" fmla="*/ 2089991 w 12192000"/>
              <a:gd name="connsiteY124" fmla="*/ 2034193 h 2237474"/>
              <a:gd name="connsiteX125" fmla="*/ 2058061 w 12192000"/>
              <a:gd name="connsiteY125" fmla="*/ 2047942 h 2237474"/>
              <a:gd name="connsiteX126" fmla="*/ 2042244 w 12192000"/>
              <a:gd name="connsiteY126" fmla="*/ 2055560 h 2237474"/>
              <a:gd name="connsiteX127" fmla="*/ 1877728 w 12192000"/>
              <a:gd name="connsiteY127" fmla="*/ 2101004 h 2237474"/>
              <a:gd name="connsiteX128" fmla="*/ 1759056 w 12192000"/>
              <a:gd name="connsiteY128" fmla="*/ 2125608 h 2237474"/>
              <a:gd name="connsiteX129" fmla="*/ 1637948 w 12192000"/>
              <a:gd name="connsiteY129" fmla="*/ 2172597 h 2237474"/>
              <a:gd name="connsiteX130" fmla="*/ 1434549 w 12192000"/>
              <a:gd name="connsiteY130" fmla="*/ 2234522 h 2237474"/>
              <a:gd name="connsiteX131" fmla="*/ 1398481 w 12192000"/>
              <a:gd name="connsiteY131" fmla="*/ 2237074 h 2237474"/>
              <a:gd name="connsiteX132" fmla="*/ 1398407 w 12192000"/>
              <a:gd name="connsiteY132" fmla="*/ 2237095 h 2237474"/>
              <a:gd name="connsiteX133" fmla="*/ 1370962 w 12192000"/>
              <a:gd name="connsiteY133" fmla="*/ 2237474 h 2237474"/>
              <a:gd name="connsiteX134" fmla="*/ 1356367 w 12192000"/>
              <a:gd name="connsiteY134" fmla="*/ 2235089 h 2237474"/>
              <a:gd name="connsiteX135" fmla="*/ 1324828 w 12192000"/>
              <a:gd name="connsiteY135" fmla="*/ 2231968 h 2237474"/>
              <a:gd name="connsiteX136" fmla="*/ 1279765 w 12192000"/>
              <a:gd name="connsiteY136" fmla="*/ 2229639 h 2237474"/>
              <a:gd name="connsiteX137" fmla="*/ 1195347 w 12192000"/>
              <a:gd name="connsiteY137" fmla="*/ 2212354 h 2237474"/>
              <a:gd name="connsiteX138" fmla="*/ 970251 w 12192000"/>
              <a:gd name="connsiteY138" fmla="*/ 2221029 h 2237474"/>
              <a:gd name="connsiteX139" fmla="*/ 812914 w 12192000"/>
              <a:gd name="connsiteY139" fmla="*/ 2202752 h 2237474"/>
              <a:gd name="connsiteX140" fmla="*/ 800195 w 12192000"/>
              <a:gd name="connsiteY140" fmla="*/ 2209407 h 2237474"/>
              <a:gd name="connsiteX141" fmla="*/ 784978 w 12192000"/>
              <a:gd name="connsiteY141" fmla="*/ 2212360 h 2237474"/>
              <a:gd name="connsiteX142" fmla="*/ 681987 w 12192000"/>
              <a:gd name="connsiteY142" fmla="*/ 2216757 h 2237474"/>
              <a:gd name="connsiteX143" fmla="*/ 669923 w 12192000"/>
              <a:gd name="connsiteY143" fmla="*/ 2211682 h 2237474"/>
              <a:gd name="connsiteX144" fmla="*/ 648680 w 12192000"/>
              <a:gd name="connsiteY144" fmla="*/ 2206229 h 2237474"/>
              <a:gd name="connsiteX145" fmla="*/ 597225 w 12192000"/>
              <a:gd name="connsiteY145" fmla="*/ 2180999 h 2237474"/>
              <a:gd name="connsiteX146" fmla="*/ 558449 w 12192000"/>
              <a:gd name="connsiteY146" fmla="*/ 2182346 h 2237474"/>
              <a:gd name="connsiteX147" fmla="*/ 550517 w 12192000"/>
              <a:gd name="connsiteY147" fmla="*/ 2182060 h 2237474"/>
              <a:gd name="connsiteX148" fmla="*/ 550309 w 12192000"/>
              <a:gd name="connsiteY148" fmla="*/ 2181825 h 2237474"/>
              <a:gd name="connsiteX149" fmla="*/ 541836 w 12192000"/>
              <a:gd name="connsiteY149" fmla="*/ 2181063 h 2237474"/>
              <a:gd name="connsiteX150" fmla="*/ 536057 w 12192000"/>
              <a:gd name="connsiteY150" fmla="*/ 2181537 h 2237474"/>
              <a:gd name="connsiteX151" fmla="*/ 520671 w 12192000"/>
              <a:gd name="connsiteY151" fmla="*/ 2180980 h 2237474"/>
              <a:gd name="connsiteX152" fmla="*/ 515024 w 12192000"/>
              <a:gd name="connsiteY152" fmla="*/ 2179258 h 2237474"/>
              <a:gd name="connsiteX153" fmla="*/ 512278 w 12192000"/>
              <a:gd name="connsiteY153" fmla="*/ 2176369 h 2237474"/>
              <a:gd name="connsiteX154" fmla="*/ 480419 w 12192000"/>
              <a:gd name="connsiteY154" fmla="*/ 2167807 h 2237474"/>
              <a:gd name="connsiteX155" fmla="*/ 413835 w 12192000"/>
              <a:gd name="connsiteY155" fmla="*/ 2156783 h 2237474"/>
              <a:gd name="connsiteX156" fmla="*/ 376513 w 12192000"/>
              <a:gd name="connsiteY156" fmla="*/ 2154014 h 2237474"/>
              <a:gd name="connsiteX157" fmla="*/ 273386 w 12192000"/>
              <a:gd name="connsiteY157" fmla="*/ 2142551 h 2237474"/>
              <a:gd name="connsiteX158" fmla="*/ 169207 w 12192000"/>
              <a:gd name="connsiteY158" fmla="*/ 2128100 h 2237474"/>
              <a:gd name="connsiteX159" fmla="*/ 93149 w 12192000"/>
              <a:gd name="connsiteY159" fmla="*/ 2105324 h 2237474"/>
              <a:gd name="connsiteX160" fmla="*/ 88109 w 12192000"/>
              <a:gd name="connsiteY160" fmla="*/ 2106704 h 2237474"/>
              <a:gd name="connsiteX161" fmla="*/ 80022 w 12192000"/>
              <a:gd name="connsiteY161" fmla="*/ 2107254 h 2237474"/>
              <a:gd name="connsiteX162" fmla="*/ 79717 w 12192000"/>
              <a:gd name="connsiteY162" fmla="*/ 2107046 h 2237474"/>
              <a:gd name="connsiteX163" fmla="*/ 72352 w 12192000"/>
              <a:gd name="connsiteY163" fmla="*/ 2107991 h 2237474"/>
              <a:gd name="connsiteX164" fmla="*/ 37645 w 12192000"/>
              <a:gd name="connsiteY164" fmla="*/ 2115401 h 2237474"/>
              <a:gd name="connsiteX165" fmla="*/ 4572 w 12192000"/>
              <a:gd name="connsiteY165" fmla="*/ 2111091 h 2237474"/>
              <a:gd name="connsiteX166" fmla="*/ 0 w 12192000"/>
              <a:gd name="connsiteY166" fmla="*/ 2110468 h 2237474"/>
              <a:gd name="connsiteX167" fmla="*/ 0 w 12192000"/>
              <a:gd name="connsiteY16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089991 w 12192000"/>
              <a:gd name="connsiteY123" fmla="*/ 2034193 h 2237474"/>
              <a:gd name="connsiteX124" fmla="*/ 2058061 w 12192000"/>
              <a:gd name="connsiteY124" fmla="*/ 2047942 h 2237474"/>
              <a:gd name="connsiteX125" fmla="*/ 2042244 w 12192000"/>
              <a:gd name="connsiteY125" fmla="*/ 2055560 h 2237474"/>
              <a:gd name="connsiteX126" fmla="*/ 1877728 w 12192000"/>
              <a:gd name="connsiteY126" fmla="*/ 2101004 h 2237474"/>
              <a:gd name="connsiteX127" fmla="*/ 1759056 w 12192000"/>
              <a:gd name="connsiteY127" fmla="*/ 2125608 h 2237474"/>
              <a:gd name="connsiteX128" fmla="*/ 1637948 w 12192000"/>
              <a:gd name="connsiteY128" fmla="*/ 2172597 h 2237474"/>
              <a:gd name="connsiteX129" fmla="*/ 1434549 w 12192000"/>
              <a:gd name="connsiteY129" fmla="*/ 2234522 h 2237474"/>
              <a:gd name="connsiteX130" fmla="*/ 1398481 w 12192000"/>
              <a:gd name="connsiteY130" fmla="*/ 2237074 h 2237474"/>
              <a:gd name="connsiteX131" fmla="*/ 1398407 w 12192000"/>
              <a:gd name="connsiteY131" fmla="*/ 2237095 h 2237474"/>
              <a:gd name="connsiteX132" fmla="*/ 1370962 w 12192000"/>
              <a:gd name="connsiteY132" fmla="*/ 2237474 h 2237474"/>
              <a:gd name="connsiteX133" fmla="*/ 1356367 w 12192000"/>
              <a:gd name="connsiteY133" fmla="*/ 2235089 h 2237474"/>
              <a:gd name="connsiteX134" fmla="*/ 1324828 w 12192000"/>
              <a:gd name="connsiteY134" fmla="*/ 2231968 h 2237474"/>
              <a:gd name="connsiteX135" fmla="*/ 1279765 w 12192000"/>
              <a:gd name="connsiteY135" fmla="*/ 2229639 h 2237474"/>
              <a:gd name="connsiteX136" fmla="*/ 1195347 w 12192000"/>
              <a:gd name="connsiteY136" fmla="*/ 2212354 h 2237474"/>
              <a:gd name="connsiteX137" fmla="*/ 970251 w 12192000"/>
              <a:gd name="connsiteY137" fmla="*/ 2221029 h 2237474"/>
              <a:gd name="connsiteX138" fmla="*/ 812914 w 12192000"/>
              <a:gd name="connsiteY138" fmla="*/ 2202752 h 2237474"/>
              <a:gd name="connsiteX139" fmla="*/ 800195 w 12192000"/>
              <a:gd name="connsiteY139" fmla="*/ 2209407 h 2237474"/>
              <a:gd name="connsiteX140" fmla="*/ 784978 w 12192000"/>
              <a:gd name="connsiteY140" fmla="*/ 2212360 h 2237474"/>
              <a:gd name="connsiteX141" fmla="*/ 681987 w 12192000"/>
              <a:gd name="connsiteY141" fmla="*/ 2216757 h 2237474"/>
              <a:gd name="connsiteX142" fmla="*/ 669923 w 12192000"/>
              <a:gd name="connsiteY142" fmla="*/ 2211682 h 2237474"/>
              <a:gd name="connsiteX143" fmla="*/ 648680 w 12192000"/>
              <a:gd name="connsiteY143" fmla="*/ 2206229 h 2237474"/>
              <a:gd name="connsiteX144" fmla="*/ 597225 w 12192000"/>
              <a:gd name="connsiteY144" fmla="*/ 2180999 h 2237474"/>
              <a:gd name="connsiteX145" fmla="*/ 558449 w 12192000"/>
              <a:gd name="connsiteY145" fmla="*/ 2182346 h 2237474"/>
              <a:gd name="connsiteX146" fmla="*/ 550517 w 12192000"/>
              <a:gd name="connsiteY146" fmla="*/ 2182060 h 2237474"/>
              <a:gd name="connsiteX147" fmla="*/ 550309 w 12192000"/>
              <a:gd name="connsiteY147" fmla="*/ 2181825 h 2237474"/>
              <a:gd name="connsiteX148" fmla="*/ 541836 w 12192000"/>
              <a:gd name="connsiteY148" fmla="*/ 2181063 h 2237474"/>
              <a:gd name="connsiteX149" fmla="*/ 536057 w 12192000"/>
              <a:gd name="connsiteY149" fmla="*/ 2181537 h 2237474"/>
              <a:gd name="connsiteX150" fmla="*/ 520671 w 12192000"/>
              <a:gd name="connsiteY150" fmla="*/ 2180980 h 2237474"/>
              <a:gd name="connsiteX151" fmla="*/ 515024 w 12192000"/>
              <a:gd name="connsiteY151" fmla="*/ 2179258 h 2237474"/>
              <a:gd name="connsiteX152" fmla="*/ 512278 w 12192000"/>
              <a:gd name="connsiteY152" fmla="*/ 2176369 h 2237474"/>
              <a:gd name="connsiteX153" fmla="*/ 480419 w 12192000"/>
              <a:gd name="connsiteY153" fmla="*/ 2167807 h 2237474"/>
              <a:gd name="connsiteX154" fmla="*/ 413835 w 12192000"/>
              <a:gd name="connsiteY154" fmla="*/ 2156783 h 2237474"/>
              <a:gd name="connsiteX155" fmla="*/ 376513 w 12192000"/>
              <a:gd name="connsiteY155" fmla="*/ 2154014 h 2237474"/>
              <a:gd name="connsiteX156" fmla="*/ 273386 w 12192000"/>
              <a:gd name="connsiteY156" fmla="*/ 2142551 h 2237474"/>
              <a:gd name="connsiteX157" fmla="*/ 169207 w 12192000"/>
              <a:gd name="connsiteY157" fmla="*/ 2128100 h 2237474"/>
              <a:gd name="connsiteX158" fmla="*/ 93149 w 12192000"/>
              <a:gd name="connsiteY158" fmla="*/ 2105324 h 2237474"/>
              <a:gd name="connsiteX159" fmla="*/ 88109 w 12192000"/>
              <a:gd name="connsiteY159" fmla="*/ 2106704 h 2237474"/>
              <a:gd name="connsiteX160" fmla="*/ 80022 w 12192000"/>
              <a:gd name="connsiteY160" fmla="*/ 2107254 h 2237474"/>
              <a:gd name="connsiteX161" fmla="*/ 79717 w 12192000"/>
              <a:gd name="connsiteY161" fmla="*/ 2107046 h 2237474"/>
              <a:gd name="connsiteX162" fmla="*/ 72352 w 12192000"/>
              <a:gd name="connsiteY162" fmla="*/ 2107991 h 2237474"/>
              <a:gd name="connsiteX163" fmla="*/ 37645 w 12192000"/>
              <a:gd name="connsiteY163" fmla="*/ 2115401 h 2237474"/>
              <a:gd name="connsiteX164" fmla="*/ 4572 w 12192000"/>
              <a:gd name="connsiteY164" fmla="*/ 2111091 h 2237474"/>
              <a:gd name="connsiteX165" fmla="*/ 0 w 12192000"/>
              <a:gd name="connsiteY165" fmla="*/ 2110468 h 2237474"/>
              <a:gd name="connsiteX166" fmla="*/ 0 w 12192000"/>
              <a:gd name="connsiteY16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085228 w 12192000"/>
              <a:gd name="connsiteY123" fmla="*/ 2046431 h 2237474"/>
              <a:gd name="connsiteX124" fmla="*/ 2058061 w 12192000"/>
              <a:gd name="connsiteY124" fmla="*/ 2047942 h 2237474"/>
              <a:gd name="connsiteX125" fmla="*/ 2042244 w 12192000"/>
              <a:gd name="connsiteY125" fmla="*/ 2055560 h 2237474"/>
              <a:gd name="connsiteX126" fmla="*/ 1877728 w 12192000"/>
              <a:gd name="connsiteY126" fmla="*/ 2101004 h 2237474"/>
              <a:gd name="connsiteX127" fmla="*/ 1759056 w 12192000"/>
              <a:gd name="connsiteY127" fmla="*/ 2125608 h 2237474"/>
              <a:gd name="connsiteX128" fmla="*/ 1637948 w 12192000"/>
              <a:gd name="connsiteY128" fmla="*/ 2172597 h 2237474"/>
              <a:gd name="connsiteX129" fmla="*/ 1434549 w 12192000"/>
              <a:gd name="connsiteY129" fmla="*/ 2234522 h 2237474"/>
              <a:gd name="connsiteX130" fmla="*/ 1398481 w 12192000"/>
              <a:gd name="connsiteY130" fmla="*/ 2237074 h 2237474"/>
              <a:gd name="connsiteX131" fmla="*/ 1398407 w 12192000"/>
              <a:gd name="connsiteY131" fmla="*/ 2237095 h 2237474"/>
              <a:gd name="connsiteX132" fmla="*/ 1370962 w 12192000"/>
              <a:gd name="connsiteY132" fmla="*/ 2237474 h 2237474"/>
              <a:gd name="connsiteX133" fmla="*/ 1356367 w 12192000"/>
              <a:gd name="connsiteY133" fmla="*/ 2235089 h 2237474"/>
              <a:gd name="connsiteX134" fmla="*/ 1324828 w 12192000"/>
              <a:gd name="connsiteY134" fmla="*/ 2231968 h 2237474"/>
              <a:gd name="connsiteX135" fmla="*/ 1279765 w 12192000"/>
              <a:gd name="connsiteY135" fmla="*/ 2229639 h 2237474"/>
              <a:gd name="connsiteX136" fmla="*/ 1195347 w 12192000"/>
              <a:gd name="connsiteY136" fmla="*/ 2212354 h 2237474"/>
              <a:gd name="connsiteX137" fmla="*/ 970251 w 12192000"/>
              <a:gd name="connsiteY137" fmla="*/ 2221029 h 2237474"/>
              <a:gd name="connsiteX138" fmla="*/ 812914 w 12192000"/>
              <a:gd name="connsiteY138" fmla="*/ 2202752 h 2237474"/>
              <a:gd name="connsiteX139" fmla="*/ 800195 w 12192000"/>
              <a:gd name="connsiteY139" fmla="*/ 2209407 h 2237474"/>
              <a:gd name="connsiteX140" fmla="*/ 784978 w 12192000"/>
              <a:gd name="connsiteY140" fmla="*/ 2212360 h 2237474"/>
              <a:gd name="connsiteX141" fmla="*/ 681987 w 12192000"/>
              <a:gd name="connsiteY141" fmla="*/ 2216757 h 2237474"/>
              <a:gd name="connsiteX142" fmla="*/ 669923 w 12192000"/>
              <a:gd name="connsiteY142" fmla="*/ 2211682 h 2237474"/>
              <a:gd name="connsiteX143" fmla="*/ 648680 w 12192000"/>
              <a:gd name="connsiteY143" fmla="*/ 2206229 h 2237474"/>
              <a:gd name="connsiteX144" fmla="*/ 597225 w 12192000"/>
              <a:gd name="connsiteY144" fmla="*/ 2180999 h 2237474"/>
              <a:gd name="connsiteX145" fmla="*/ 558449 w 12192000"/>
              <a:gd name="connsiteY145" fmla="*/ 2182346 h 2237474"/>
              <a:gd name="connsiteX146" fmla="*/ 550517 w 12192000"/>
              <a:gd name="connsiteY146" fmla="*/ 2182060 h 2237474"/>
              <a:gd name="connsiteX147" fmla="*/ 550309 w 12192000"/>
              <a:gd name="connsiteY147" fmla="*/ 2181825 h 2237474"/>
              <a:gd name="connsiteX148" fmla="*/ 541836 w 12192000"/>
              <a:gd name="connsiteY148" fmla="*/ 2181063 h 2237474"/>
              <a:gd name="connsiteX149" fmla="*/ 536057 w 12192000"/>
              <a:gd name="connsiteY149" fmla="*/ 2181537 h 2237474"/>
              <a:gd name="connsiteX150" fmla="*/ 520671 w 12192000"/>
              <a:gd name="connsiteY150" fmla="*/ 2180980 h 2237474"/>
              <a:gd name="connsiteX151" fmla="*/ 515024 w 12192000"/>
              <a:gd name="connsiteY151" fmla="*/ 2179258 h 2237474"/>
              <a:gd name="connsiteX152" fmla="*/ 512278 w 12192000"/>
              <a:gd name="connsiteY152" fmla="*/ 2176369 h 2237474"/>
              <a:gd name="connsiteX153" fmla="*/ 480419 w 12192000"/>
              <a:gd name="connsiteY153" fmla="*/ 2167807 h 2237474"/>
              <a:gd name="connsiteX154" fmla="*/ 413835 w 12192000"/>
              <a:gd name="connsiteY154" fmla="*/ 2156783 h 2237474"/>
              <a:gd name="connsiteX155" fmla="*/ 376513 w 12192000"/>
              <a:gd name="connsiteY155" fmla="*/ 2154014 h 2237474"/>
              <a:gd name="connsiteX156" fmla="*/ 273386 w 12192000"/>
              <a:gd name="connsiteY156" fmla="*/ 2142551 h 2237474"/>
              <a:gd name="connsiteX157" fmla="*/ 169207 w 12192000"/>
              <a:gd name="connsiteY157" fmla="*/ 2128100 h 2237474"/>
              <a:gd name="connsiteX158" fmla="*/ 93149 w 12192000"/>
              <a:gd name="connsiteY158" fmla="*/ 2105324 h 2237474"/>
              <a:gd name="connsiteX159" fmla="*/ 88109 w 12192000"/>
              <a:gd name="connsiteY159" fmla="*/ 2106704 h 2237474"/>
              <a:gd name="connsiteX160" fmla="*/ 80022 w 12192000"/>
              <a:gd name="connsiteY160" fmla="*/ 2107254 h 2237474"/>
              <a:gd name="connsiteX161" fmla="*/ 79717 w 12192000"/>
              <a:gd name="connsiteY161" fmla="*/ 2107046 h 2237474"/>
              <a:gd name="connsiteX162" fmla="*/ 72352 w 12192000"/>
              <a:gd name="connsiteY162" fmla="*/ 2107991 h 2237474"/>
              <a:gd name="connsiteX163" fmla="*/ 37645 w 12192000"/>
              <a:gd name="connsiteY163" fmla="*/ 2115401 h 2237474"/>
              <a:gd name="connsiteX164" fmla="*/ 4572 w 12192000"/>
              <a:gd name="connsiteY164" fmla="*/ 2111091 h 2237474"/>
              <a:gd name="connsiteX165" fmla="*/ 0 w 12192000"/>
              <a:gd name="connsiteY165" fmla="*/ 2110468 h 2237474"/>
              <a:gd name="connsiteX166" fmla="*/ 0 w 12192000"/>
              <a:gd name="connsiteY16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81987 w 12192000"/>
              <a:gd name="connsiteY140" fmla="*/ 2216757 h 2237474"/>
              <a:gd name="connsiteX141" fmla="*/ 669923 w 12192000"/>
              <a:gd name="connsiteY141" fmla="*/ 2211682 h 2237474"/>
              <a:gd name="connsiteX142" fmla="*/ 648680 w 12192000"/>
              <a:gd name="connsiteY142" fmla="*/ 2206229 h 2237474"/>
              <a:gd name="connsiteX143" fmla="*/ 597225 w 12192000"/>
              <a:gd name="connsiteY143" fmla="*/ 2180999 h 2237474"/>
              <a:gd name="connsiteX144" fmla="*/ 558449 w 12192000"/>
              <a:gd name="connsiteY144" fmla="*/ 2182346 h 2237474"/>
              <a:gd name="connsiteX145" fmla="*/ 550517 w 12192000"/>
              <a:gd name="connsiteY145" fmla="*/ 2182060 h 2237474"/>
              <a:gd name="connsiteX146" fmla="*/ 550309 w 12192000"/>
              <a:gd name="connsiteY146" fmla="*/ 2181825 h 2237474"/>
              <a:gd name="connsiteX147" fmla="*/ 541836 w 12192000"/>
              <a:gd name="connsiteY147" fmla="*/ 2181063 h 2237474"/>
              <a:gd name="connsiteX148" fmla="*/ 536057 w 12192000"/>
              <a:gd name="connsiteY148" fmla="*/ 2181537 h 2237474"/>
              <a:gd name="connsiteX149" fmla="*/ 520671 w 12192000"/>
              <a:gd name="connsiteY149" fmla="*/ 2180980 h 2237474"/>
              <a:gd name="connsiteX150" fmla="*/ 515024 w 12192000"/>
              <a:gd name="connsiteY150" fmla="*/ 2179258 h 2237474"/>
              <a:gd name="connsiteX151" fmla="*/ 512278 w 12192000"/>
              <a:gd name="connsiteY151" fmla="*/ 2176369 h 2237474"/>
              <a:gd name="connsiteX152" fmla="*/ 480419 w 12192000"/>
              <a:gd name="connsiteY152" fmla="*/ 2167807 h 2237474"/>
              <a:gd name="connsiteX153" fmla="*/ 413835 w 12192000"/>
              <a:gd name="connsiteY153" fmla="*/ 2156783 h 2237474"/>
              <a:gd name="connsiteX154" fmla="*/ 376513 w 12192000"/>
              <a:gd name="connsiteY154" fmla="*/ 2154014 h 2237474"/>
              <a:gd name="connsiteX155" fmla="*/ 273386 w 12192000"/>
              <a:gd name="connsiteY155" fmla="*/ 2142551 h 2237474"/>
              <a:gd name="connsiteX156" fmla="*/ 169207 w 12192000"/>
              <a:gd name="connsiteY156" fmla="*/ 2128100 h 2237474"/>
              <a:gd name="connsiteX157" fmla="*/ 93149 w 12192000"/>
              <a:gd name="connsiteY157" fmla="*/ 2105324 h 2237474"/>
              <a:gd name="connsiteX158" fmla="*/ 88109 w 12192000"/>
              <a:gd name="connsiteY158" fmla="*/ 2106704 h 2237474"/>
              <a:gd name="connsiteX159" fmla="*/ 80022 w 12192000"/>
              <a:gd name="connsiteY159" fmla="*/ 2107254 h 2237474"/>
              <a:gd name="connsiteX160" fmla="*/ 79717 w 12192000"/>
              <a:gd name="connsiteY160" fmla="*/ 2107046 h 2237474"/>
              <a:gd name="connsiteX161" fmla="*/ 72352 w 12192000"/>
              <a:gd name="connsiteY161" fmla="*/ 2107991 h 2237474"/>
              <a:gd name="connsiteX162" fmla="*/ 37645 w 12192000"/>
              <a:gd name="connsiteY162" fmla="*/ 2115401 h 2237474"/>
              <a:gd name="connsiteX163" fmla="*/ 4572 w 12192000"/>
              <a:gd name="connsiteY163" fmla="*/ 2111091 h 2237474"/>
              <a:gd name="connsiteX164" fmla="*/ 0 w 12192000"/>
              <a:gd name="connsiteY164" fmla="*/ 2110468 h 2237474"/>
              <a:gd name="connsiteX165" fmla="*/ 0 w 12192000"/>
              <a:gd name="connsiteY16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81987 w 12192000"/>
              <a:gd name="connsiteY140" fmla="*/ 2216757 h 2237474"/>
              <a:gd name="connsiteX141" fmla="*/ 669923 w 12192000"/>
              <a:gd name="connsiteY141" fmla="*/ 2211682 h 2237474"/>
              <a:gd name="connsiteX142" fmla="*/ 648680 w 12192000"/>
              <a:gd name="connsiteY142" fmla="*/ 2206229 h 2237474"/>
              <a:gd name="connsiteX143" fmla="*/ 597225 w 12192000"/>
              <a:gd name="connsiteY143" fmla="*/ 2180999 h 2237474"/>
              <a:gd name="connsiteX144" fmla="*/ 558449 w 12192000"/>
              <a:gd name="connsiteY144" fmla="*/ 2182346 h 2237474"/>
              <a:gd name="connsiteX145" fmla="*/ 550517 w 12192000"/>
              <a:gd name="connsiteY145" fmla="*/ 2182060 h 2237474"/>
              <a:gd name="connsiteX146" fmla="*/ 550309 w 12192000"/>
              <a:gd name="connsiteY146" fmla="*/ 2181825 h 2237474"/>
              <a:gd name="connsiteX147" fmla="*/ 541836 w 12192000"/>
              <a:gd name="connsiteY147" fmla="*/ 2181063 h 2237474"/>
              <a:gd name="connsiteX148" fmla="*/ 536057 w 12192000"/>
              <a:gd name="connsiteY148" fmla="*/ 2181537 h 2237474"/>
              <a:gd name="connsiteX149" fmla="*/ 520671 w 12192000"/>
              <a:gd name="connsiteY149" fmla="*/ 2180980 h 2237474"/>
              <a:gd name="connsiteX150" fmla="*/ 515024 w 12192000"/>
              <a:gd name="connsiteY150" fmla="*/ 2179258 h 2237474"/>
              <a:gd name="connsiteX151" fmla="*/ 512278 w 12192000"/>
              <a:gd name="connsiteY151" fmla="*/ 2176369 h 2237474"/>
              <a:gd name="connsiteX152" fmla="*/ 480419 w 12192000"/>
              <a:gd name="connsiteY152" fmla="*/ 2167807 h 2237474"/>
              <a:gd name="connsiteX153" fmla="*/ 413835 w 12192000"/>
              <a:gd name="connsiteY153" fmla="*/ 2156783 h 2237474"/>
              <a:gd name="connsiteX154" fmla="*/ 376513 w 12192000"/>
              <a:gd name="connsiteY154" fmla="*/ 2154014 h 2237474"/>
              <a:gd name="connsiteX155" fmla="*/ 273386 w 12192000"/>
              <a:gd name="connsiteY155" fmla="*/ 2142551 h 2237474"/>
              <a:gd name="connsiteX156" fmla="*/ 169207 w 12192000"/>
              <a:gd name="connsiteY156" fmla="*/ 2128100 h 2237474"/>
              <a:gd name="connsiteX157" fmla="*/ 93149 w 12192000"/>
              <a:gd name="connsiteY157" fmla="*/ 2105324 h 2237474"/>
              <a:gd name="connsiteX158" fmla="*/ 88109 w 12192000"/>
              <a:gd name="connsiteY158" fmla="*/ 2106704 h 2237474"/>
              <a:gd name="connsiteX159" fmla="*/ 80022 w 12192000"/>
              <a:gd name="connsiteY159" fmla="*/ 2107254 h 2237474"/>
              <a:gd name="connsiteX160" fmla="*/ 79717 w 12192000"/>
              <a:gd name="connsiteY160" fmla="*/ 2107046 h 2237474"/>
              <a:gd name="connsiteX161" fmla="*/ 72352 w 12192000"/>
              <a:gd name="connsiteY161" fmla="*/ 2107991 h 2237474"/>
              <a:gd name="connsiteX162" fmla="*/ 37645 w 12192000"/>
              <a:gd name="connsiteY162" fmla="*/ 2115401 h 2237474"/>
              <a:gd name="connsiteX163" fmla="*/ 4572 w 12192000"/>
              <a:gd name="connsiteY163" fmla="*/ 2111091 h 2237474"/>
              <a:gd name="connsiteX164" fmla="*/ 0 w 12192000"/>
              <a:gd name="connsiteY164" fmla="*/ 2110468 h 2237474"/>
              <a:gd name="connsiteX165" fmla="*/ 0 w 12192000"/>
              <a:gd name="connsiteY16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41836 w 12192000"/>
              <a:gd name="connsiteY146" fmla="*/ 2181063 h 2237474"/>
              <a:gd name="connsiteX147" fmla="*/ 536057 w 12192000"/>
              <a:gd name="connsiteY147" fmla="*/ 2181537 h 2237474"/>
              <a:gd name="connsiteX148" fmla="*/ 520671 w 12192000"/>
              <a:gd name="connsiteY148" fmla="*/ 2180980 h 2237474"/>
              <a:gd name="connsiteX149" fmla="*/ 515024 w 12192000"/>
              <a:gd name="connsiteY149" fmla="*/ 2179258 h 2237474"/>
              <a:gd name="connsiteX150" fmla="*/ 512278 w 12192000"/>
              <a:gd name="connsiteY150" fmla="*/ 2176369 h 2237474"/>
              <a:gd name="connsiteX151" fmla="*/ 480419 w 12192000"/>
              <a:gd name="connsiteY151" fmla="*/ 2167807 h 2237474"/>
              <a:gd name="connsiteX152" fmla="*/ 413835 w 12192000"/>
              <a:gd name="connsiteY152" fmla="*/ 2156783 h 2237474"/>
              <a:gd name="connsiteX153" fmla="*/ 376513 w 12192000"/>
              <a:gd name="connsiteY153" fmla="*/ 2154014 h 2237474"/>
              <a:gd name="connsiteX154" fmla="*/ 273386 w 12192000"/>
              <a:gd name="connsiteY154" fmla="*/ 2142551 h 2237474"/>
              <a:gd name="connsiteX155" fmla="*/ 169207 w 12192000"/>
              <a:gd name="connsiteY155" fmla="*/ 2128100 h 2237474"/>
              <a:gd name="connsiteX156" fmla="*/ 93149 w 12192000"/>
              <a:gd name="connsiteY156" fmla="*/ 2105324 h 2237474"/>
              <a:gd name="connsiteX157" fmla="*/ 88109 w 12192000"/>
              <a:gd name="connsiteY157" fmla="*/ 2106704 h 2237474"/>
              <a:gd name="connsiteX158" fmla="*/ 80022 w 12192000"/>
              <a:gd name="connsiteY158" fmla="*/ 2107254 h 2237474"/>
              <a:gd name="connsiteX159" fmla="*/ 79717 w 12192000"/>
              <a:gd name="connsiteY159" fmla="*/ 2107046 h 2237474"/>
              <a:gd name="connsiteX160" fmla="*/ 72352 w 12192000"/>
              <a:gd name="connsiteY160" fmla="*/ 2107991 h 2237474"/>
              <a:gd name="connsiteX161" fmla="*/ 37645 w 12192000"/>
              <a:gd name="connsiteY161" fmla="*/ 2115401 h 2237474"/>
              <a:gd name="connsiteX162" fmla="*/ 4572 w 12192000"/>
              <a:gd name="connsiteY162" fmla="*/ 2111091 h 2237474"/>
              <a:gd name="connsiteX163" fmla="*/ 0 w 12192000"/>
              <a:gd name="connsiteY163" fmla="*/ 2110468 h 2237474"/>
              <a:gd name="connsiteX164" fmla="*/ 0 w 12192000"/>
              <a:gd name="connsiteY16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41836 w 12192000"/>
              <a:gd name="connsiteY146" fmla="*/ 2181063 h 2237474"/>
              <a:gd name="connsiteX147" fmla="*/ 520671 w 12192000"/>
              <a:gd name="connsiteY147" fmla="*/ 2180980 h 2237474"/>
              <a:gd name="connsiteX148" fmla="*/ 515024 w 12192000"/>
              <a:gd name="connsiteY148" fmla="*/ 2179258 h 2237474"/>
              <a:gd name="connsiteX149" fmla="*/ 512278 w 12192000"/>
              <a:gd name="connsiteY149" fmla="*/ 2176369 h 2237474"/>
              <a:gd name="connsiteX150" fmla="*/ 480419 w 12192000"/>
              <a:gd name="connsiteY150" fmla="*/ 2167807 h 2237474"/>
              <a:gd name="connsiteX151" fmla="*/ 413835 w 12192000"/>
              <a:gd name="connsiteY151" fmla="*/ 2156783 h 2237474"/>
              <a:gd name="connsiteX152" fmla="*/ 376513 w 12192000"/>
              <a:gd name="connsiteY152" fmla="*/ 2154014 h 2237474"/>
              <a:gd name="connsiteX153" fmla="*/ 273386 w 12192000"/>
              <a:gd name="connsiteY153" fmla="*/ 2142551 h 2237474"/>
              <a:gd name="connsiteX154" fmla="*/ 169207 w 12192000"/>
              <a:gd name="connsiteY154" fmla="*/ 2128100 h 2237474"/>
              <a:gd name="connsiteX155" fmla="*/ 93149 w 12192000"/>
              <a:gd name="connsiteY155" fmla="*/ 2105324 h 2237474"/>
              <a:gd name="connsiteX156" fmla="*/ 88109 w 12192000"/>
              <a:gd name="connsiteY156" fmla="*/ 2106704 h 2237474"/>
              <a:gd name="connsiteX157" fmla="*/ 80022 w 12192000"/>
              <a:gd name="connsiteY157" fmla="*/ 2107254 h 2237474"/>
              <a:gd name="connsiteX158" fmla="*/ 79717 w 12192000"/>
              <a:gd name="connsiteY158" fmla="*/ 2107046 h 2237474"/>
              <a:gd name="connsiteX159" fmla="*/ 72352 w 12192000"/>
              <a:gd name="connsiteY159" fmla="*/ 2107991 h 2237474"/>
              <a:gd name="connsiteX160" fmla="*/ 37645 w 12192000"/>
              <a:gd name="connsiteY160" fmla="*/ 2115401 h 2237474"/>
              <a:gd name="connsiteX161" fmla="*/ 4572 w 12192000"/>
              <a:gd name="connsiteY161" fmla="*/ 2111091 h 2237474"/>
              <a:gd name="connsiteX162" fmla="*/ 0 w 12192000"/>
              <a:gd name="connsiteY162" fmla="*/ 2110468 h 2237474"/>
              <a:gd name="connsiteX163" fmla="*/ 0 w 12192000"/>
              <a:gd name="connsiteY16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512278 w 12192000"/>
              <a:gd name="connsiteY148" fmla="*/ 2176369 h 2237474"/>
              <a:gd name="connsiteX149" fmla="*/ 480419 w 12192000"/>
              <a:gd name="connsiteY149" fmla="*/ 2167807 h 2237474"/>
              <a:gd name="connsiteX150" fmla="*/ 413835 w 12192000"/>
              <a:gd name="connsiteY150" fmla="*/ 2156783 h 2237474"/>
              <a:gd name="connsiteX151" fmla="*/ 376513 w 12192000"/>
              <a:gd name="connsiteY151" fmla="*/ 2154014 h 2237474"/>
              <a:gd name="connsiteX152" fmla="*/ 273386 w 12192000"/>
              <a:gd name="connsiteY152" fmla="*/ 2142551 h 2237474"/>
              <a:gd name="connsiteX153" fmla="*/ 169207 w 12192000"/>
              <a:gd name="connsiteY153" fmla="*/ 2128100 h 2237474"/>
              <a:gd name="connsiteX154" fmla="*/ 93149 w 12192000"/>
              <a:gd name="connsiteY154" fmla="*/ 2105324 h 2237474"/>
              <a:gd name="connsiteX155" fmla="*/ 88109 w 12192000"/>
              <a:gd name="connsiteY155" fmla="*/ 2106704 h 2237474"/>
              <a:gd name="connsiteX156" fmla="*/ 80022 w 12192000"/>
              <a:gd name="connsiteY156" fmla="*/ 2107254 h 2237474"/>
              <a:gd name="connsiteX157" fmla="*/ 79717 w 12192000"/>
              <a:gd name="connsiteY157" fmla="*/ 2107046 h 2237474"/>
              <a:gd name="connsiteX158" fmla="*/ 72352 w 12192000"/>
              <a:gd name="connsiteY158" fmla="*/ 2107991 h 2237474"/>
              <a:gd name="connsiteX159" fmla="*/ 37645 w 12192000"/>
              <a:gd name="connsiteY159" fmla="*/ 2115401 h 2237474"/>
              <a:gd name="connsiteX160" fmla="*/ 4572 w 12192000"/>
              <a:gd name="connsiteY160" fmla="*/ 2111091 h 2237474"/>
              <a:gd name="connsiteX161" fmla="*/ 0 w 12192000"/>
              <a:gd name="connsiteY161" fmla="*/ 2110468 h 2237474"/>
              <a:gd name="connsiteX162" fmla="*/ 0 w 12192000"/>
              <a:gd name="connsiteY16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80419 w 12192000"/>
              <a:gd name="connsiteY148" fmla="*/ 2167807 h 2237474"/>
              <a:gd name="connsiteX149" fmla="*/ 413835 w 12192000"/>
              <a:gd name="connsiteY149" fmla="*/ 2156783 h 2237474"/>
              <a:gd name="connsiteX150" fmla="*/ 376513 w 12192000"/>
              <a:gd name="connsiteY150" fmla="*/ 2154014 h 2237474"/>
              <a:gd name="connsiteX151" fmla="*/ 273386 w 12192000"/>
              <a:gd name="connsiteY151" fmla="*/ 2142551 h 2237474"/>
              <a:gd name="connsiteX152" fmla="*/ 169207 w 12192000"/>
              <a:gd name="connsiteY152" fmla="*/ 2128100 h 2237474"/>
              <a:gd name="connsiteX153" fmla="*/ 93149 w 12192000"/>
              <a:gd name="connsiteY153" fmla="*/ 2105324 h 2237474"/>
              <a:gd name="connsiteX154" fmla="*/ 88109 w 12192000"/>
              <a:gd name="connsiteY154" fmla="*/ 2106704 h 2237474"/>
              <a:gd name="connsiteX155" fmla="*/ 80022 w 12192000"/>
              <a:gd name="connsiteY155" fmla="*/ 2107254 h 2237474"/>
              <a:gd name="connsiteX156" fmla="*/ 79717 w 12192000"/>
              <a:gd name="connsiteY156" fmla="*/ 2107046 h 2237474"/>
              <a:gd name="connsiteX157" fmla="*/ 72352 w 12192000"/>
              <a:gd name="connsiteY157" fmla="*/ 2107991 h 2237474"/>
              <a:gd name="connsiteX158" fmla="*/ 37645 w 12192000"/>
              <a:gd name="connsiteY158" fmla="*/ 2115401 h 2237474"/>
              <a:gd name="connsiteX159" fmla="*/ 4572 w 12192000"/>
              <a:gd name="connsiteY159" fmla="*/ 2111091 h 2237474"/>
              <a:gd name="connsiteX160" fmla="*/ 0 w 12192000"/>
              <a:gd name="connsiteY160" fmla="*/ 2110468 h 2237474"/>
              <a:gd name="connsiteX161" fmla="*/ 0 w 12192000"/>
              <a:gd name="connsiteY16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93149 w 12192000"/>
              <a:gd name="connsiteY152" fmla="*/ 2105324 h 2237474"/>
              <a:gd name="connsiteX153" fmla="*/ 88109 w 12192000"/>
              <a:gd name="connsiteY153" fmla="*/ 2106704 h 2237474"/>
              <a:gd name="connsiteX154" fmla="*/ 80022 w 12192000"/>
              <a:gd name="connsiteY154" fmla="*/ 2107254 h 2237474"/>
              <a:gd name="connsiteX155" fmla="*/ 79717 w 12192000"/>
              <a:gd name="connsiteY155" fmla="*/ 2107046 h 2237474"/>
              <a:gd name="connsiteX156" fmla="*/ 72352 w 12192000"/>
              <a:gd name="connsiteY156" fmla="*/ 2107991 h 2237474"/>
              <a:gd name="connsiteX157" fmla="*/ 37645 w 12192000"/>
              <a:gd name="connsiteY157" fmla="*/ 2115401 h 2237474"/>
              <a:gd name="connsiteX158" fmla="*/ 4572 w 12192000"/>
              <a:gd name="connsiteY158" fmla="*/ 2111091 h 2237474"/>
              <a:gd name="connsiteX159" fmla="*/ 0 w 12192000"/>
              <a:gd name="connsiteY159" fmla="*/ 2110468 h 2237474"/>
              <a:gd name="connsiteX160" fmla="*/ 0 w 12192000"/>
              <a:gd name="connsiteY16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93149 w 12192000"/>
              <a:gd name="connsiteY152" fmla="*/ 2105324 h 2237474"/>
              <a:gd name="connsiteX153" fmla="*/ 88109 w 12192000"/>
              <a:gd name="connsiteY153" fmla="*/ 2106704 h 2237474"/>
              <a:gd name="connsiteX154" fmla="*/ 80022 w 12192000"/>
              <a:gd name="connsiteY154" fmla="*/ 2107254 h 2237474"/>
              <a:gd name="connsiteX155" fmla="*/ 72352 w 12192000"/>
              <a:gd name="connsiteY155" fmla="*/ 2107991 h 2237474"/>
              <a:gd name="connsiteX156" fmla="*/ 37645 w 12192000"/>
              <a:gd name="connsiteY156" fmla="*/ 2115401 h 2237474"/>
              <a:gd name="connsiteX157" fmla="*/ 4572 w 12192000"/>
              <a:gd name="connsiteY157" fmla="*/ 2111091 h 2237474"/>
              <a:gd name="connsiteX158" fmla="*/ 0 w 12192000"/>
              <a:gd name="connsiteY158" fmla="*/ 2110468 h 2237474"/>
              <a:gd name="connsiteX159" fmla="*/ 0 w 12192000"/>
              <a:gd name="connsiteY15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93149 w 12192000"/>
              <a:gd name="connsiteY152" fmla="*/ 2105324 h 2237474"/>
              <a:gd name="connsiteX153" fmla="*/ 80022 w 12192000"/>
              <a:gd name="connsiteY153" fmla="*/ 2107254 h 2237474"/>
              <a:gd name="connsiteX154" fmla="*/ 72352 w 12192000"/>
              <a:gd name="connsiteY154" fmla="*/ 2107991 h 2237474"/>
              <a:gd name="connsiteX155" fmla="*/ 37645 w 12192000"/>
              <a:gd name="connsiteY155" fmla="*/ 2115401 h 2237474"/>
              <a:gd name="connsiteX156" fmla="*/ 4572 w 12192000"/>
              <a:gd name="connsiteY156" fmla="*/ 2111091 h 2237474"/>
              <a:gd name="connsiteX157" fmla="*/ 0 w 12192000"/>
              <a:gd name="connsiteY157" fmla="*/ 2110468 h 2237474"/>
              <a:gd name="connsiteX158" fmla="*/ 0 w 12192000"/>
              <a:gd name="connsiteY15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80022 w 12192000"/>
              <a:gd name="connsiteY152" fmla="*/ 2107254 h 2237474"/>
              <a:gd name="connsiteX153" fmla="*/ 72352 w 12192000"/>
              <a:gd name="connsiteY153" fmla="*/ 2107991 h 2237474"/>
              <a:gd name="connsiteX154" fmla="*/ 37645 w 12192000"/>
              <a:gd name="connsiteY154" fmla="*/ 2115401 h 2237474"/>
              <a:gd name="connsiteX155" fmla="*/ 4572 w 12192000"/>
              <a:gd name="connsiteY155" fmla="*/ 2111091 h 2237474"/>
              <a:gd name="connsiteX156" fmla="*/ 0 w 12192000"/>
              <a:gd name="connsiteY156" fmla="*/ 2110468 h 2237474"/>
              <a:gd name="connsiteX157" fmla="*/ 0 w 12192000"/>
              <a:gd name="connsiteY15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20671 w 12192000"/>
              <a:gd name="connsiteY145" fmla="*/ 2180980 h 2237474"/>
              <a:gd name="connsiteX146" fmla="*/ 515024 w 12192000"/>
              <a:gd name="connsiteY146" fmla="*/ 2179258 h 2237474"/>
              <a:gd name="connsiteX147" fmla="*/ 413835 w 12192000"/>
              <a:gd name="connsiteY147" fmla="*/ 2156783 h 2237474"/>
              <a:gd name="connsiteX148" fmla="*/ 376513 w 12192000"/>
              <a:gd name="connsiteY148" fmla="*/ 2154014 h 2237474"/>
              <a:gd name="connsiteX149" fmla="*/ 273386 w 12192000"/>
              <a:gd name="connsiteY149" fmla="*/ 2142551 h 2237474"/>
              <a:gd name="connsiteX150" fmla="*/ 169207 w 12192000"/>
              <a:gd name="connsiteY150" fmla="*/ 2128100 h 2237474"/>
              <a:gd name="connsiteX151" fmla="*/ 80022 w 12192000"/>
              <a:gd name="connsiteY151" fmla="*/ 2107254 h 2237474"/>
              <a:gd name="connsiteX152" fmla="*/ 72352 w 12192000"/>
              <a:gd name="connsiteY152" fmla="*/ 2107991 h 2237474"/>
              <a:gd name="connsiteX153" fmla="*/ 37645 w 12192000"/>
              <a:gd name="connsiteY153" fmla="*/ 2115401 h 2237474"/>
              <a:gd name="connsiteX154" fmla="*/ 4572 w 12192000"/>
              <a:gd name="connsiteY154" fmla="*/ 2111091 h 2237474"/>
              <a:gd name="connsiteX155" fmla="*/ 0 w 12192000"/>
              <a:gd name="connsiteY155" fmla="*/ 2110468 h 2237474"/>
              <a:gd name="connsiteX156" fmla="*/ 0 w 12192000"/>
              <a:gd name="connsiteY15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20671 w 12192000"/>
              <a:gd name="connsiteY144" fmla="*/ 2180980 h 2237474"/>
              <a:gd name="connsiteX145" fmla="*/ 515024 w 12192000"/>
              <a:gd name="connsiteY145" fmla="*/ 2179258 h 2237474"/>
              <a:gd name="connsiteX146" fmla="*/ 413835 w 12192000"/>
              <a:gd name="connsiteY146" fmla="*/ 2156783 h 2237474"/>
              <a:gd name="connsiteX147" fmla="*/ 376513 w 12192000"/>
              <a:gd name="connsiteY147" fmla="*/ 2154014 h 2237474"/>
              <a:gd name="connsiteX148" fmla="*/ 273386 w 12192000"/>
              <a:gd name="connsiteY148" fmla="*/ 2142551 h 2237474"/>
              <a:gd name="connsiteX149" fmla="*/ 169207 w 12192000"/>
              <a:gd name="connsiteY149" fmla="*/ 2128100 h 2237474"/>
              <a:gd name="connsiteX150" fmla="*/ 80022 w 12192000"/>
              <a:gd name="connsiteY150" fmla="*/ 2107254 h 2237474"/>
              <a:gd name="connsiteX151" fmla="*/ 72352 w 12192000"/>
              <a:gd name="connsiteY151" fmla="*/ 2107991 h 2237474"/>
              <a:gd name="connsiteX152" fmla="*/ 37645 w 12192000"/>
              <a:gd name="connsiteY152" fmla="*/ 2115401 h 2237474"/>
              <a:gd name="connsiteX153" fmla="*/ 4572 w 12192000"/>
              <a:gd name="connsiteY153" fmla="*/ 2111091 h 2237474"/>
              <a:gd name="connsiteX154" fmla="*/ 0 w 12192000"/>
              <a:gd name="connsiteY154" fmla="*/ 2110468 h 2237474"/>
              <a:gd name="connsiteX155" fmla="*/ 0 w 12192000"/>
              <a:gd name="connsiteY15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20671 w 12192000"/>
              <a:gd name="connsiteY143" fmla="*/ 2180980 h 2237474"/>
              <a:gd name="connsiteX144" fmla="*/ 515024 w 12192000"/>
              <a:gd name="connsiteY144" fmla="*/ 2179258 h 2237474"/>
              <a:gd name="connsiteX145" fmla="*/ 413835 w 12192000"/>
              <a:gd name="connsiteY145" fmla="*/ 2156783 h 2237474"/>
              <a:gd name="connsiteX146" fmla="*/ 376513 w 12192000"/>
              <a:gd name="connsiteY146" fmla="*/ 2154014 h 2237474"/>
              <a:gd name="connsiteX147" fmla="*/ 273386 w 12192000"/>
              <a:gd name="connsiteY147" fmla="*/ 2142551 h 2237474"/>
              <a:gd name="connsiteX148" fmla="*/ 169207 w 12192000"/>
              <a:gd name="connsiteY148" fmla="*/ 2128100 h 2237474"/>
              <a:gd name="connsiteX149" fmla="*/ 80022 w 12192000"/>
              <a:gd name="connsiteY149" fmla="*/ 2107254 h 2237474"/>
              <a:gd name="connsiteX150" fmla="*/ 72352 w 12192000"/>
              <a:gd name="connsiteY150" fmla="*/ 2107991 h 2237474"/>
              <a:gd name="connsiteX151" fmla="*/ 37645 w 12192000"/>
              <a:gd name="connsiteY151" fmla="*/ 2115401 h 2237474"/>
              <a:gd name="connsiteX152" fmla="*/ 4572 w 12192000"/>
              <a:gd name="connsiteY152" fmla="*/ 2111091 h 2237474"/>
              <a:gd name="connsiteX153" fmla="*/ 0 w 12192000"/>
              <a:gd name="connsiteY153" fmla="*/ 2110468 h 2237474"/>
              <a:gd name="connsiteX154" fmla="*/ 0 w 12192000"/>
              <a:gd name="connsiteY15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48680 w 12192000"/>
              <a:gd name="connsiteY140" fmla="*/ 2206229 h 2237474"/>
              <a:gd name="connsiteX141" fmla="*/ 597225 w 12192000"/>
              <a:gd name="connsiteY141" fmla="*/ 2180999 h 2237474"/>
              <a:gd name="connsiteX142" fmla="*/ 520671 w 12192000"/>
              <a:gd name="connsiteY142" fmla="*/ 2180980 h 2237474"/>
              <a:gd name="connsiteX143" fmla="*/ 515024 w 12192000"/>
              <a:gd name="connsiteY143" fmla="*/ 2179258 h 2237474"/>
              <a:gd name="connsiteX144" fmla="*/ 413835 w 12192000"/>
              <a:gd name="connsiteY144" fmla="*/ 2156783 h 2237474"/>
              <a:gd name="connsiteX145" fmla="*/ 376513 w 12192000"/>
              <a:gd name="connsiteY145" fmla="*/ 2154014 h 2237474"/>
              <a:gd name="connsiteX146" fmla="*/ 273386 w 12192000"/>
              <a:gd name="connsiteY146" fmla="*/ 2142551 h 2237474"/>
              <a:gd name="connsiteX147" fmla="*/ 169207 w 12192000"/>
              <a:gd name="connsiteY147" fmla="*/ 2128100 h 2237474"/>
              <a:gd name="connsiteX148" fmla="*/ 80022 w 12192000"/>
              <a:gd name="connsiteY148" fmla="*/ 2107254 h 2237474"/>
              <a:gd name="connsiteX149" fmla="*/ 72352 w 12192000"/>
              <a:gd name="connsiteY149" fmla="*/ 2107991 h 2237474"/>
              <a:gd name="connsiteX150" fmla="*/ 37645 w 12192000"/>
              <a:gd name="connsiteY150" fmla="*/ 2115401 h 2237474"/>
              <a:gd name="connsiteX151" fmla="*/ 4572 w 12192000"/>
              <a:gd name="connsiteY151" fmla="*/ 2111091 h 2237474"/>
              <a:gd name="connsiteX152" fmla="*/ 0 w 12192000"/>
              <a:gd name="connsiteY152" fmla="*/ 2110468 h 2237474"/>
              <a:gd name="connsiteX153" fmla="*/ 0 w 12192000"/>
              <a:gd name="connsiteY15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597225 w 12192000"/>
              <a:gd name="connsiteY140" fmla="*/ 2180999 h 2237474"/>
              <a:gd name="connsiteX141" fmla="*/ 520671 w 12192000"/>
              <a:gd name="connsiteY141" fmla="*/ 2180980 h 2237474"/>
              <a:gd name="connsiteX142" fmla="*/ 515024 w 12192000"/>
              <a:gd name="connsiteY142" fmla="*/ 2179258 h 2237474"/>
              <a:gd name="connsiteX143" fmla="*/ 413835 w 12192000"/>
              <a:gd name="connsiteY143" fmla="*/ 2156783 h 2237474"/>
              <a:gd name="connsiteX144" fmla="*/ 376513 w 12192000"/>
              <a:gd name="connsiteY144" fmla="*/ 2154014 h 2237474"/>
              <a:gd name="connsiteX145" fmla="*/ 273386 w 12192000"/>
              <a:gd name="connsiteY145" fmla="*/ 2142551 h 2237474"/>
              <a:gd name="connsiteX146" fmla="*/ 169207 w 12192000"/>
              <a:gd name="connsiteY146" fmla="*/ 2128100 h 2237474"/>
              <a:gd name="connsiteX147" fmla="*/ 80022 w 12192000"/>
              <a:gd name="connsiteY147" fmla="*/ 2107254 h 2237474"/>
              <a:gd name="connsiteX148" fmla="*/ 72352 w 12192000"/>
              <a:gd name="connsiteY148" fmla="*/ 2107991 h 2237474"/>
              <a:gd name="connsiteX149" fmla="*/ 37645 w 12192000"/>
              <a:gd name="connsiteY149" fmla="*/ 2115401 h 2237474"/>
              <a:gd name="connsiteX150" fmla="*/ 4572 w 12192000"/>
              <a:gd name="connsiteY150" fmla="*/ 2111091 h 2237474"/>
              <a:gd name="connsiteX151" fmla="*/ 0 w 12192000"/>
              <a:gd name="connsiteY151" fmla="*/ 2110468 h 2237474"/>
              <a:gd name="connsiteX152" fmla="*/ 0 w 12192000"/>
              <a:gd name="connsiteY15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597225 w 12192000"/>
              <a:gd name="connsiteY140" fmla="*/ 2180999 h 2237474"/>
              <a:gd name="connsiteX141" fmla="*/ 520671 w 12192000"/>
              <a:gd name="connsiteY141" fmla="*/ 2180980 h 2237474"/>
              <a:gd name="connsiteX142" fmla="*/ 515024 w 12192000"/>
              <a:gd name="connsiteY142" fmla="*/ 2179258 h 2237474"/>
              <a:gd name="connsiteX143" fmla="*/ 413835 w 12192000"/>
              <a:gd name="connsiteY143" fmla="*/ 2156783 h 2237474"/>
              <a:gd name="connsiteX144" fmla="*/ 376513 w 12192000"/>
              <a:gd name="connsiteY144" fmla="*/ 2154014 h 2237474"/>
              <a:gd name="connsiteX145" fmla="*/ 273386 w 12192000"/>
              <a:gd name="connsiteY145" fmla="*/ 2142551 h 2237474"/>
              <a:gd name="connsiteX146" fmla="*/ 169207 w 12192000"/>
              <a:gd name="connsiteY146" fmla="*/ 2128100 h 2237474"/>
              <a:gd name="connsiteX147" fmla="*/ 80022 w 12192000"/>
              <a:gd name="connsiteY147" fmla="*/ 2107254 h 2237474"/>
              <a:gd name="connsiteX148" fmla="*/ 37645 w 12192000"/>
              <a:gd name="connsiteY148" fmla="*/ 2115401 h 2237474"/>
              <a:gd name="connsiteX149" fmla="*/ 4572 w 12192000"/>
              <a:gd name="connsiteY149" fmla="*/ 2111091 h 2237474"/>
              <a:gd name="connsiteX150" fmla="*/ 0 w 12192000"/>
              <a:gd name="connsiteY150" fmla="*/ 2110468 h 2237474"/>
              <a:gd name="connsiteX151" fmla="*/ 0 w 12192000"/>
              <a:gd name="connsiteY15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597225 w 12192000"/>
              <a:gd name="connsiteY140" fmla="*/ 2180999 h 2237474"/>
              <a:gd name="connsiteX141" fmla="*/ 520671 w 12192000"/>
              <a:gd name="connsiteY141" fmla="*/ 2180980 h 2237474"/>
              <a:gd name="connsiteX142" fmla="*/ 515024 w 12192000"/>
              <a:gd name="connsiteY142" fmla="*/ 2179258 h 2237474"/>
              <a:gd name="connsiteX143" fmla="*/ 413835 w 12192000"/>
              <a:gd name="connsiteY143" fmla="*/ 2156783 h 2237474"/>
              <a:gd name="connsiteX144" fmla="*/ 376513 w 12192000"/>
              <a:gd name="connsiteY144" fmla="*/ 2154014 h 2237474"/>
              <a:gd name="connsiteX145" fmla="*/ 273386 w 12192000"/>
              <a:gd name="connsiteY145" fmla="*/ 2142551 h 2237474"/>
              <a:gd name="connsiteX146" fmla="*/ 169207 w 12192000"/>
              <a:gd name="connsiteY146" fmla="*/ 2128100 h 2237474"/>
              <a:gd name="connsiteX147" fmla="*/ 77641 w 12192000"/>
              <a:gd name="connsiteY147" fmla="*/ 2126835 h 2237474"/>
              <a:gd name="connsiteX148" fmla="*/ 37645 w 12192000"/>
              <a:gd name="connsiteY148" fmla="*/ 2115401 h 2237474"/>
              <a:gd name="connsiteX149" fmla="*/ 4572 w 12192000"/>
              <a:gd name="connsiteY149" fmla="*/ 2111091 h 2237474"/>
              <a:gd name="connsiteX150" fmla="*/ 0 w 12192000"/>
              <a:gd name="connsiteY150" fmla="*/ 2110468 h 2237474"/>
              <a:gd name="connsiteX151" fmla="*/ 0 w 12192000"/>
              <a:gd name="connsiteY15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776382 w 12192000"/>
              <a:gd name="connsiteY138" fmla="*/ 2204512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10095 h 2237474"/>
              <a:gd name="connsiteX138" fmla="*/ 776382 w 12192000"/>
              <a:gd name="connsiteY138" fmla="*/ 2204512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10095 h 2237474"/>
              <a:gd name="connsiteX138" fmla="*/ 776382 w 12192000"/>
              <a:gd name="connsiteY138" fmla="*/ 2204512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279765 w 12192000"/>
              <a:gd name="connsiteY133" fmla="*/ 2229639 h 2237474"/>
              <a:gd name="connsiteX134" fmla="*/ 1195347 w 12192000"/>
              <a:gd name="connsiteY134" fmla="*/ 2212354 h 2237474"/>
              <a:gd name="connsiteX135" fmla="*/ 970251 w 12192000"/>
              <a:gd name="connsiteY135" fmla="*/ 2221029 h 2237474"/>
              <a:gd name="connsiteX136" fmla="*/ 812914 w 12192000"/>
              <a:gd name="connsiteY136" fmla="*/ 2210095 h 2237474"/>
              <a:gd name="connsiteX137" fmla="*/ 776382 w 12192000"/>
              <a:gd name="connsiteY137" fmla="*/ 2204512 h 2237474"/>
              <a:gd name="connsiteX138" fmla="*/ 597225 w 12192000"/>
              <a:gd name="connsiteY138" fmla="*/ 2180999 h 2237474"/>
              <a:gd name="connsiteX139" fmla="*/ 520671 w 12192000"/>
              <a:gd name="connsiteY139" fmla="*/ 2180980 h 2237474"/>
              <a:gd name="connsiteX140" fmla="*/ 515024 w 12192000"/>
              <a:gd name="connsiteY140" fmla="*/ 2179258 h 2237474"/>
              <a:gd name="connsiteX141" fmla="*/ 413835 w 12192000"/>
              <a:gd name="connsiteY141" fmla="*/ 2156783 h 2237474"/>
              <a:gd name="connsiteX142" fmla="*/ 376513 w 12192000"/>
              <a:gd name="connsiteY142" fmla="*/ 2154014 h 2237474"/>
              <a:gd name="connsiteX143" fmla="*/ 273386 w 12192000"/>
              <a:gd name="connsiteY143" fmla="*/ 2142551 h 2237474"/>
              <a:gd name="connsiteX144" fmla="*/ 169207 w 12192000"/>
              <a:gd name="connsiteY144" fmla="*/ 2128100 h 2237474"/>
              <a:gd name="connsiteX145" fmla="*/ 77641 w 12192000"/>
              <a:gd name="connsiteY145" fmla="*/ 2126835 h 2237474"/>
              <a:gd name="connsiteX146" fmla="*/ 37645 w 12192000"/>
              <a:gd name="connsiteY146" fmla="*/ 2115401 h 2237474"/>
              <a:gd name="connsiteX147" fmla="*/ 4572 w 12192000"/>
              <a:gd name="connsiteY147" fmla="*/ 2111091 h 2237474"/>
              <a:gd name="connsiteX148" fmla="*/ 0 w 12192000"/>
              <a:gd name="connsiteY148" fmla="*/ 2110468 h 2237474"/>
              <a:gd name="connsiteX149" fmla="*/ 0 w 12192000"/>
              <a:gd name="connsiteY14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578178 w 12192000"/>
              <a:gd name="connsiteY115" fmla="*/ 1990531 h 2237474"/>
              <a:gd name="connsiteX116" fmla="*/ 2476147 w 12192000"/>
              <a:gd name="connsiteY116" fmla="*/ 1998305 h 2237474"/>
              <a:gd name="connsiteX117" fmla="*/ 2373568 w 12192000"/>
              <a:gd name="connsiteY117" fmla="*/ 2003219 h 2237474"/>
              <a:gd name="connsiteX118" fmla="*/ 2287219 w 12192000"/>
              <a:gd name="connsiteY118" fmla="*/ 1998750 h 2237474"/>
              <a:gd name="connsiteX119" fmla="*/ 2243069 w 12192000"/>
              <a:gd name="connsiteY119" fmla="*/ 2005321 h 2237474"/>
              <a:gd name="connsiteX120" fmla="*/ 2164831 w 12192000"/>
              <a:gd name="connsiteY120" fmla="*/ 2010143 h 2237474"/>
              <a:gd name="connsiteX121" fmla="*/ 2085228 w 12192000"/>
              <a:gd name="connsiteY121" fmla="*/ 2046431 h 2237474"/>
              <a:gd name="connsiteX122" fmla="*/ 2058061 w 12192000"/>
              <a:gd name="connsiteY122" fmla="*/ 2047942 h 2237474"/>
              <a:gd name="connsiteX123" fmla="*/ 2042244 w 12192000"/>
              <a:gd name="connsiteY123" fmla="*/ 2055560 h 2237474"/>
              <a:gd name="connsiteX124" fmla="*/ 1877728 w 12192000"/>
              <a:gd name="connsiteY124" fmla="*/ 2101004 h 2237474"/>
              <a:gd name="connsiteX125" fmla="*/ 1759056 w 12192000"/>
              <a:gd name="connsiteY125" fmla="*/ 2125608 h 2237474"/>
              <a:gd name="connsiteX126" fmla="*/ 1637948 w 12192000"/>
              <a:gd name="connsiteY126" fmla="*/ 2172597 h 2237474"/>
              <a:gd name="connsiteX127" fmla="*/ 1434549 w 12192000"/>
              <a:gd name="connsiteY127" fmla="*/ 2234522 h 2237474"/>
              <a:gd name="connsiteX128" fmla="*/ 1398481 w 12192000"/>
              <a:gd name="connsiteY128" fmla="*/ 2237074 h 2237474"/>
              <a:gd name="connsiteX129" fmla="*/ 1398407 w 12192000"/>
              <a:gd name="connsiteY129" fmla="*/ 2237095 h 2237474"/>
              <a:gd name="connsiteX130" fmla="*/ 1370962 w 12192000"/>
              <a:gd name="connsiteY130" fmla="*/ 2237474 h 2237474"/>
              <a:gd name="connsiteX131" fmla="*/ 1356367 w 12192000"/>
              <a:gd name="connsiteY131" fmla="*/ 2235089 h 2237474"/>
              <a:gd name="connsiteX132" fmla="*/ 1279765 w 12192000"/>
              <a:gd name="connsiteY132" fmla="*/ 2229639 h 2237474"/>
              <a:gd name="connsiteX133" fmla="*/ 1195347 w 12192000"/>
              <a:gd name="connsiteY133" fmla="*/ 2212354 h 2237474"/>
              <a:gd name="connsiteX134" fmla="*/ 970251 w 12192000"/>
              <a:gd name="connsiteY134" fmla="*/ 2221029 h 2237474"/>
              <a:gd name="connsiteX135" fmla="*/ 812914 w 12192000"/>
              <a:gd name="connsiteY135" fmla="*/ 2210095 h 2237474"/>
              <a:gd name="connsiteX136" fmla="*/ 776382 w 12192000"/>
              <a:gd name="connsiteY136" fmla="*/ 2204512 h 2237474"/>
              <a:gd name="connsiteX137" fmla="*/ 597225 w 12192000"/>
              <a:gd name="connsiteY137" fmla="*/ 2180999 h 2237474"/>
              <a:gd name="connsiteX138" fmla="*/ 520671 w 12192000"/>
              <a:gd name="connsiteY138" fmla="*/ 2180980 h 2237474"/>
              <a:gd name="connsiteX139" fmla="*/ 515024 w 12192000"/>
              <a:gd name="connsiteY139" fmla="*/ 2179258 h 2237474"/>
              <a:gd name="connsiteX140" fmla="*/ 413835 w 12192000"/>
              <a:gd name="connsiteY140" fmla="*/ 2156783 h 2237474"/>
              <a:gd name="connsiteX141" fmla="*/ 376513 w 12192000"/>
              <a:gd name="connsiteY141" fmla="*/ 2154014 h 2237474"/>
              <a:gd name="connsiteX142" fmla="*/ 273386 w 12192000"/>
              <a:gd name="connsiteY142" fmla="*/ 2142551 h 2237474"/>
              <a:gd name="connsiteX143" fmla="*/ 169207 w 12192000"/>
              <a:gd name="connsiteY143" fmla="*/ 2128100 h 2237474"/>
              <a:gd name="connsiteX144" fmla="*/ 77641 w 12192000"/>
              <a:gd name="connsiteY144" fmla="*/ 2126835 h 2237474"/>
              <a:gd name="connsiteX145" fmla="*/ 37645 w 12192000"/>
              <a:gd name="connsiteY145" fmla="*/ 2115401 h 2237474"/>
              <a:gd name="connsiteX146" fmla="*/ 4572 w 12192000"/>
              <a:gd name="connsiteY146" fmla="*/ 2111091 h 2237474"/>
              <a:gd name="connsiteX147" fmla="*/ 0 w 12192000"/>
              <a:gd name="connsiteY147" fmla="*/ 2110468 h 2237474"/>
              <a:gd name="connsiteX148" fmla="*/ 0 w 12192000"/>
              <a:gd name="connsiteY1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578178 w 12192000"/>
              <a:gd name="connsiteY115" fmla="*/ 1990531 h 2237474"/>
              <a:gd name="connsiteX116" fmla="*/ 2476147 w 12192000"/>
              <a:gd name="connsiteY116" fmla="*/ 1998305 h 2237474"/>
              <a:gd name="connsiteX117" fmla="*/ 2373568 w 12192000"/>
              <a:gd name="connsiteY117" fmla="*/ 2003219 h 2237474"/>
              <a:gd name="connsiteX118" fmla="*/ 2287219 w 12192000"/>
              <a:gd name="connsiteY118" fmla="*/ 1998750 h 2237474"/>
              <a:gd name="connsiteX119" fmla="*/ 2243069 w 12192000"/>
              <a:gd name="connsiteY119" fmla="*/ 2005321 h 2237474"/>
              <a:gd name="connsiteX120" fmla="*/ 2164831 w 12192000"/>
              <a:gd name="connsiteY120" fmla="*/ 2010143 h 2237474"/>
              <a:gd name="connsiteX121" fmla="*/ 2085228 w 12192000"/>
              <a:gd name="connsiteY121" fmla="*/ 2046431 h 2237474"/>
              <a:gd name="connsiteX122" fmla="*/ 2058061 w 12192000"/>
              <a:gd name="connsiteY122" fmla="*/ 2047942 h 2237474"/>
              <a:gd name="connsiteX123" fmla="*/ 2042244 w 12192000"/>
              <a:gd name="connsiteY123" fmla="*/ 2055560 h 2237474"/>
              <a:gd name="connsiteX124" fmla="*/ 1877728 w 12192000"/>
              <a:gd name="connsiteY124" fmla="*/ 2101004 h 2237474"/>
              <a:gd name="connsiteX125" fmla="*/ 1759056 w 12192000"/>
              <a:gd name="connsiteY125" fmla="*/ 2125608 h 2237474"/>
              <a:gd name="connsiteX126" fmla="*/ 1637948 w 12192000"/>
              <a:gd name="connsiteY126" fmla="*/ 2172597 h 2237474"/>
              <a:gd name="connsiteX127" fmla="*/ 1434549 w 12192000"/>
              <a:gd name="connsiteY127" fmla="*/ 2234522 h 2237474"/>
              <a:gd name="connsiteX128" fmla="*/ 1398481 w 12192000"/>
              <a:gd name="connsiteY128" fmla="*/ 2237074 h 2237474"/>
              <a:gd name="connsiteX129" fmla="*/ 1398407 w 12192000"/>
              <a:gd name="connsiteY129" fmla="*/ 2237095 h 2237474"/>
              <a:gd name="connsiteX130" fmla="*/ 1370962 w 12192000"/>
              <a:gd name="connsiteY130" fmla="*/ 2237474 h 2237474"/>
              <a:gd name="connsiteX131" fmla="*/ 1356367 w 12192000"/>
              <a:gd name="connsiteY131" fmla="*/ 2235089 h 2237474"/>
              <a:gd name="connsiteX132" fmla="*/ 1279765 w 12192000"/>
              <a:gd name="connsiteY132" fmla="*/ 2229639 h 2237474"/>
              <a:gd name="connsiteX133" fmla="*/ 1195347 w 12192000"/>
              <a:gd name="connsiteY133" fmla="*/ 2212354 h 2237474"/>
              <a:gd name="connsiteX134" fmla="*/ 970251 w 12192000"/>
              <a:gd name="connsiteY134" fmla="*/ 2221029 h 2237474"/>
              <a:gd name="connsiteX135" fmla="*/ 812914 w 12192000"/>
              <a:gd name="connsiteY135" fmla="*/ 2210095 h 2237474"/>
              <a:gd name="connsiteX136" fmla="*/ 776382 w 12192000"/>
              <a:gd name="connsiteY136" fmla="*/ 2204512 h 2237474"/>
              <a:gd name="connsiteX137" fmla="*/ 597225 w 12192000"/>
              <a:gd name="connsiteY137" fmla="*/ 2180999 h 2237474"/>
              <a:gd name="connsiteX138" fmla="*/ 520671 w 12192000"/>
              <a:gd name="connsiteY138" fmla="*/ 2180980 h 2237474"/>
              <a:gd name="connsiteX139" fmla="*/ 515024 w 12192000"/>
              <a:gd name="connsiteY139" fmla="*/ 2179258 h 2237474"/>
              <a:gd name="connsiteX140" fmla="*/ 413835 w 12192000"/>
              <a:gd name="connsiteY140" fmla="*/ 2156783 h 2237474"/>
              <a:gd name="connsiteX141" fmla="*/ 376513 w 12192000"/>
              <a:gd name="connsiteY141" fmla="*/ 2154014 h 2237474"/>
              <a:gd name="connsiteX142" fmla="*/ 273386 w 12192000"/>
              <a:gd name="connsiteY142" fmla="*/ 2142551 h 2237474"/>
              <a:gd name="connsiteX143" fmla="*/ 169207 w 12192000"/>
              <a:gd name="connsiteY143" fmla="*/ 2128100 h 2237474"/>
              <a:gd name="connsiteX144" fmla="*/ 77641 w 12192000"/>
              <a:gd name="connsiteY144" fmla="*/ 2126835 h 2237474"/>
              <a:gd name="connsiteX145" fmla="*/ 37645 w 12192000"/>
              <a:gd name="connsiteY145" fmla="*/ 2115401 h 2237474"/>
              <a:gd name="connsiteX146" fmla="*/ 4572 w 12192000"/>
              <a:gd name="connsiteY146" fmla="*/ 2111091 h 2237474"/>
              <a:gd name="connsiteX147" fmla="*/ 0 w 12192000"/>
              <a:gd name="connsiteY147" fmla="*/ 2110468 h 2237474"/>
              <a:gd name="connsiteX148" fmla="*/ 0 w 12192000"/>
              <a:gd name="connsiteY1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578178 w 12192000"/>
              <a:gd name="connsiteY115" fmla="*/ 1990531 h 2237474"/>
              <a:gd name="connsiteX116" fmla="*/ 2476147 w 12192000"/>
              <a:gd name="connsiteY116" fmla="*/ 1998305 h 2237474"/>
              <a:gd name="connsiteX117" fmla="*/ 2373568 w 12192000"/>
              <a:gd name="connsiteY117" fmla="*/ 2003219 h 2237474"/>
              <a:gd name="connsiteX118" fmla="*/ 2287219 w 12192000"/>
              <a:gd name="connsiteY118" fmla="*/ 1998750 h 2237474"/>
              <a:gd name="connsiteX119" fmla="*/ 2243069 w 12192000"/>
              <a:gd name="connsiteY119" fmla="*/ 2005321 h 2237474"/>
              <a:gd name="connsiteX120" fmla="*/ 2164831 w 12192000"/>
              <a:gd name="connsiteY120" fmla="*/ 2010143 h 2237474"/>
              <a:gd name="connsiteX121" fmla="*/ 2085228 w 12192000"/>
              <a:gd name="connsiteY121" fmla="*/ 2046431 h 2237474"/>
              <a:gd name="connsiteX122" fmla="*/ 2058061 w 12192000"/>
              <a:gd name="connsiteY122" fmla="*/ 2047942 h 2237474"/>
              <a:gd name="connsiteX123" fmla="*/ 2042244 w 12192000"/>
              <a:gd name="connsiteY123" fmla="*/ 2055560 h 2237474"/>
              <a:gd name="connsiteX124" fmla="*/ 1877728 w 12192000"/>
              <a:gd name="connsiteY124" fmla="*/ 2101004 h 2237474"/>
              <a:gd name="connsiteX125" fmla="*/ 1759056 w 12192000"/>
              <a:gd name="connsiteY125" fmla="*/ 2125608 h 2237474"/>
              <a:gd name="connsiteX126" fmla="*/ 1637948 w 12192000"/>
              <a:gd name="connsiteY126" fmla="*/ 2172597 h 2237474"/>
              <a:gd name="connsiteX127" fmla="*/ 1434549 w 12192000"/>
              <a:gd name="connsiteY127" fmla="*/ 2234522 h 2237474"/>
              <a:gd name="connsiteX128" fmla="*/ 1398481 w 12192000"/>
              <a:gd name="connsiteY128" fmla="*/ 2237074 h 2237474"/>
              <a:gd name="connsiteX129" fmla="*/ 1398407 w 12192000"/>
              <a:gd name="connsiteY129" fmla="*/ 2237095 h 2237474"/>
              <a:gd name="connsiteX130" fmla="*/ 1370962 w 12192000"/>
              <a:gd name="connsiteY130" fmla="*/ 2237474 h 2237474"/>
              <a:gd name="connsiteX131" fmla="*/ 1356367 w 12192000"/>
              <a:gd name="connsiteY131" fmla="*/ 2235089 h 2237474"/>
              <a:gd name="connsiteX132" fmla="*/ 1279765 w 12192000"/>
              <a:gd name="connsiteY132" fmla="*/ 2229639 h 2237474"/>
              <a:gd name="connsiteX133" fmla="*/ 1195347 w 12192000"/>
              <a:gd name="connsiteY133" fmla="*/ 2212354 h 2237474"/>
              <a:gd name="connsiteX134" fmla="*/ 970251 w 12192000"/>
              <a:gd name="connsiteY134" fmla="*/ 2221029 h 2237474"/>
              <a:gd name="connsiteX135" fmla="*/ 812914 w 12192000"/>
              <a:gd name="connsiteY135" fmla="*/ 2210095 h 2237474"/>
              <a:gd name="connsiteX136" fmla="*/ 776382 w 12192000"/>
              <a:gd name="connsiteY136" fmla="*/ 2204512 h 2237474"/>
              <a:gd name="connsiteX137" fmla="*/ 597225 w 12192000"/>
              <a:gd name="connsiteY137" fmla="*/ 2180999 h 2237474"/>
              <a:gd name="connsiteX138" fmla="*/ 520671 w 12192000"/>
              <a:gd name="connsiteY138" fmla="*/ 2180980 h 2237474"/>
              <a:gd name="connsiteX139" fmla="*/ 515024 w 12192000"/>
              <a:gd name="connsiteY139" fmla="*/ 2179258 h 2237474"/>
              <a:gd name="connsiteX140" fmla="*/ 413835 w 12192000"/>
              <a:gd name="connsiteY140" fmla="*/ 2156783 h 2237474"/>
              <a:gd name="connsiteX141" fmla="*/ 376513 w 12192000"/>
              <a:gd name="connsiteY141" fmla="*/ 2154014 h 2237474"/>
              <a:gd name="connsiteX142" fmla="*/ 273386 w 12192000"/>
              <a:gd name="connsiteY142" fmla="*/ 2142551 h 2237474"/>
              <a:gd name="connsiteX143" fmla="*/ 169207 w 12192000"/>
              <a:gd name="connsiteY143" fmla="*/ 2128100 h 2237474"/>
              <a:gd name="connsiteX144" fmla="*/ 77641 w 12192000"/>
              <a:gd name="connsiteY144" fmla="*/ 2126835 h 2237474"/>
              <a:gd name="connsiteX145" fmla="*/ 37645 w 12192000"/>
              <a:gd name="connsiteY145" fmla="*/ 2115401 h 2237474"/>
              <a:gd name="connsiteX146" fmla="*/ 4572 w 12192000"/>
              <a:gd name="connsiteY146" fmla="*/ 2111091 h 2237474"/>
              <a:gd name="connsiteX147" fmla="*/ 0 w 12192000"/>
              <a:gd name="connsiteY147" fmla="*/ 2110468 h 2237474"/>
              <a:gd name="connsiteX148" fmla="*/ 0 w 12192000"/>
              <a:gd name="connsiteY1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476147 w 12192000"/>
              <a:gd name="connsiteY115" fmla="*/ 1998305 h 2237474"/>
              <a:gd name="connsiteX116" fmla="*/ 2373568 w 12192000"/>
              <a:gd name="connsiteY116" fmla="*/ 2003219 h 2237474"/>
              <a:gd name="connsiteX117" fmla="*/ 2287219 w 12192000"/>
              <a:gd name="connsiteY117" fmla="*/ 1998750 h 2237474"/>
              <a:gd name="connsiteX118" fmla="*/ 2243069 w 12192000"/>
              <a:gd name="connsiteY118" fmla="*/ 2005321 h 2237474"/>
              <a:gd name="connsiteX119" fmla="*/ 2164831 w 12192000"/>
              <a:gd name="connsiteY119" fmla="*/ 2010143 h 2237474"/>
              <a:gd name="connsiteX120" fmla="*/ 2085228 w 12192000"/>
              <a:gd name="connsiteY120" fmla="*/ 2046431 h 2237474"/>
              <a:gd name="connsiteX121" fmla="*/ 2058061 w 12192000"/>
              <a:gd name="connsiteY121" fmla="*/ 2047942 h 2237474"/>
              <a:gd name="connsiteX122" fmla="*/ 2042244 w 12192000"/>
              <a:gd name="connsiteY122" fmla="*/ 2055560 h 2237474"/>
              <a:gd name="connsiteX123" fmla="*/ 1877728 w 12192000"/>
              <a:gd name="connsiteY123" fmla="*/ 2101004 h 2237474"/>
              <a:gd name="connsiteX124" fmla="*/ 1759056 w 12192000"/>
              <a:gd name="connsiteY124" fmla="*/ 2125608 h 2237474"/>
              <a:gd name="connsiteX125" fmla="*/ 1637948 w 12192000"/>
              <a:gd name="connsiteY125" fmla="*/ 2172597 h 2237474"/>
              <a:gd name="connsiteX126" fmla="*/ 1434549 w 12192000"/>
              <a:gd name="connsiteY126" fmla="*/ 2234522 h 2237474"/>
              <a:gd name="connsiteX127" fmla="*/ 1398481 w 12192000"/>
              <a:gd name="connsiteY127" fmla="*/ 2237074 h 2237474"/>
              <a:gd name="connsiteX128" fmla="*/ 1398407 w 12192000"/>
              <a:gd name="connsiteY128" fmla="*/ 2237095 h 2237474"/>
              <a:gd name="connsiteX129" fmla="*/ 1370962 w 12192000"/>
              <a:gd name="connsiteY129" fmla="*/ 2237474 h 2237474"/>
              <a:gd name="connsiteX130" fmla="*/ 1356367 w 12192000"/>
              <a:gd name="connsiteY130" fmla="*/ 2235089 h 2237474"/>
              <a:gd name="connsiteX131" fmla="*/ 1279765 w 12192000"/>
              <a:gd name="connsiteY131" fmla="*/ 2229639 h 2237474"/>
              <a:gd name="connsiteX132" fmla="*/ 1195347 w 12192000"/>
              <a:gd name="connsiteY132" fmla="*/ 2212354 h 2237474"/>
              <a:gd name="connsiteX133" fmla="*/ 970251 w 12192000"/>
              <a:gd name="connsiteY133" fmla="*/ 2221029 h 2237474"/>
              <a:gd name="connsiteX134" fmla="*/ 812914 w 12192000"/>
              <a:gd name="connsiteY134" fmla="*/ 2210095 h 2237474"/>
              <a:gd name="connsiteX135" fmla="*/ 776382 w 12192000"/>
              <a:gd name="connsiteY135" fmla="*/ 2204512 h 2237474"/>
              <a:gd name="connsiteX136" fmla="*/ 597225 w 12192000"/>
              <a:gd name="connsiteY136" fmla="*/ 2180999 h 2237474"/>
              <a:gd name="connsiteX137" fmla="*/ 520671 w 12192000"/>
              <a:gd name="connsiteY137" fmla="*/ 2180980 h 2237474"/>
              <a:gd name="connsiteX138" fmla="*/ 515024 w 12192000"/>
              <a:gd name="connsiteY138" fmla="*/ 2179258 h 2237474"/>
              <a:gd name="connsiteX139" fmla="*/ 413835 w 12192000"/>
              <a:gd name="connsiteY139" fmla="*/ 2156783 h 2237474"/>
              <a:gd name="connsiteX140" fmla="*/ 376513 w 12192000"/>
              <a:gd name="connsiteY140" fmla="*/ 2154014 h 2237474"/>
              <a:gd name="connsiteX141" fmla="*/ 273386 w 12192000"/>
              <a:gd name="connsiteY141" fmla="*/ 2142551 h 2237474"/>
              <a:gd name="connsiteX142" fmla="*/ 169207 w 12192000"/>
              <a:gd name="connsiteY142" fmla="*/ 2128100 h 2237474"/>
              <a:gd name="connsiteX143" fmla="*/ 77641 w 12192000"/>
              <a:gd name="connsiteY143" fmla="*/ 2126835 h 2237474"/>
              <a:gd name="connsiteX144" fmla="*/ 37645 w 12192000"/>
              <a:gd name="connsiteY144" fmla="*/ 2115401 h 2237474"/>
              <a:gd name="connsiteX145" fmla="*/ 4572 w 12192000"/>
              <a:gd name="connsiteY145" fmla="*/ 2111091 h 2237474"/>
              <a:gd name="connsiteX146" fmla="*/ 0 w 12192000"/>
              <a:gd name="connsiteY146" fmla="*/ 2110468 h 2237474"/>
              <a:gd name="connsiteX147" fmla="*/ 0 w 12192000"/>
              <a:gd name="connsiteY14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6900177 w 12192000"/>
              <a:gd name="connsiteY58" fmla="*/ 1636016 h 2237474"/>
              <a:gd name="connsiteX59" fmla="*/ 6795372 w 12192000"/>
              <a:gd name="connsiteY59" fmla="*/ 1644845 h 2237474"/>
              <a:gd name="connsiteX60" fmla="*/ 6692251 w 12192000"/>
              <a:gd name="connsiteY60" fmla="*/ 1656357 h 2237474"/>
              <a:gd name="connsiteX61" fmla="*/ 6655235 w 12192000"/>
              <a:gd name="connsiteY61" fmla="*/ 1661869 h 2237474"/>
              <a:gd name="connsiteX62" fmla="*/ 6554894 w 12192000"/>
              <a:gd name="connsiteY62" fmla="*/ 1664428 h 2237474"/>
              <a:gd name="connsiteX63" fmla="*/ 6516595 w 12192000"/>
              <a:gd name="connsiteY63" fmla="*/ 1667475 h 2237474"/>
              <a:gd name="connsiteX64" fmla="*/ 6508541 w 12192000"/>
              <a:gd name="connsiteY64" fmla="*/ 1668757 h 2237474"/>
              <a:gd name="connsiteX65" fmla="*/ 6471012 w 12192000"/>
              <a:gd name="connsiteY65" fmla="*/ 1678604 h 2237474"/>
              <a:gd name="connsiteX66" fmla="*/ 6364035 w 12192000"/>
              <a:gd name="connsiteY66" fmla="*/ 1667683 h 2237474"/>
              <a:gd name="connsiteX67" fmla="*/ 6280959 w 12192000"/>
              <a:gd name="connsiteY67" fmla="*/ 1689329 h 2237474"/>
              <a:gd name="connsiteX68" fmla="*/ 6243319 w 12192000"/>
              <a:gd name="connsiteY68" fmla="*/ 1695560 h 2237474"/>
              <a:gd name="connsiteX69" fmla="*/ 6098321 w 12192000"/>
              <a:gd name="connsiteY69" fmla="*/ 1721646 h 2237474"/>
              <a:gd name="connsiteX70" fmla="*/ 5880652 w 12192000"/>
              <a:gd name="connsiteY70" fmla="*/ 1779643 h 2237474"/>
              <a:gd name="connsiteX71" fmla="*/ 5785959 w 12192000"/>
              <a:gd name="connsiteY71" fmla="*/ 1775307 h 2237474"/>
              <a:gd name="connsiteX72" fmla="*/ 5643534 w 12192000"/>
              <a:gd name="connsiteY72" fmla="*/ 1802919 h 2237474"/>
              <a:gd name="connsiteX73" fmla="*/ 5518799 w 12192000"/>
              <a:gd name="connsiteY73" fmla="*/ 1818312 h 2237474"/>
              <a:gd name="connsiteX74" fmla="*/ 5505014 w 12192000"/>
              <a:gd name="connsiteY74" fmla="*/ 1819259 h 2237474"/>
              <a:gd name="connsiteX75" fmla="*/ 5453307 w 12192000"/>
              <a:gd name="connsiteY75" fmla="*/ 1815450 h 2237474"/>
              <a:gd name="connsiteX76" fmla="*/ 5221533 w 12192000"/>
              <a:gd name="connsiteY76" fmla="*/ 1846950 h 2237474"/>
              <a:gd name="connsiteX77" fmla="*/ 5149802 w 12192000"/>
              <a:gd name="connsiteY77" fmla="*/ 1844846 h 2237474"/>
              <a:gd name="connsiteX78" fmla="*/ 5114927 w 12192000"/>
              <a:gd name="connsiteY78" fmla="*/ 1847827 h 2237474"/>
              <a:gd name="connsiteX79" fmla="*/ 5108970 w 12192000"/>
              <a:gd name="connsiteY79" fmla="*/ 1847935 h 2237474"/>
              <a:gd name="connsiteX80" fmla="*/ 5067961 w 12192000"/>
              <a:gd name="connsiteY80" fmla="*/ 1845917 h 2237474"/>
              <a:gd name="connsiteX81" fmla="*/ 5007075 w 12192000"/>
              <a:gd name="connsiteY81" fmla="*/ 1838626 h 2237474"/>
              <a:gd name="connsiteX82" fmla="*/ 4944087 w 12192000"/>
              <a:gd name="connsiteY82" fmla="*/ 1823332 h 2237474"/>
              <a:gd name="connsiteX83" fmla="*/ 4907662 w 12192000"/>
              <a:gd name="connsiteY83" fmla="*/ 1816900 h 2237474"/>
              <a:gd name="connsiteX84" fmla="*/ 4882386 w 12192000"/>
              <a:gd name="connsiteY84" fmla="*/ 1809844 h 2237474"/>
              <a:gd name="connsiteX85" fmla="*/ 4811440 w 12192000"/>
              <a:gd name="connsiteY85" fmla="*/ 1804655 h 2237474"/>
              <a:gd name="connsiteX86" fmla="*/ 4691075 w 12192000"/>
              <a:gd name="connsiteY86" fmla="*/ 1801389 h 2237474"/>
              <a:gd name="connsiteX87" fmla="*/ 4640313 w 12192000"/>
              <a:gd name="connsiteY87" fmla="*/ 1784307 h 2237474"/>
              <a:gd name="connsiteX88" fmla="*/ 4536503 w 12192000"/>
              <a:gd name="connsiteY88" fmla="*/ 1785334 h 2237474"/>
              <a:gd name="connsiteX89" fmla="*/ 4513724 w 12192000"/>
              <a:gd name="connsiteY89" fmla="*/ 1791996 h 2237474"/>
              <a:gd name="connsiteX90" fmla="*/ 4459810 w 12192000"/>
              <a:gd name="connsiteY90" fmla="*/ 1797886 h 2237474"/>
              <a:gd name="connsiteX91" fmla="*/ 4379064 w 12192000"/>
              <a:gd name="connsiteY91" fmla="*/ 1817177 h 2237474"/>
              <a:gd name="connsiteX92" fmla="*/ 4290981 w 12192000"/>
              <a:gd name="connsiteY92" fmla="*/ 1839677 h 2237474"/>
              <a:gd name="connsiteX93" fmla="*/ 4238372 w 12192000"/>
              <a:gd name="connsiteY93" fmla="*/ 1851480 h 2237474"/>
              <a:gd name="connsiteX94" fmla="*/ 4232517 w 12192000"/>
              <a:gd name="connsiteY94" fmla="*/ 1852567 h 2237474"/>
              <a:gd name="connsiteX95" fmla="*/ 4191732 w 12192000"/>
              <a:gd name="connsiteY95" fmla="*/ 1857328 h 2237474"/>
              <a:gd name="connsiteX96" fmla="*/ 4065532 w 12192000"/>
              <a:gd name="connsiteY96" fmla="*/ 1855477 h 2237474"/>
              <a:gd name="connsiteX97" fmla="*/ 4028460 w 12192000"/>
              <a:gd name="connsiteY97" fmla="*/ 1855137 h 2237474"/>
              <a:gd name="connsiteX98" fmla="*/ 4002267 w 12192000"/>
              <a:gd name="connsiteY98" fmla="*/ 1852352 h 2237474"/>
              <a:gd name="connsiteX99" fmla="*/ 3931396 w 12192000"/>
              <a:gd name="connsiteY99" fmla="*/ 1858915 h 2237474"/>
              <a:gd name="connsiteX100" fmla="*/ 3812162 w 12192000"/>
              <a:gd name="connsiteY100" fmla="*/ 1875501 h 2237474"/>
              <a:gd name="connsiteX101" fmla="*/ 3758105 w 12192000"/>
              <a:gd name="connsiteY101" fmla="*/ 1871856 h 2237474"/>
              <a:gd name="connsiteX102" fmla="*/ 3715896 w 12192000"/>
              <a:gd name="connsiteY102" fmla="*/ 1881552 h 2237474"/>
              <a:gd name="connsiteX103" fmla="*/ 3567259 w 12192000"/>
              <a:gd name="connsiteY103" fmla="*/ 1893482 h 2237474"/>
              <a:gd name="connsiteX104" fmla="*/ 3405770 w 12192000"/>
              <a:gd name="connsiteY104" fmla="*/ 1904591 h 2237474"/>
              <a:gd name="connsiteX105" fmla="*/ 3280097 w 12192000"/>
              <a:gd name="connsiteY105" fmla="*/ 1919610 h 2237474"/>
              <a:gd name="connsiteX106" fmla="*/ 3009910 w 12192000"/>
              <a:gd name="connsiteY106" fmla="*/ 1957866 h 2237474"/>
              <a:gd name="connsiteX107" fmla="*/ 2995934 w 12192000"/>
              <a:gd name="connsiteY107" fmla="*/ 1967085 h 2237474"/>
              <a:gd name="connsiteX108" fmla="*/ 2942858 w 12192000"/>
              <a:gd name="connsiteY108" fmla="*/ 1981367 h 2237474"/>
              <a:gd name="connsiteX109" fmla="*/ 2875436 w 12192000"/>
              <a:gd name="connsiteY109" fmla="*/ 1996977 h 2237474"/>
              <a:gd name="connsiteX110" fmla="*/ 2874892 w 12192000"/>
              <a:gd name="connsiteY110" fmla="*/ 1996085 h 2237474"/>
              <a:gd name="connsiteX111" fmla="*/ 2843662 w 12192000"/>
              <a:gd name="connsiteY111" fmla="*/ 1992498 h 2237474"/>
              <a:gd name="connsiteX112" fmla="*/ 2718916 w 12192000"/>
              <a:gd name="connsiteY112" fmla="*/ 1990867 h 2237474"/>
              <a:gd name="connsiteX113" fmla="*/ 2713522 w 12192000"/>
              <a:gd name="connsiteY113" fmla="*/ 1990173 h 2237474"/>
              <a:gd name="connsiteX114" fmla="*/ 2476147 w 12192000"/>
              <a:gd name="connsiteY114" fmla="*/ 1998305 h 2237474"/>
              <a:gd name="connsiteX115" fmla="*/ 2373568 w 12192000"/>
              <a:gd name="connsiteY115" fmla="*/ 2003219 h 2237474"/>
              <a:gd name="connsiteX116" fmla="*/ 2287219 w 12192000"/>
              <a:gd name="connsiteY116" fmla="*/ 1998750 h 2237474"/>
              <a:gd name="connsiteX117" fmla="*/ 2243069 w 12192000"/>
              <a:gd name="connsiteY117" fmla="*/ 2005321 h 2237474"/>
              <a:gd name="connsiteX118" fmla="*/ 2164831 w 12192000"/>
              <a:gd name="connsiteY118" fmla="*/ 2010143 h 2237474"/>
              <a:gd name="connsiteX119" fmla="*/ 2085228 w 12192000"/>
              <a:gd name="connsiteY119" fmla="*/ 2046431 h 2237474"/>
              <a:gd name="connsiteX120" fmla="*/ 2058061 w 12192000"/>
              <a:gd name="connsiteY120" fmla="*/ 2047942 h 2237474"/>
              <a:gd name="connsiteX121" fmla="*/ 2042244 w 12192000"/>
              <a:gd name="connsiteY121" fmla="*/ 2055560 h 2237474"/>
              <a:gd name="connsiteX122" fmla="*/ 1877728 w 12192000"/>
              <a:gd name="connsiteY122" fmla="*/ 2101004 h 2237474"/>
              <a:gd name="connsiteX123" fmla="*/ 1759056 w 12192000"/>
              <a:gd name="connsiteY123" fmla="*/ 2125608 h 2237474"/>
              <a:gd name="connsiteX124" fmla="*/ 1637948 w 12192000"/>
              <a:gd name="connsiteY124" fmla="*/ 2172597 h 2237474"/>
              <a:gd name="connsiteX125" fmla="*/ 1434549 w 12192000"/>
              <a:gd name="connsiteY125" fmla="*/ 2234522 h 2237474"/>
              <a:gd name="connsiteX126" fmla="*/ 1398481 w 12192000"/>
              <a:gd name="connsiteY126" fmla="*/ 2237074 h 2237474"/>
              <a:gd name="connsiteX127" fmla="*/ 1398407 w 12192000"/>
              <a:gd name="connsiteY127" fmla="*/ 2237095 h 2237474"/>
              <a:gd name="connsiteX128" fmla="*/ 1370962 w 12192000"/>
              <a:gd name="connsiteY128" fmla="*/ 2237474 h 2237474"/>
              <a:gd name="connsiteX129" fmla="*/ 1356367 w 12192000"/>
              <a:gd name="connsiteY129" fmla="*/ 2235089 h 2237474"/>
              <a:gd name="connsiteX130" fmla="*/ 1279765 w 12192000"/>
              <a:gd name="connsiteY130" fmla="*/ 2229639 h 2237474"/>
              <a:gd name="connsiteX131" fmla="*/ 1195347 w 12192000"/>
              <a:gd name="connsiteY131" fmla="*/ 2212354 h 2237474"/>
              <a:gd name="connsiteX132" fmla="*/ 970251 w 12192000"/>
              <a:gd name="connsiteY132" fmla="*/ 2221029 h 2237474"/>
              <a:gd name="connsiteX133" fmla="*/ 812914 w 12192000"/>
              <a:gd name="connsiteY133" fmla="*/ 2210095 h 2237474"/>
              <a:gd name="connsiteX134" fmla="*/ 776382 w 12192000"/>
              <a:gd name="connsiteY134" fmla="*/ 2204512 h 2237474"/>
              <a:gd name="connsiteX135" fmla="*/ 597225 w 12192000"/>
              <a:gd name="connsiteY135" fmla="*/ 2180999 h 2237474"/>
              <a:gd name="connsiteX136" fmla="*/ 520671 w 12192000"/>
              <a:gd name="connsiteY136" fmla="*/ 2180980 h 2237474"/>
              <a:gd name="connsiteX137" fmla="*/ 515024 w 12192000"/>
              <a:gd name="connsiteY137" fmla="*/ 2179258 h 2237474"/>
              <a:gd name="connsiteX138" fmla="*/ 413835 w 12192000"/>
              <a:gd name="connsiteY138" fmla="*/ 2156783 h 2237474"/>
              <a:gd name="connsiteX139" fmla="*/ 376513 w 12192000"/>
              <a:gd name="connsiteY139" fmla="*/ 2154014 h 2237474"/>
              <a:gd name="connsiteX140" fmla="*/ 273386 w 12192000"/>
              <a:gd name="connsiteY140" fmla="*/ 2142551 h 2237474"/>
              <a:gd name="connsiteX141" fmla="*/ 169207 w 12192000"/>
              <a:gd name="connsiteY141" fmla="*/ 2128100 h 2237474"/>
              <a:gd name="connsiteX142" fmla="*/ 77641 w 12192000"/>
              <a:gd name="connsiteY142" fmla="*/ 2126835 h 2237474"/>
              <a:gd name="connsiteX143" fmla="*/ 37645 w 12192000"/>
              <a:gd name="connsiteY143" fmla="*/ 2115401 h 2237474"/>
              <a:gd name="connsiteX144" fmla="*/ 4572 w 12192000"/>
              <a:gd name="connsiteY144" fmla="*/ 2111091 h 2237474"/>
              <a:gd name="connsiteX145" fmla="*/ 0 w 12192000"/>
              <a:gd name="connsiteY145" fmla="*/ 2110468 h 2237474"/>
              <a:gd name="connsiteX146" fmla="*/ 0 w 12192000"/>
              <a:gd name="connsiteY14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074238 w 12192000"/>
              <a:gd name="connsiteY45" fmla="*/ 1301895 h 2237474"/>
              <a:gd name="connsiteX46" fmla="*/ 7942099 w 12192000"/>
              <a:gd name="connsiteY46" fmla="*/ 1336332 h 2237474"/>
              <a:gd name="connsiteX47" fmla="*/ 7902328 w 12192000"/>
              <a:gd name="connsiteY47" fmla="*/ 1345865 h 2237474"/>
              <a:gd name="connsiteX48" fmla="*/ 7840612 w 12192000"/>
              <a:gd name="connsiteY48" fmla="*/ 1369373 h 2237474"/>
              <a:gd name="connsiteX49" fmla="*/ 7786819 w 12192000"/>
              <a:gd name="connsiteY49" fmla="*/ 1378970 h 2237474"/>
              <a:gd name="connsiteX50" fmla="*/ 7548172 w 12192000"/>
              <a:gd name="connsiteY50" fmla="*/ 1417460 h 2237474"/>
              <a:gd name="connsiteX51" fmla="*/ 7483437 w 12192000"/>
              <a:gd name="connsiteY51" fmla="*/ 1478152 h 2237474"/>
              <a:gd name="connsiteX52" fmla="*/ 7377870 w 12192000"/>
              <a:gd name="connsiteY52" fmla="*/ 1523319 h 2237474"/>
              <a:gd name="connsiteX53" fmla="*/ 7230737 w 12192000"/>
              <a:gd name="connsiteY53" fmla="*/ 1562633 h 2237474"/>
              <a:gd name="connsiteX54" fmla="*/ 7224458 w 12192000"/>
              <a:gd name="connsiteY54" fmla="*/ 1573008 h 2237474"/>
              <a:gd name="connsiteX55" fmla="*/ 7183121 w 12192000"/>
              <a:gd name="connsiteY55" fmla="*/ 1595162 h 2237474"/>
              <a:gd name="connsiteX56" fmla="*/ 7164601 w 12192000"/>
              <a:gd name="connsiteY56" fmla="*/ 1606490 h 2237474"/>
              <a:gd name="connsiteX57" fmla="*/ 6900177 w 12192000"/>
              <a:gd name="connsiteY57" fmla="*/ 1636016 h 2237474"/>
              <a:gd name="connsiteX58" fmla="*/ 6795372 w 12192000"/>
              <a:gd name="connsiteY58" fmla="*/ 1644845 h 2237474"/>
              <a:gd name="connsiteX59" fmla="*/ 6692251 w 12192000"/>
              <a:gd name="connsiteY59" fmla="*/ 1656357 h 2237474"/>
              <a:gd name="connsiteX60" fmla="*/ 6655235 w 12192000"/>
              <a:gd name="connsiteY60" fmla="*/ 1661869 h 2237474"/>
              <a:gd name="connsiteX61" fmla="*/ 6554894 w 12192000"/>
              <a:gd name="connsiteY61" fmla="*/ 1664428 h 2237474"/>
              <a:gd name="connsiteX62" fmla="*/ 6516595 w 12192000"/>
              <a:gd name="connsiteY62" fmla="*/ 1667475 h 2237474"/>
              <a:gd name="connsiteX63" fmla="*/ 6508541 w 12192000"/>
              <a:gd name="connsiteY63" fmla="*/ 1668757 h 2237474"/>
              <a:gd name="connsiteX64" fmla="*/ 6471012 w 12192000"/>
              <a:gd name="connsiteY64" fmla="*/ 1678604 h 2237474"/>
              <a:gd name="connsiteX65" fmla="*/ 6364035 w 12192000"/>
              <a:gd name="connsiteY65" fmla="*/ 1667683 h 2237474"/>
              <a:gd name="connsiteX66" fmla="*/ 6280959 w 12192000"/>
              <a:gd name="connsiteY66" fmla="*/ 1689329 h 2237474"/>
              <a:gd name="connsiteX67" fmla="*/ 6243319 w 12192000"/>
              <a:gd name="connsiteY67" fmla="*/ 1695560 h 2237474"/>
              <a:gd name="connsiteX68" fmla="*/ 6098321 w 12192000"/>
              <a:gd name="connsiteY68" fmla="*/ 1721646 h 2237474"/>
              <a:gd name="connsiteX69" fmla="*/ 5880652 w 12192000"/>
              <a:gd name="connsiteY69" fmla="*/ 1779643 h 2237474"/>
              <a:gd name="connsiteX70" fmla="*/ 5785959 w 12192000"/>
              <a:gd name="connsiteY70" fmla="*/ 1775307 h 2237474"/>
              <a:gd name="connsiteX71" fmla="*/ 5643534 w 12192000"/>
              <a:gd name="connsiteY71" fmla="*/ 1802919 h 2237474"/>
              <a:gd name="connsiteX72" fmla="*/ 5518799 w 12192000"/>
              <a:gd name="connsiteY72" fmla="*/ 1818312 h 2237474"/>
              <a:gd name="connsiteX73" fmla="*/ 5505014 w 12192000"/>
              <a:gd name="connsiteY73" fmla="*/ 1819259 h 2237474"/>
              <a:gd name="connsiteX74" fmla="*/ 5453307 w 12192000"/>
              <a:gd name="connsiteY74" fmla="*/ 1815450 h 2237474"/>
              <a:gd name="connsiteX75" fmla="*/ 5221533 w 12192000"/>
              <a:gd name="connsiteY75" fmla="*/ 1846950 h 2237474"/>
              <a:gd name="connsiteX76" fmla="*/ 5149802 w 12192000"/>
              <a:gd name="connsiteY76" fmla="*/ 1844846 h 2237474"/>
              <a:gd name="connsiteX77" fmla="*/ 5114927 w 12192000"/>
              <a:gd name="connsiteY77" fmla="*/ 1847827 h 2237474"/>
              <a:gd name="connsiteX78" fmla="*/ 5108970 w 12192000"/>
              <a:gd name="connsiteY78" fmla="*/ 1847935 h 2237474"/>
              <a:gd name="connsiteX79" fmla="*/ 5067961 w 12192000"/>
              <a:gd name="connsiteY79" fmla="*/ 1845917 h 2237474"/>
              <a:gd name="connsiteX80" fmla="*/ 5007075 w 12192000"/>
              <a:gd name="connsiteY80" fmla="*/ 1838626 h 2237474"/>
              <a:gd name="connsiteX81" fmla="*/ 4944087 w 12192000"/>
              <a:gd name="connsiteY81" fmla="*/ 1823332 h 2237474"/>
              <a:gd name="connsiteX82" fmla="*/ 4907662 w 12192000"/>
              <a:gd name="connsiteY82" fmla="*/ 1816900 h 2237474"/>
              <a:gd name="connsiteX83" fmla="*/ 4882386 w 12192000"/>
              <a:gd name="connsiteY83" fmla="*/ 1809844 h 2237474"/>
              <a:gd name="connsiteX84" fmla="*/ 4811440 w 12192000"/>
              <a:gd name="connsiteY84" fmla="*/ 1804655 h 2237474"/>
              <a:gd name="connsiteX85" fmla="*/ 4691075 w 12192000"/>
              <a:gd name="connsiteY85" fmla="*/ 1801389 h 2237474"/>
              <a:gd name="connsiteX86" fmla="*/ 4640313 w 12192000"/>
              <a:gd name="connsiteY86" fmla="*/ 1784307 h 2237474"/>
              <a:gd name="connsiteX87" fmla="*/ 4536503 w 12192000"/>
              <a:gd name="connsiteY87" fmla="*/ 1785334 h 2237474"/>
              <a:gd name="connsiteX88" fmla="*/ 4513724 w 12192000"/>
              <a:gd name="connsiteY88" fmla="*/ 1791996 h 2237474"/>
              <a:gd name="connsiteX89" fmla="*/ 4459810 w 12192000"/>
              <a:gd name="connsiteY89" fmla="*/ 1797886 h 2237474"/>
              <a:gd name="connsiteX90" fmla="*/ 4379064 w 12192000"/>
              <a:gd name="connsiteY90" fmla="*/ 1817177 h 2237474"/>
              <a:gd name="connsiteX91" fmla="*/ 4290981 w 12192000"/>
              <a:gd name="connsiteY91" fmla="*/ 1839677 h 2237474"/>
              <a:gd name="connsiteX92" fmla="*/ 4238372 w 12192000"/>
              <a:gd name="connsiteY92" fmla="*/ 1851480 h 2237474"/>
              <a:gd name="connsiteX93" fmla="*/ 4232517 w 12192000"/>
              <a:gd name="connsiteY93" fmla="*/ 1852567 h 2237474"/>
              <a:gd name="connsiteX94" fmla="*/ 4191732 w 12192000"/>
              <a:gd name="connsiteY94" fmla="*/ 1857328 h 2237474"/>
              <a:gd name="connsiteX95" fmla="*/ 4065532 w 12192000"/>
              <a:gd name="connsiteY95" fmla="*/ 1855477 h 2237474"/>
              <a:gd name="connsiteX96" fmla="*/ 4028460 w 12192000"/>
              <a:gd name="connsiteY96" fmla="*/ 1855137 h 2237474"/>
              <a:gd name="connsiteX97" fmla="*/ 4002267 w 12192000"/>
              <a:gd name="connsiteY97" fmla="*/ 1852352 h 2237474"/>
              <a:gd name="connsiteX98" fmla="*/ 3931396 w 12192000"/>
              <a:gd name="connsiteY98" fmla="*/ 1858915 h 2237474"/>
              <a:gd name="connsiteX99" fmla="*/ 3812162 w 12192000"/>
              <a:gd name="connsiteY99" fmla="*/ 1875501 h 2237474"/>
              <a:gd name="connsiteX100" fmla="*/ 3758105 w 12192000"/>
              <a:gd name="connsiteY100" fmla="*/ 1871856 h 2237474"/>
              <a:gd name="connsiteX101" fmla="*/ 3715896 w 12192000"/>
              <a:gd name="connsiteY101" fmla="*/ 1881552 h 2237474"/>
              <a:gd name="connsiteX102" fmla="*/ 3567259 w 12192000"/>
              <a:gd name="connsiteY102" fmla="*/ 1893482 h 2237474"/>
              <a:gd name="connsiteX103" fmla="*/ 3405770 w 12192000"/>
              <a:gd name="connsiteY103" fmla="*/ 1904591 h 2237474"/>
              <a:gd name="connsiteX104" fmla="*/ 3280097 w 12192000"/>
              <a:gd name="connsiteY104" fmla="*/ 1919610 h 2237474"/>
              <a:gd name="connsiteX105" fmla="*/ 3009910 w 12192000"/>
              <a:gd name="connsiteY105" fmla="*/ 1957866 h 2237474"/>
              <a:gd name="connsiteX106" fmla="*/ 2995934 w 12192000"/>
              <a:gd name="connsiteY106" fmla="*/ 1967085 h 2237474"/>
              <a:gd name="connsiteX107" fmla="*/ 2942858 w 12192000"/>
              <a:gd name="connsiteY107" fmla="*/ 1981367 h 2237474"/>
              <a:gd name="connsiteX108" fmla="*/ 2875436 w 12192000"/>
              <a:gd name="connsiteY108" fmla="*/ 1996977 h 2237474"/>
              <a:gd name="connsiteX109" fmla="*/ 2874892 w 12192000"/>
              <a:gd name="connsiteY109" fmla="*/ 1996085 h 2237474"/>
              <a:gd name="connsiteX110" fmla="*/ 2843662 w 12192000"/>
              <a:gd name="connsiteY110" fmla="*/ 1992498 h 2237474"/>
              <a:gd name="connsiteX111" fmla="*/ 2718916 w 12192000"/>
              <a:gd name="connsiteY111" fmla="*/ 1990867 h 2237474"/>
              <a:gd name="connsiteX112" fmla="*/ 2713522 w 12192000"/>
              <a:gd name="connsiteY112" fmla="*/ 1990173 h 2237474"/>
              <a:gd name="connsiteX113" fmla="*/ 2476147 w 12192000"/>
              <a:gd name="connsiteY113" fmla="*/ 1998305 h 2237474"/>
              <a:gd name="connsiteX114" fmla="*/ 2373568 w 12192000"/>
              <a:gd name="connsiteY114" fmla="*/ 2003219 h 2237474"/>
              <a:gd name="connsiteX115" fmla="*/ 2287219 w 12192000"/>
              <a:gd name="connsiteY115" fmla="*/ 1998750 h 2237474"/>
              <a:gd name="connsiteX116" fmla="*/ 2243069 w 12192000"/>
              <a:gd name="connsiteY116" fmla="*/ 2005321 h 2237474"/>
              <a:gd name="connsiteX117" fmla="*/ 2164831 w 12192000"/>
              <a:gd name="connsiteY117" fmla="*/ 2010143 h 2237474"/>
              <a:gd name="connsiteX118" fmla="*/ 2085228 w 12192000"/>
              <a:gd name="connsiteY118" fmla="*/ 2046431 h 2237474"/>
              <a:gd name="connsiteX119" fmla="*/ 2058061 w 12192000"/>
              <a:gd name="connsiteY119" fmla="*/ 2047942 h 2237474"/>
              <a:gd name="connsiteX120" fmla="*/ 2042244 w 12192000"/>
              <a:gd name="connsiteY120" fmla="*/ 2055560 h 2237474"/>
              <a:gd name="connsiteX121" fmla="*/ 1877728 w 12192000"/>
              <a:gd name="connsiteY121" fmla="*/ 2101004 h 2237474"/>
              <a:gd name="connsiteX122" fmla="*/ 1759056 w 12192000"/>
              <a:gd name="connsiteY122" fmla="*/ 2125608 h 2237474"/>
              <a:gd name="connsiteX123" fmla="*/ 1637948 w 12192000"/>
              <a:gd name="connsiteY123" fmla="*/ 2172597 h 2237474"/>
              <a:gd name="connsiteX124" fmla="*/ 1434549 w 12192000"/>
              <a:gd name="connsiteY124" fmla="*/ 2234522 h 2237474"/>
              <a:gd name="connsiteX125" fmla="*/ 1398481 w 12192000"/>
              <a:gd name="connsiteY125" fmla="*/ 2237074 h 2237474"/>
              <a:gd name="connsiteX126" fmla="*/ 1398407 w 12192000"/>
              <a:gd name="connsiteY126" fmla="*/ 2237095 h 2237474"/>
              <a:gd name="connsiteX127" fmla="*/ 1370962 w 12192000"/>
              <a:gd name="connsiteY127" fmla="*/ 2237474 h 2237474"/>
              <a:gd name="connsiteX128" fmla="*/ 1356367 w 12192000"/>
              <a:gd name="connsiteY128" fmla="*/ 2235089 h 2237474"/>
              <a:gd name="connsiteX129" fmla="*/ 1279765 w 12192000"/>
              <a:gd name="connsiteY129" fmla="*/ 2229639 h 2237474"/>
              <a:gd name="connsiteX130" fmla="*/ 1195347 w 12192000"/>
              <a:gd name="connsiteY130" fmla="*/ 2212354 h 2237474"/>
              <a:gd name="connsiteX131" fmla="*/ 970251 w 12192000"/>
              <a:gd name="connsiteY131" fmla="*/ 2221029 h 2237474"/>
              <a:gd name="connsiteX132" fmla="*/ 812914 w 12192000"/>
              <a:gd name="connsiteY132" fmla="*/ 2210095 h 2237474"/>
              <a:gd name="connsiteX133" fmla="*/ 776382 w 12192000"/>
              <a:gd name="connsiteY133" fmla="*/ 2204512 h 2237474"/>
              <a:gd name="connsiteX134" fmla="*/ 597225 w 12192000"/>
              <a:gd name="connsiteY134" fmla="*/ 2180999 h 2237474"/>
              <a:gd name="connsiteX135" fmla="*/ 520671 w 12192000"/>
              <a:gd name="connsiteY135" fmla="*/ 2180980 h 2237474"/>
              <a:gd name="connsiteX136" fmla="*/ 515024 w 12192000"/>
              <a:gd name="connsiteY136" fmla="*/ 2179258 h 2237474"/>
              <a:gd name="connsiteX137" fmla="*/ 413835 w 12192000"/>
              <a:gd name="connsiteY137" fmla="*/ 2156783 h 2237474"/>
              <a:gd name="connsiteX138" fmla="*/ 376513 w 12192000"/>
              <a:gd name="connsiteY138" fmla="*/ 2154014 h 2237474"/>
              <a:gd name="connsiteX139" fmla="*/ 273386 w 12192000"/>
              <a:gd name="connsiteY139" fmla="*/ 2142551 h 2237474"/>
              <a:gd name="connsiteX140" fmla="*/ 169207 w 12192000"/>
              <a:gd name="connsiteY140" fmla="*/ 2128100 h 2237474"/>
              <a:gd name="connsiteX141" fmla="*/ 77641 w 12192000"/>
              <a:gd name="connsiteY141" fmla="*/ 2126835 h 2237474"/>
              <a:gd name="connsiteX142" fmla="*/ 37645 w 12192000"/>
              <a:gd name="connsiteY142" fmla="*/ 2115401 h 2237474"/>
              <a:gd name="connsiteX143" fmla="*/ 4572 w 12192000"/>
              <a:gd name="connsiteY143" fmla="*/ 2111091 h 2237474"/>
              <a:gd name="connsiteX144" fmla="*/ 0 w 12192000"/>
              <a:gd name="connsiteY144" fmla="*/ 2110468 h 2237474"/>
              <a:gd name="connsiteX145" fmla="*/ 0 w 12192000"/>
              <a:gd name="connsiteY14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074238 w 12192000"/>
              <a:gd name="connsiteY44" fmla="*/ 1301895 h 2237474"/>
              <a:gd name="connsiteX45" fmla="*/ 7942099 w 12192000"/>
              <a:gd name="connsiteY45" fmla="*/ 1336332 h 2237474"/>
              <a:gd name="connsiteX46" fmla="*/ 7902328 w 12192000"/>
              <a:gd name="connsiteY46" fmla="*/ 1345865 h 2237474"/>
              <a:gd name="connsiteX47" fmla="*/ 7840612 w 12192000"/>
              <a:gd name="connsiteY47" fmla="*/ 1369373 h 2237474"/>
              <a:gd name="connsiteX48" fmla="*/ 7786819 w 12192000"/>
              <a:gd name="connsiteY48" fmla="*/ 1378970 h 2237474"/>
              <a:gd name="connsiteX49" fmla="*/ 7548172 w 12192000"/>
              <a:gd name="connsiteY49" fmla="*/ 1417460 h 2237474"/>
              <a:gd name="connsiteX50" fmla="*/ 7483437 w 12192000"/>
              <a:gd name="connsiteY50" fmla="*/ 1478152 h 2237474"/>
              <a:gd name="connsiteX51" fmla="*/ 7377870 w 12192000"/>
              <a:gd name="connsiteY51" fmla="*/ 1523319 h 2237474"/>
              <a:gd name="connsiteX52" fmla="*/ 7230737 w 12192000"/>
              <a:gd name="connsiteY52" fmla="*/ 1562633 h 2237474"/>
              <a:gd name="connsiteX53" fmla="*/ 7224458 w 12192000"/>
              <a:gd name="connsiteY53" fmla="*/ 1573008 h 2237474"/>
              <a:gd name="connsiteX54" fmla="*/ 7183121 w 12192000"/>
              <a:gd name="connsiteY54" fmla="*/ 1595162 h 2237474"/>
              <a:gd name="connsiteX55" fmla="*/ 7164601 w 12192000"/>
              <a:gd name="connsiteY55" fmla="*/ 1606490 h 2237474"/>
              <a:gd name="connsiteX56" fmla="*/ 6900177 w 12192000"/>
              <a:gd name="connsiteY56" fmla="*/ 1636016 h 2237474"/>
              <a:gd name="connsiteX57" fmla="*/ 6795372 w 12192000"/>
              <a:gd name="connsiteY57" fmla="*/ 1644845 h 2237474"/>
              <a:gd name="connsiteX58" fmla="*/ 6692251 w 12192000"/>
              <a:gd name="connsiteY58" fmla="*/ 1656357 h 2237474"/>
              <a:gd name="connsiteX59" fmla="*/ 6655235 w 12192000"/>
              <a:gd name="connsiteY59" fmla="*/ 1661869 h 2237474"/>
              <a:gd name="connsiteX60" fmla="*/ 6554894 w 12192000"/>
              <a:gd name="connsiteY60" fmla="*/ 1664428 h 2237474"/>
              <a:gd name="connsiteX61" fmla="*/ 6516595 w 12192000"/>
              <a:gd name="connsiteY61" fmla="*/ 1667475 h 2237474"/>
              <a:gd name="connsiteX62" fmla="*/ 6508541 w 12192000"/>
              <a:gd name="connsiteY62" fmla="*/ 1668757 h 2237474"/>
              <a:gd name="connsiteX63" fmla="*/ 6471012 w 12192000"/>
              <a:gd name="connsiteY63" fmla="*/ 1678604 h 2237474"/>
              <a:gd name="connsiteX64" fmla="*/ 6364035 w 12192000"/>
              <a:gd name="connsiteY64" fmla="*/ 1667683 h 2237474"/>
              <a:gd name="connsiteX65" fmla="*/ 6280959 w 12192000"/>
              <a:gd name="connsiteY65" fmla="*/ 1689329 h 2237474"/>
              <a:gd name="connsiteX66" fmla="*/ 6243319 w 12192000"/>
              <a:gd name="connsiteY66" fmla="*/ 1695560 h 2237474"/>
              <a:gd name="connsiteX67" fmla="*/ 6098321 w 12192000"/>
              <a:gd name="connsiteY67" fmla="*/ 1721646 h 2237474"/>
              <a:gd name="connsiteX68" fmla="*/ 5880652 w 12192000"/>
              <a:gd name="connsiteY68" fmla="*/ 1779643 h 2237474"/>
              <a:gd name="connsiteX69" fmla="*/ 5785959 w 12192000"/>
              <a:gd name="connsiteY69" fmla="*/ 1775307 h 2237474"/>
              <a:gd name="connsiteX70" fmla="*/ 5643534 w 12192000"/>
              <a:gd name="connsiteY70" fmla="*/ 1802919 h 2237474"/>
              <a:gd name="connsiteX71" fmla="*/ 5518799 w 12192000"/>
              <a:gd name="connsiteY71" fmla="*/ 1818312 h 2237474"/>
              <a:gd name="connsiteX72" fmla="*/ 5505014 w 12192000"/>
              <a:gd name="connsiteY72" fmla="*/ 1819259 h 2237474"/>
              <a:gd name="connsiteX73" fmla="*/ 5453307 w 12192000"/>
              <a:gd name="connsiteY73" fmla="*/ 1815450 h 2237474"/>
              <a:gd name="connsiteX74" fmla="*/ 5221533 w 12192000"/>
              <a:gd name="connsiteY74" fmla="*/ 1846950 h 2237474"/>
              <a:gd name="connsiteX75" fmla="*/ 5149802 w 12192000"/>
              <a:gd name="connsiteY75" fmla="*/ 1844846 h 2237474"/>
              <a:gd name="connsiteX76" fmla="*/ 5114927 w 12192000"/>
              <a:gd name="connsiteY76" fmla="*/ 1847827 h 2237474"/>
              <a:gd name="connsiteX77" fmla="*/ 5108970 w 12192000"/>
              <a:gd name="connsiteY77" fmla="*/ 1847935 h 2237474"/>
              <a:gd name="connsiteX78" fmla="*/ 5067961 w 12192000"/>
              <a:gd name="connsiteY78" fmla="*/ 1845917 h 2237474"/>
              <a:gd name="connsiteX79" fmla="*/ 5007075 w 12192000"/>
              <a:gd name="connsiteY79" fmla="*/ 1838626 h 2237474"/>
              <a:gd name="connsiteX80" fmla="*/ 4944087 w 12192000"/>
              <a:gd name="connsiteY80" fmla="*/ 1823332 h 2237474"/>
              <a:gd name="connsiteX81" fmla="*/ 4907662 w 12192000"/>
              <a:gd name="connsiteY81" fmla="*/ 1816900 h 2237474"/>
              <a:gd name="connsiteX82" fmla="*/ 4882386 w 12192000"/>
              <a:gd name="connsiteY82" fmla="*/ 1809844 h 2237474"/>
              <a:gd name="connsiteX83" fmla="*/ 4811440 w 12192000"/>
              <a:gd name="connsiteY83" fmla="*/ 1804655 h 2237474"/>
              <a:gd name="connsiteX84" fmla="*/ 4691075 w 12192000"/>
              <a:gd name="connsiteY84" fmla="*/ 1801389 h 2237474"/>
              <a:gd name="connsiteX85" fmla="*/ 4640313 w 12192000"/>
              <a:gd name="connsiteY85" fmla="*/ 1784307 h 2237474"/>
              <a:gd name="connsiteX86" fmla="*/ 4536503 w 12192000"/>
              <a:gd name="connsiteY86" fmla="*/ 1785334 h 2237474"/>
              <a:gd name="connsiteX87" fmla="*/ 4513724 w 12192000"/>
              <a:gd name="connsiteY87" fmla="*/ 1791996 h 2237474"/>
              <a:gd name="connsiteX88" fmla="*/ 4459810 w 12192000"/>
              <a:gd name="connsiteY88" fmla="*/ 1797886 h 2237474"/>
              <a:gd name="connsiteX89" fmla="*/ 4379064 w 12192000"/>
              <a:gd name="connsiteY89" fmla="*/ 1817177 h 2237474"/>
              <a:gd name="connsiteX90" fmla="*/ 4290981 w 12192000"/>
              <a:gd name="connsiteY90" fmla="*/ 1839677 h 2237474"/>
              <a:gd name="connsiteX91" fmla="*/ 4238372 w 12192000"/>
              <a:gd name="connsiteY91" fmla="*/ 1851480 h 2237474"/>
              <a:gd name="connsiteX92" fmla="*/ 4232517 w 12192000"/>
              <a:gd name="connsiteY92" fmla="*/ 1852567 h 2237474"/>
              <a:gd name="connsiteX93" fmla="*/ 4191732 w 12192000"/>
              <a:gd name="connsiteY93" fmla="*/ 1857328 h 2237474"/>
              <a:gd name="connsiteX94" fmla="*/ 4065532 w 12192000"/>
              <a:gd name="connsiteY94" fmla="*/ 1855477 h 2237474"/>
              <a:gd name="connsiteX95" fmla="*/ 4028460 w 12192000"/>
              <a:gd name="connsiteY95" fmla="*/ 1855137 h 2237474"/>
              <a:gd name="connsiteX96" fmla="*/ 4002267 w 12192000"/>
              <a:gd name="connsiteY96" fmla="*/ 1852352 h 2237474"/>
              <a:gd name="connsiteX97" fmla="*/ 3931396 w 12192000"/>
              <a:gd name="connsiteY97" fmla="*/ 1858915 h 2237474"/>
              <a:gd name="connsiteX98" fmla="*/ 3812162 w 12192000"/>
              <a:gd name="connsiteY98" fmla="*/ 1875501 h 2237474"/>
              <a:gd name="connsiteX99" fmla="*/ 3758105 w 12192000"/>
              <a:gd name="connsiteY99" fmla="*/ 1871856 h 2237474"/>
              <a:gd name="connsiteX100" fmla="*/ 3715896 w 12192000"/>
              <a:gd name="connsiteY100" fmla="*/ 1881552 h 2237474"/>
              <a:gd name="connsiteX101" fmla="*/ 3567259 w 12192000"/>
              <a:gd name="connsiteY101" fmla="*/ 1893482 h 2237474"/>
              <a:gd name="connsiteX102" fmla="*/ 3405770 w 12192000"/>
              <a:gd name="connsiteY102" fmla="*/ 1904591 h 2237474"/>
              <a:gd name="connsiteX103" fmla="*/ 3280097 w 12192000"/>
              <a:gd name="connsiteY103" fmla="*/ 1919610 h 2237474"/>
              <a:gd name="connsiteX104" fmla="*/ 3009910 w 12192000"/>
              <a:gd name="connsiteY104" fmla="*/ 1957866 h 2237474"/>
              <a:gd name="connsiteX105" fmla="*/ 2995934 w 12192000"/>
              <a:gd name="connsiteY105" fmla="*/ 1967085 h 2237474"/>
              <a:gd name="connsiteX106" fmla="*/ 2942858 w 12192000"/>
              <a:gd name="connsiteY106" fmla="*/ 1981367 h 2237474"/>
              <a:gd name="connsiteX107" fmla="*/ 2875436 w 12192000"/>
              <a:gd name="connsiteY107" fmla="*/ 1996977 h 2237474"/>
              <a:gd name="connsiteX108" fmla="*/ 2874892 w 12192000"/>
              <a:gd name="connsiteY108" fmla="*/ 1996085 h 2237474"/>
              <a:gd name="connsiteX109" fmla="*/ 2843662 w 12192000"/>
              <a:gd name="connsiteY109" fmla="*/ 1992498 h 2237474"/>
              <a:gd name="connsiteX110" fmla="*/ 2718916 w 12192000"/>
              <a:gd name="connsiteY110" fmla="*/ 1990867 h 2237474"/>
              <a:gd name="connsiteX111" fmla="*/ 2713522 w 12192000"/>
              <a:gd name="connsiteY111" fmla="*/ 1990173 h 2237474"/>
              <a:gd name="connsiteX112" fmla="*/ 2476147 w 12192000"/>
              <a:gd name="connsiteY112" fmla="*/ 1998305 h 2237474"/>
              <a:gd name="connsiteX113" fmla="*/ 2373568 w 12192000"/>
              <a:gd name="connsiteY113" fmla="*/ 2003219 h 2237474"/>
              <a:gd name="connsiteX114" fmla="*/ 2287219 w 12192000"/>
              <a:gd name="connsiteY114" fmla="*/ 1998750 h 2237474"/>
              <a:gd name="connsiteX115" fmla="*/ 2243069 w 12192000"/>
              <a:gd name="connsiteY115" fmla="*/ 2005321 h 2237474"/>
              <a:gd name="connsiteX116" fmla="*/ 2164831 w 12192000"/>
              <a:gd name="connsiteY116" fmla="*/ 2010143 h 2237474"/>
              <a:gd name="connsiteX117" fmla="*/ 2085228 w 12192000"/>
              <a:gd name="connsiteY117" fmla="*/ 2046431 h 2237474"/>
              <a:gd name="connsiteX118" fmla="*/ 2058061 w 12192000"/>
              <a:gd name="connsiteY118" fmla="*/ 2047942 h 2237474"/>
              <a:gd name="connsiteX119" fmla="*/ 2042244 w 12192000"/>
              <a:gd name="connsiteY119" fmla="*/ 2055560 h 2237474"/>
              <a:gd name="connsiteX120" fmla="*/ 1877728 w 12192000"/>
              <a:gd name="connsiteY120" fmla="*/ 2101004 h 2237474"/>
              <a:gd name="connsiteX121" fmla="*/ 1759056 w 12192000"/>
              <a:gd name="connsiteY121" fmla="*/ 2125608 h 2237474"/>
              <a:gd name="connsiteX122" fmla="*/ 1637948 w 12192000"/>
              <a:gd name="connsiteY122" fmla="*/ 2172597 h 2237474"/>
              <a:gd name="connsiteX123" fmla="*/ 1434549 w 12192000"/>
              <a:gd name="connsiteY123" fmla="*/ 2234522 h 2237474"/>
              <a:gd name="connsiteX124" fmla="*/ 1398481 w 12192000"/>
              <a:gd name="connsiteY124" fmla="*/ 2237074 h 2237474"/>
              <a:gd name="connsiteX125" fmla="*/ 1398407 w 12192000"/>
              <a:gd name="connsiteY125" fmla="*/ 2237095 h 2237474"/>
              <a:gd name="connsiteX126" fmla="*/ 1370962 w 12192000"/>
              <a:gd name="connsiteY126" fmla="*/ 2237474 h 2237474"/>
              <a:gd name="connsiteX127" fmla="*/ 1356367 w 12192000"/>
              <a:gd name="connsiteY127" fmla="*/ 2235089 h 2237474"/>
              <a:gd name="connsiteX128" fmla="*/ 1279765 w 12192000"/>
              <a:gd name="connsiteY128" fmla="*/ 2229639 h 2237474"/>
              <a:gd name="connsiteX129" fmla="*/ 1195347 w 12192000"/>
              <a:gd name="connsiteY129" fmla="*/ 2212354 h 2237474"/>
              <a:gd name="connsiteX130" fmla="*/ 970251 w 12192000"/>
              <a:gd name="connsiteY130" fmla="*/ 2221029 h 2237474"/>
              <a:gd name="connsiteX131" fmla="*/ 812914 w 12192000"/>
              <a:gd name="connsiteY131" fmla="*/ 2210095 h 2237474"/>
              <a:gd name="connsiteX132" fmla="*/ 776382 w 12192000"/>
              <a:gd name="connsiteY132" fmla="*/ 2204512 h 2237474"/>
              <a:gd name="connsiteX133" fmla="*/ 597225 w 12192000"/>
              <a:gd name="connsiteY133" fmla="*/ 2180999 h 2237474"/>
              <a:gd name="connsiteX134" fmla="*/ 520671 w 12192000"/>
              <a:gd name="connsiteY134" fmla="*/ 2180980 h 2237474"/>
              <a:gd name="connsiteX135" fmla="*/ 515024 w 12192000"/>
              <a:gd name="connsiteY135" fmla="*/ 2179258 h 2237474"/>
              <a:gd name="connsiteX136" fmla="*/ 413835 w 12192000"/>
              <a:gd name="connsiteY136" fmla="*/ 2156783 h 2237474"/>
              <a:gd name="connsiteX137" fmla="*/ 376513 w 12192000"/>
              <a:gd name="connsiteY137" fmla="*/ 2154014 h 2237474"/>
              <a:gd name="connsiteX138" fmla="*/ 273386 w 12192000"/>
              <a:gd name="connsiteY138" fmla="*/ 2142551 h 2237474"/>
              <a:gd name="connsiteX139" fmla="*/ 169207 w 12192000"/>
              <a:gd name="connsiteY139" fmla="*/ 2128100 h 2237474"/>
              <a:gd name="connsiteX140" fmla="*/ 77641 w 12192000"/>
              <a:gd name="connsiteY140" fmla="*/ 2126835 h 2237474"/>
              <a:gd name="connsiteX141" fmla="*/ 37645 w 12192000"/>
              <a:gd name="connsiteY141" fmla="*/ 2115401 h 2237474"/>
              <a:gd name="connsiteX142" fmla="*/ 4572 w 12192000"/>
              <a:gd name="connsiteY142" fmla="*/ 2111091 h 2237474"/>
              <a:gd name="connsiteX143" fmla="*/ 0 w 12192000"/>
              <a:gd name="connsiteY143" fmla="*/ 2110468 h 2237474"/>
              <a:gd name="connsiteX144" fmla="*/ 0 w 12192000"/>
              <a:gd name="connsiteY14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074238 w 12192000"/>
              <a:gd name="connsiteY44" fmla="*/ 1301895 h 2237474"/>
              <a:gd name="connsiteX45" fmla="*/ 7942099 w 12192000"/>
              <a:gd name="connsiteY45" fmla="*/ 1336332 h 2237474"/>
              <a:gd name="connsiteX46" fmla="*/ 7902328 w 12192000"/>
              <a:gd name="connsiteY46" fmla="*/ 1345865 h 2237474"/>
              <a:gd name="connsiteX47" fmla="*/ 7840612 w 12192000"/>
              <a:gd name="connsiteY47" fmla="*/ 1369373 h 2237474"/>
              <a:gd name="connsiteX48" fmla="*/ 7786819 w 12192000"/>
              <a:gd name="connsiteY48" fmla="*/ 1378970 h 2237474"/>
              <a:gd name="connsiteX49" fmla="*/ 7548172 w 12192000"/>
              <a:gd name="connsiteY49" fmla="*/ 1417460 h 2237474"/>
              <a:gd name="connsiteX50" fmla="*/ 7483437 w 12192000"/>
              <a:gd name="connsiteY50" fmla="*/ 1478152 h 2237474"/>
              <a:gd name="connsiteX51" fmla="*/ 7377870 w 12192000"/>
              <a:gd name="connsiteY51" fmla="*/ 1523319 h 2237474"/>
              <a:gd name="connsiteX52" fmla="*/ 7230737 w 12192000"/>
              <a:gd name="connsiteY52" fmla="*/ 1562633 h 2237474"/>
              <a:gd name="connsiteX53" fmla="*/ 7224458 w 12192000"/>
              <a:gd name="connsiteY53" fmla="*/ 1573008 h 2237474"/>
              <a:gd name="connsiteX54" fmla="*/ 7183121 w 12192000"/>
              <a:gd name="connsiteY54" fmla="*/ 1595162 h 2237474"/>
              <a:gd name="connsiteX55" fmla="*/ 7164601 w 12192000"/>
              <a:gd name="connsiteY55" fmla="*/ 1606490 h 2237474"/>
              <a:gd name="connsiteX56" fmla="*/ 6900177 w 12192000"/>
              <a:gd name="connsiteY56" fmla="*/ 1636016 h 2237474"/>
              <a:gd name="connsiteX57" fmla="*/ 6795372 w 12192000"/>
              <a:gd name="connsiteY57" fmla="*/ 1644845 h 2237474"/>
              <a:gd name="connsiteX58" fmla="*/ 6692251 w 12192000"/>
              <a:gd name="connsiteY58" fmla="*/ 1656357 h 2237474"/>
              <a:gd name="connsiteX59" fmla="*/ 6655235 w 12192000"/>
              <a:gd name="connsiteY59" fmla="*/ 1661869 h 2237474"/>
              <a:gd name="connsiteX60" fmla="*/ 6554894 w 12192000"/>
              <a:gd name="connsiteY60" fmla="*/ 1664428 h 2237474"/>
              <a:gd name="connsiteX61" fmla="*/ 6516595 w 12192000"/>
              <a:gd name="connsiteY61" fmla="*/ 1667475 h 2237474"/>
              <a:gd name="connsiteX62" fmla="*/ 6508541 w 12192000"/>
              <a:gd name="connsiteY62" fmla="*/ 1668757 h 2237474"/>
              <a:gd name="connsiteX63" fmla="*/ 6471012 w 12192000"/>
              <a:gd name="connsiteY63" fmla="*/ 1678604 h 2237474"/>
              <a:gd name="connsiteX64" fmla="*/ 6364035 w 12192000"/>
              <a:gd name="connsiteY64" fmla="*/ 1667683 h 2237474"/>
              <a:gd name="connsiteX65" fmla="*/ 6280959 w 12192000"/>
              <a:gd name="connsiteY65" fmla="*/ 1689329 h 2237474"/>
              <a:gd name="connsiteX66" fmla="*/ 6243319 w 12192000"/>
              <a:gd name="connsiteY66" fmla="*/ 1695560 h 2237474"/>
              <a:gd name="connsiteX67" fmla="*/ 6098321 w 12192000"/>
              <a:gd name="connsiteY67" fmla="*/ 1721646 h 2237474"/>
              <a:gd name="connsiteX68" fmla="*/ 5880652 w 12192000"/>
              <a:gd name="connsiteY68" fmla="*/ 1779643 h 2237474"/>
              <a:gd name="connsiteX69" fmla="*/ 5785959 w 12192000"/>
              <a:gd name="connsiteY69" fmla="*/ 1775307 h 2237474"/>
              <a:gd name="connsiteX70" fmla="*/ 5643534 w 12192000"/>
              <a:gd name="connsiteY70" fmla="*/ 1802919 h 2237474"/>
              <a:gd name="connsiteX71" fmla="*/ 5518799 w 12192000"/>
              <a:gd name="connsiteY71" fmla="*/ 1818312 h 2237474"/>
              <a:gd name="connsiteX72" fmla="*/ 5505014 w 12192000"/>
              <a:gd name="connsiteY72" fmla="*/ 1819259 h 2237474"/>
              <a:gd name="connsiteX73" fmla="*/ 5453307 w 12192000"/>
              <a:gd name="connsiteY73" fmla="*/ 1815450 h 2237474"/>
              <a:gd name="connsiteX74" fmla="*/ 5221533 w 12192000"/>
              <a:gd name="connsiteY74" fmla="*/ 1846950 h 2237474"/>
              <a:gd name="connsiteX75" fmla="*/ 5149802 w 12192000"/>
              <a:gd name="connsiteY75" fmla="*/ 1844846 h 2237474"/>
              <a:gd name="connsiteX76" fmla="*/ 5114927 w 12192000"/>
              <a:gd name="connsiteY76" fmla="*/ 1847827 h 2237474"/>
              <a:gd name="connsiteX77" fmla="*/ 5108970 w 12192000"/>
              <a:gd name="connsiteY77" fmla="*/ 1847935 h 2237474"/>
              <a:gd name="connsiteX78" fmla="*/ 5067961 w 12192000"/>
              <a:gd name="connsiteY78" fmla="*/ 1845917 h 2237474"/>
              <a:gd name="connsiteX79" fmla="*/ 5007075 w 12192000"/>
              <a:gd name="connsiteY79" fmla="*/ 1838626 h 2237474"/>
              <a:gd name="connsiteX80" fmla="*/ 4944087 w 12192000"/>
              <a:gd name="connsiteY80" fmla="*/ 1823332 h 2237474"/>
              <a:gd name="connsiteX81" fmla="*/ 4907662 w 12192000"/>
              <a:gd name="connsiteY81" fmla="*/ 1816900 h 2237474"/>
              <a:gd name="connsiteX82" fmla="*/ 4882386 w 12192000"/>
              <a:gd name="connsiteY82" fmla="*/ 1809844 h 2237474"/>
              <a:gd name="connsiteX83" fmla="*/ 4811440 w 12192000"/>
              <a:gd name="connsiteY83" fmla="*/ 1804655 h 2237474"/>
              <a:gd name="connsiteX84" fmla="*/ 4691075 w 12192000"/>
              <a:gd name="connsiteY84" fmla="*/ 1801389 h 2237474"/>
              <a:gd name="connsiteX85" fmla="*/ 4640313 w 12192000"/>
              <a:gd name="connsiteY85" fmla="*/ 1784307 h 2237474"/>
              <a:gd name="connsiteX86" fmla="*/ 4536503 w 12192000"/>
              <a:gd name="connsiteY86" fmla="*/ 1785334 h 2237474"/>
              <a:gd name="connsiteX87" fmla="*/ 4513724 w 12192000"/>
              <a:gd name="connsiteY87" fmla="*/ 1791996 h 2237474"/>
              <a:gd name="connsiteX88" fmla="*/ 4459810 w 12192000"/>
              <a:gd name="connsiteY88" fmla="*/ 1797886 h 2237474"/>
              <a:gd name="connsiteX89" fmla="*/ 4379064 w 12192000"/>
              <a:gd name="connsiteY89" fmla="*/ 1817177 h 2237474"/>
              <a:gd name="connsiteX90" fmla="*/ 4290981 w 12192000"/>
              <a:gd name="connsiteY90" fmla="*/ 1839677 h 2237474"/>
              <a:gd name="connsiteX91" fmla="*/ 4238372 w 12192000"/>
              <a:gd name="connsiteY91" fmla="*/ 1851480 h 2237474"/>
              <a:gd name="connsiteX92" fmla="*/ 4232517 w 12192000"/>
              <a:gd name="connsiteY92" fmla="*/ 1852567 h 2237474"/>
              <a:gd name="connsiteX93" fmla="*/ 4191732 w 12192000"/>
              <a:gd name="connsiteY93" fmla="*/ 1857328 h 2237474"/>
              <a:gd name="connsiteX94" fmla="*/ 4065532 w 12192000"/>
              <a:gd name="connsiteY94" fmla="*/ 1855477 h 2237474"/>
              <a:gd name="connsiteX95" fmla="*/ 4028460 w 12192000"/>
              <a:gd name="connsiteY95" fmla="*/ 1855137 h 2237474"/>
              <a:gd name="connsiteX96" fmla="*/ 4002267 w 12192000"/>
              <a:gd name="connsiteY96" fmla="*/ 1852352 h 2237474"/>
              <a:gd name="connsiteX97" fmla="*/ 3931396 w 12192000"/>
              <a:gd name="connsiteY97" fmla="*/ 1858915 h 2237474"/>
              <a:gd name="connsiteX98" fmla="*/ 3812162 w 12192000"/>
              <a:gd name="connsiteY98" fmla="*/ 1875501 h 2237474"/>
              <a:gd name="connsiteX99" fmla="*/ 3758105 w 12192000"/>
              <a:gd name="connsiteY99" fmla="*/ 1871856 h 2237474"/>
              <a:gd name="connsiteX100" fmla="*/ 3715896 w 12192000"/>
              <a:gd name="connsiteY100" fmla="*/ 1881552 h 2237474"/>
              <a:gd name="connsiteX101" fmla="*/ 3567259 w 12192000"/>
              <a:gd name="connsiteY101" fmla="*/ 1893482 h 2237474"/>
              <a:gd name="connsiteX102" fmla="*/ 3405770 w 12192000"/>
              <a:gd name="connsiteY102" fmla="*/ 1904591 h 2237474"/>
              <a:gd name="connsiteX103" fmla="*/ 3280097 w 12192000"/>
              <a:gd name="connsiteY103" fmla="*/ 1919610 h 2237474"/>
              <a:gd name="connsiteX104" fmla="*/ 3009910 w 12192000"/>
              <a:gd name="connsiteY104" fmla="*/ 1957866 h 2237474"/>
              <a:gd name="connsiteX105" fmla="*/ 2995934 w 12192000"/>
              <a:gd name="connsiteY105" fmla="*/ 1967085 h 2237474"/>
              <a:gd name="connsiteX106" fmla="*/ 2942858 w 12192000"/>
              <a:gd name="connsiteY106" fmla="*/ 1981367 h 2237474"/>
              <a:gd name="connsiteX107" fmla="*/ 2875436 w 12192000"/>
              <a:gd name="connsiteY107" fmla="*/ 1996977 h 2237474"/>
              <a:gd name="connsiteX108" fmla="*/ 2874892 w 12192000"/>
              <a:gd name="connsiteY108" fmla="*/ 1996085 h 2237474"/>
              <a:gd name="connsiteX109" fmla="*/ 2843662 w 12192000"/>
              <a:gd name="connsiteY109" fmla="*/ 1992498 h 2237474"/>
              <a:gd name="connsiteX110" fmla="*/ 2718916 w 12192000"/>
              <a:gd name="connsiteY110" fmla="*/ 1990867 h 2237474"/>
              <a:gd name="connsiteX111" fmla="*/ 2713522 w 12192000"/>
              <a:gd name="connsiteY111" fmla="*/ 1990173 h 2237474"/>
              <a:gd name="connsiteX112" fmla="*/ 2476147 w 12192000"/>
              <a:gd name="connsiteY112" fmla="*/ 1998305 h 2237474"/>
              <a:gd name="connsiteX113" fmla="*/ 2373568 w 12192000"/>
              <a:gd name="connsiteY113" fmla="*/ 2003219 h 2237474"/>
              <a:gd name="connsiteX114" fmla="*/ 2287219 w 12192000"/>
              <a:gd name="connsiteY114" fmla="*/ 1998750 h 2237474"/>
              <a:gd name="connsiteX115" fmla="*/ 2243069 w 12192000"/>
              <a:gd name="connsiteY115" fmla="*/ 2005321 h 2237474"/>
              <a:gd name="connsiteX116" fmla="*/ 2164831 w 12192000"/>
              <a:gd name="connsiteY116" fmla="*/ 2010143 h 2237474"/>
              <a:gd name="connsiteX117" fmla="*/ 2085228 w 12192000"/>
              <a:gd name="connsiteY117" fmla="*/ 2046431 h 2237474"/>
              <a:gd name="connsiteX118" fmla="*/ 2058061 w 12192000"/>
              <a:gd name="connsiteY118" fmla="*/ 2047942 h 2237474"/>
              <a:gd name="connsiteX119" fmla="*/ 2042244 w 12192000"/>
              <a:gd name="connsiteY119" fmla="*/ 2055560 h 2237474"/>
              <a:gd name="connsiteX120" fmla="*/ 1877728 w 12192000"/>
              <a:gd name="connsiteY120" fmla="*/ 2101004 h 2237474"/>
              <a:gd name="connsiteX121" fmla="*/ 1759056 w 12192000"/>
              <a:gd name="connsiteY121" fmla="*/ 2125608 h 2237474"/>
              <a:gd name="connsiteX122" fmla="*/ 1637948 w 12192000"/>
              <a:gd name="connsiteY122" fmla="*/ 2172597 h 2237474"/>
              <a:gd name="connsiteX123" fmla="*/ 1434549 w 12192000"/>
              <a:gd name="connsiteY123" fmla="*/ 2234522 h 2237474"/>
              <a:gd name="connsiteX124" fmla="*/ 1398481 w 12192000"/>
              <a:gd name="connsiteY124" fmla="*/ 2237074 h 2237474"/>
              <a:gd name="connsiteX125" fmla="*/ 1398407 w 12192000"/>
              <a:gd name="connsiteY125" fmla="*/ 2237095 h 2237474"/>
              <a:gd name="connsiteX126" fmla="*/ 1370962 w 12192000"/>
              <a:gd name="connsiteY126" fmla="*/ 2237474 h 2237474"/>
              <a:gd name="connsiteX127" fmla="*/ 1356367 w 12192000"/>
              <a:gd name="connsiteY127" fmla="*/ 2235089 h 2237474"/>
              <a:gd name="connsiteX128" fmla="*/ 1279765 w 12192000"/>
              <a:gd name="connsiteY128" fmla="*/ 2229639 h 2237474"/>
              <a:gd name="connsiteX129" fmla="*/ 1195347 w 12192000"/>
              <a:gd name="connsiteY129" fmla="*/ 2212354 h 2237474"/>
              <a:gd name="connsiteX130" fmla="*/ 970251 w 12192000"/>
              <a:gd name="connsiteY130" fmla="*/ 2221029 h 2237474"/>
              <a:gd name="connsiteX131" fmla="*/ 812914 w 12192000"/>
              <a:gd name="connsiteY131" fmla="*/ 2210095 h 2237474"/>
              <a:gd name="connsiteX132" fmla="*/ 776382 w 12192000"/>
              <a:gd name="connsiteY132" fmla="*/ 2204512 h 2237474"/>
              <a:gd name="connsiteX133" fmla="*/ 597225 w 12192000"/>
              <a:gd name="connsiteY133" fmla="*/ 2180999 h 2237474"/>
              <a:gd name="connsiteX134" fmla="*/ 520671 w 12192000"/>
              <a:gd name="connsiteY134" fmla="*/ 2180980 h 2237474"/>
              <a:gd name="connsiteX135" fmla="*/ 515024 w 12192000"/>
              <a:gd name="connsiteY135" fmla="*/ 2179258 h 2237474"/>
              <a:gd name="connsiteX136" fmla="*/ 413835 w 12192000"/>
              <a:gd name="connsiteY136" fmla="*/ 2156783 h 2237474"/>
              <a:gd name="connsiteX137" fmla="*/ 376513 w 12192000"/>
              <a:gd name="connsiteY137" fmla="*/ 2154014 h 2237474"/>
              <a:gd name="connsiteX138" fmla="*/ 273386 w 12192000"/>
              <a:gd name="connsiteY138" fmla="*/ 2142551 h 2237474"/>
              <a:gd name="connsiteX139" fmla="*/ 169207 w 12192000"/>
              <a:gd name="connsiteY139" fmla="*/ 2128100 h 2237474"/>
              <a:gd name="connsiteX140" fmla="*/ 77641 w 12192000"/>
              <a:gd name="connsiteY140" fmla="*/ 2126835 h 2237474"/>
              <a:gd name="connsiteX141" fmla="*/ 37645 w 12192000"/>
              <a:gd name="connsiteY141" fmla="*/ 2115401 h 2237474"/>
              <a:gd name="connsiteX142" fmla="*/ 4572 w 12192000"/>
              <a:gd name="connsiteY142" fmla="*/ 2111091 h 2237474"/>
              <a:gd name="connsiteX143" fmla="*/ 0 w 12192000"/>
              <a:gd name="connsiteY143" fmla="*/ 2110468 h 2237474"/>
              <a:gd name="connsiteX144" fmla="*/ 0 w 12192000"/>
              <a:gd name="connsiteY14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234662 w 12192000"/>
              <a:gd name="connsiteY28" fmla="*/ 1023056 h 2237474"/>
              <a:gd name="connsiteX29" fmla="*/ 9181033 w 12192000"/>
              <a:gd name="connsiteY29" fmla="*/ 1037921 h 2237474"/>
              <a:gd name="connsiteX30" fmla="*/ 9155969 w 12192000"/>
              <a:gd name="connsiteY30" fmla="*/ 1046804 h 2237474"/>
              <a:gd name="connsiteX31" fmla="*/ 9133985 w 12192000"/>
              <a:gd name="connsiteY31" fmla="*/ 1046450 h 2237474"/>
              <a:gd name="connsiteX32" fmla="*/ 9003462 w 12192000"/>
              <a:gd name="connsiteY32" fmla="*/ 1042406 h 2237474"/>
              <a:gd name="connsiteX33" fmla="*/ 8968445 w 12192000"/>
              <a:gd name="connsiteY33" fmla="*/ 1052169 h 2237474"/>
              <a:gd name="connsiteX34" fmla="*/ 8886001 w 12192000"/>
              <a:gd name="connsiteY34" fmla="*/ 1067468 h 2237474"/>
              <a:gd name="connsiteX35" fmla="*/ 8838610 w 12192000"/>
              <a:gd name="connsiteY35" fmla="*/ 1075091 h 2237474"/>
              <a:gd name="connsiteX36" fmla="*/ 8750383 w 12192000"/>
              <a:gd name="connsiteY36" fmla="*/ 1097387 h 2237474"/>
              <a:gd name="connsiteX37" fmla="*/ 8665605 w 12192000"/>
              <a:gd name="connsiteY37" fmla="*/ 1110791 h 2237474"/>
              <a:gd name="connsiteX38" fmla="*/ 8584946 w 12192000"/>
              <a:gd name="connsiteY38" fmla="*/ 1135226 h 2237474"/>
              <a:gd name="connsiteX39" fmla="*/ 8419755 w 12192000"/>
              <a:gd name="connsiteY39" fmla="*/ 1216260 h 2237474"/>
              <a:gd name="connsiteX40" fmla="*/ 8411626 w 12192000"/>
              <a:gd name="connsiteY40" fmla="*/ 1214397 h 2237474"/>
              <a:gd name="connsiteX41" fmla="*/ 8363469 w 12192000"/>
              <a:gd name="connsiteY41" fmla="*/ 1246658 h 2237474"/>
              <a:gd name="connsiteX42" fmla="*/ 8275497 w 12192000"/>
              <a:gd name="connsiteY42" fmla="*/ 1264396 h 2237474"/>
              <a:gd name="connsiteX43" fmla="*/ 8074238 w 12192000"/>
              <a:gd name="connsiteY43" fmla="*/ 1301895 h 2237474"/>
              <a:gd name="connsiteX44" fmla="*/ 7942099 w 12192000"/>
              <a:gd name="connsiteY44" fmla="*/ 1336332 h 2237474"/>
              <a:gd name="connsiteX45" fmla="*/ 7902328 w 12192000"/>
              <a:gd name="connsiteY45" fmla="*/ 1345865 h 2237474"/>
              <a:gd name="connsiteX46" fmla="*/ 7840612 w 12192000"/>
              <a:gd name="connsiteY46" fmla="*/ 1369373 h 2237474"/>
              <a:gd name="connsiteX47" fmla="*/ 7786819 w 12192000"/>
              <a:gd name="connsiteY47" fmla="*/ 1378970 h 2237474"/>
              <a:gd name="connsiteX48" fmla="*/ 7548172 w 12192000"/>
              <a:gd name="connsiteY48" fmla="*/ 1417460 h 2237474"/>
              <a:gd name="connsiteX49" fmla="*/ 7483437 w 12192000"/>
              <a:gd name="connsiteY49" fmla="*/ 1478152 h 2237474"/>
              <a:gd name="connsiteX50" fmla="*/ 7377870 w 12192000"/>
              <a:gd name="connsiteY50" fmla="*/ 1523319 h 2237474"/>
              <a:gd name="connsiteX51" fmla="*/ 7230737 w 12192000"/>
              <a:gd name="connsiteY51" fmla="*/ 1562633 h 2237474"/>
              <a:gd name="connsiteX52" fmla="*/ 7224458 w 12192000"/>
              <a:gd name="connsiteY52" fmla="*/ 1573008 h 2237474"/>
              <a:gd name="connsiteX53" fmla="*/ 7183121 w 12192000"/>
              <a:gd name="connsiteY53" fmla="*/ 1595162 h 2237474"/>
              <a:gd name="connsiteX54" fmla="*/ 7164601 w 12192000"/>
              <a:gd name="connsiteY54" fmla="*/ 1606490 h 2237474"/>
              <a:gd name="connsiteX55" fmla="*/ 6900177 w 12192000"/>
              <a:gd name="connsiteY55" fmla="*/ 1636016 h 2237474"/>
              <a:gd name="connsiteX56" fmla="*/ 6795372 w 12192000"/>
              <a:gd name="connsiteY56" fmla="*/ 1644845 h 2237474"/>
              <a:gd name="connsiteX57" fmla="*/ 6692251 w 12192000"/>
              <a:gd name="connsiteY57" fmla="*/ 1656357 h 2237474"/>
              <a:gd name="connsiteX58" fmla="*/ 6655235 w 12192000"/>
              <a:gd name="connsiteY58" fmla="*/ 1661869 h 2237474"/>
              <a:gd name="connsiteX59" fmla="*/ 6554894 w 12192000"/>
              <a:gd name="connsiteY59" fmla="*/ 1664428 h 2237474"/>
              <a:gd name="connsiteX60" fmla="*/ 6516595 w 12192000"/>
              <a:gd name="connsiteY60" fmla="*/ 1667475 h 2237474"/>
              <a:gd name="connsiteX61" fmla="*/ 6508541 w 12192000"/>
              <a:gd name="connsiteY61" fmla="*/ 1668757 h 2237474"/>
              <a:gd name="connsiteX62" fmla="*/ 6471012 w 12192000"/>
              <a:gd name="connsiteY62" fmla="*/ 1678604 h 2237474"/>
              <a:gd name="connsiteX63" fmla="*/ 6364035 w 12192000"/>
              <a:gd name="connsiteY63" fmla="*/ 1667683 h 2237474"/>
              <a:gd name="connsiteX64" fmla="*/ 6280959 w 12192000"/>
              <a:gd name="connsiteY64" fmla="*/ 1689329 h 2237474"/>
              <a:gd name="connsiteX65" fmla="*/ 6243319 w 12192000"/>
              <a:gd name="connsiteY65" fmla="*/ 1695560 h 2237474"/>
              <a:gd name="connsiteX66" fmla="*/ 6098321 w 12192000"/>
              <a:gd name="connsiteY66" fmla="*/ 1721646 h 2237474"/>
              <a:gd name="connsiteX67" fmla="*/ 5880652 w 12192000"/>
              <a:gd name="connsiteY67" fmla="*/ 1779643 h 2237474"/>
              <a:gd name="connsiteX68" fmla="*/ 5785959 w 12192000"/>
              <a:gd name="connsiteY68" fmla="*/ 1775307 h 2237474"/>
              <a:gd name="connsiteX69" fmla="*/ 5643534 w 12192000"/>
              <a:gd name="connsiteY69" fmla="*/ 1802919 h 2237474"/>
              <a:gd name="connsiteX70" fmla="*/ 5518799 w 12192000"/>
              <a:gd name="connsiteY70" fmla="*/ 1818312 h 2237474"/>
              <a:gd name="connsiteX71" fmla="*/ 5505014 w 12192000"/>
              <a:gd name="connsiteY71" fmla="*/ 1819259 h 2237474"/>
              <a:gd name="connsiteX72" fmla="*/ 5453307 w 12192000"/>
              <a:gd name="connsiteY72" fmla="*/ 1815450 h 2237474"/>
              <a:gd name="connsiteX73" fmla="*/ 5221533 w 12192000"/>
              <a:gd name="connsiteY73" fmla="*/ 1846950 h 2237474"/>
              <a:gd name="connsiteX74" fmla="*/ 5149802 w 12192000"/>
              <a:gd name="connsiteY74" fmla="*/ 1844846 h 2237474"/>
              <a:gd name="connsiteX75" fmla="*/ 5114927 w 12192000"/>
              <a:gd name="connsiteY75" fmla="*/ 1847827 h 2237474"/>
              <a:gd name="connsiteX76" fmla="*/ 5108970 w 12192000"/>
              <a:gd name="connsiteY76" fmla="*/ 1847935 h 2237474"/>
              <a:gd name="connsiteX77" fmla="*/ 5067961 w 12192000"/>
              <a:gd name="connsiteY77" fmla="*/ 1845917 h 2237474"/>
              <a:gd name="connsiteX78" fmla="*/ 5007075 w 12192000"/>
              <a:gd name="connsiteY78" fmla="*/ 1838626 h 2237474"/>
              <a:gd name="connsiteX79" fmla="*/ 4944087 w 12192000"/>
              <a:gd name="connsiteY79" fmla="*/ 1823332 h 2237474"/>
              <a:gd name="connsiteX80" fmla="*/ 4907662 w 12192000"/>
              <a:gd name="connsiteY80" fmla="*/ 1816900 h 2237474"/>
              <a:gd name="connsiteX81" fmla="*/ 4882386 w 12192000"/>
              <a:gd name="connsiteY81" fmla="*/ 1809844 h 2237474"/>
              <a:gd name="connsiteX82" fmla="*/ 4811440 w 12192000"/>
              <a:gd name="connsiteY82" fmla="*/ 1804655 h 2237474"/>
              <a:gd name="connsiteX83" fmla="*/ 4691075 w 12192000"/>
              <a:gd name="connsiteY83" fmla="*/ 1801389 h 2237474"/>
              <a:gd name="connsiteX84" fmla="*/ 4640313 w 12192000"/>
              <a:gd name="connsiteY84" fmla="*/ 1784307 h 2237474"/>
              <a:gd name="connsiteX85" fmla="*/ 4536503 w 12192000"/>
              <a:gd name="connsiteY85" fmla="*/ 1785334 h 2237474"/>
              <a:gd name="connsiteX86" fmla="*/ 4513724 w 12192000"/>
              <a:gd name="connsiteY86" fmla="*/ 1791996 h 2237474"/>
              <a:gd name="connsiteX87" fmla="*/ 4459810 w 12192000"/>
              <a:gd name="connsiteY87" fmla="*/ 1797886 h 2237474"/>
              <a:gd name="connsiteX88" fmla="*/ 4379064 w 12192000"/>
              <a:gd name="connsiteY88" fmla="*/ 1817177 h 2237474"/>
              <a:gd name="connsiteX89" fmla="*/ 4290981 w 12192000"/>
              <a:gd name="connsiteY89" fmla="*/ 1839677 h 2237474"/>
              <a:gd name="connsiteX90" fmla="*/ 4238372 w 12192000"/>
              <a:gd name="connsiteY90" fmla="*/ 1851480 h 2237474"/>
              <a:gd name="connsiteX91" fmla="*/ 4232517 w 12192000"/>
              <a:gd name="connsiteY91" fmla="*/ 1852567 h 2237474"/>
              <a:gd name="connsiteX92" fmla="*/ 4191732 w 12192000"/>
              <a:gd name="connsiteY92" fmla="*/ 1857328 h 2237474"/>
              <a:gd name="connsiteX93" fmla="*/ 4065532 w 12192000"/>
              <a:gd name="connsiteY93" fmla="*/ 1855477 h 2237474"/>
              <a:gd name="connsiteX94" fmla="*/ 4028460 w 12192000"/>
              <a:gd name="connsiteY94" fmla="*/ 1855137 h 2237474"/>
              <a:gd name="connsiteX95" fmla="*/ 4002267 w 12192000"/>
              <a:gd name="connsiteY95" fmla="*/ 1852352 h 2237474"/>
              <a:gd name="connsiteX96" fmla="*/ 3931396 w 12192000"/>
              <a:gd name="connsiteY96" fmla="*/ 1858915 h 2237474"/>
              <a:gd name="connsiteX97" fmla="*/ 3812162 w 12192000"/>
              <a:gd name="connsiteY97" fmla="*/ 1875501 h 2237474"/>
              <a:gd name="connsiteX98" fmla="*/ 3758105 w 12192000"/>
              <a:gd name="connsiteY98" fmla="*/ 1871856 h 2237474"/>
              <a:gd name="connsiteX99" fmla="*/ 3715896 w 12192000"/>
              <a:gd name="connsiteY99" fmla="*/ 1881552 h 2237474"/>
              <a:gd name="connsiteX100" fmla="*/ 3567259 w 12192000"/>
              <a:gd name="connsiteY100" fmla="*/ 1893482 h 2237474"/>
              <a:gd name="connsiteX101" fmla="*/ 3405770 w 12192000"/>
              <a:gd name="connsiteY101" fmla="*/ 1904591 h 2237474"/>
              <a:gd name="connsiteX102" fmla="*/ 3280097 w 12192000"/>
              <a:gd name="connsiteY102" fmla="*/ 1919610 h 2237474"/>
              <a:gd name="connsiteX103" fmla="*/ 3009910 w 12192000"/>
              <a:gd name="connsiteY103" fmla="*/ 1957866 h 2237474"/>
              <a:gd name="connsiteX104" fmla="*/ 2995934 w 12192000"/>
              <a:gd name="connsiteY104" fmla="*/ 1967085 h 2237474"/>
              <a:gd name="connsiteX105" fmla="*/ 2942858 w 12192000"/>
              <a:gd name="connsiteY105" fmla="*/ 1981367 h 2237474"/>
              <a:gd name="connsiteX106" fmla="*/ 2875436 w 12192000"/>
              <a:gd name="connsiteY106" fmla="*/ 1996977 h 2237474"/>
              <a:gd name="connsiteX107" fmla="*/ 2874892 w 12192000"/>
              <a:gd name="connsiteY107" fmla="*/ 1996085 h 2237474"/>
              <a:gd name="connsiteX108" fmla="*/ 2843662 w 12192000"/>
              <a:gd name="connsiteY108" fmla="*/ 1992498 h 2237474"/>
              <a:gd name="connsiteX109" fmla="*/ 2718916 w 12192000"/>
              <a:gd name="connsiteY109" fmla="*/ 1990867 h 2237474"/>
              <a:gd name="connsiteX110" fmla="*/ 2713522 w 12192000"/>
              <a:gd name="connsiteY110" fmla="*/ 1990173 h 2237474"/>
              <a:gd name="connsiteX111" fmla="*/ 2476147 w 12192000"/>
              <a:gd name="connsiteY111" fmla="*/ 1998305 h 2237474"/>
              <a:gd name="connsiteX112" fmla="*/ 2373568 w 12192000"/>
              <a:gd name="connsiteY112" fmla="*/ 2003219 h 2237474"/>
              <a:gd name="connsiteX113" fmla="*/ 2287219 w 12192000"/>
              <a:gd name="connsiteY113" fmla="*/ 1998750 h 2237474"/>
              <a:gd name="connsiteX114" fmla="*/ 2243069 w 12192000"/>
              <a:gd name="connsiteY114" fmla="*/ 2005321 h 2237474"/>
              <a:gd name="connsiteX115" fmla="*/ 2164831 w 12192000"/>
              <a:gd name="connsiteY115" fmla="*/ 2010143 h 2237474"/>
              <a:gd name="connsiteX116" fmla="*/ 2085228 w 12192000"/>
              <a:gd name="connsiteY116" fmla="*/ 2046431 h 2237474"/>
              <a:gd name="connsiteX117" fmla="*/ 2058061 w 12192000"/>
              <a:gd name="connsiteY117" fmla="*/ 2047942 h 2237474"/>
              <a:gd name="connsiteX118" fmla="*/ 2042244 w 12192000"/>
              <a:gd name="connsiteY118" fmla="*/ 2055560 h 2237474"/>
              <a:gd name="connsiteX119" fmla="*/ 1877728 w 12192000"/>
              <a:gd name="connsiteY119" fmla="*/ 2101004 h 2237474"/>
              <a:gd name="connsiteX120" fmla="*/ 1759056 w 12192000"/>
              <a:gd name="connsiteY120" fmla="*/ 2125608 h 2237474"/>
              <a:gd name="connsiteX121" fmla="*/ 1637948 w 12192000"/>
              <a:gd name="connsiteY121" fmla="*/ 2172597 h 2237474"/>
              <a:gd name="connsiteX122" fmla="*/ 1434549 w 12192000"/>
              <a:gd name="connsiteY122" fmla="*/ 2234522 h 2237474"/>
              <a:gd name="connsiteX123" fmla="*/ 1398481 w 12192000"/>
              <a:gd name="connsiteY123" fmla="*/ 2237074 h 2237474"/>
              <a:gd name="connsiteX124" fmla="*/ 1398407 w 12192000"/>
              <a:gd name="connsiteY124" fmla="*/ 2237095 h 2237474"/>
              <a:gd name="connsiteX125" fmla="*/ 1370962 w 12192000"/>
              <a:gd name="connsiteY125" fmla="*/ 2237474 h 2237474"/>
              <a:gd name="connsiteX126" fmla="*/ 1356367 w 12192000"/>
              <a:gd name="connsiteY126" fmla="*/ 2235089 h 2237474"/>
              <a:gd name="connsiteX127" fmla="*/ 1279765 w 12192000"/>
              <a:gd name="connsiteY127" fmla="*/ 2229639 h 2237474"/>
              <a:gd name="connsiteX128" fmla="*/ 1195347 w 12192000"/>
              <a:gd name="connsiteY128" fmla="*/ 2212354 h 2237474"/>
              <a:gd name="connsiteX129" fmla="*/ 970251 w 12192000"/>
              <a:gd name="connsiteY129" fmla="*/ 2221029 h 2237474"/>
              <a:gd name="connsiteX130" fmla="*/ 812914 w 12192000"/>
              <a:gd name="connsiteY130" fmla="*/ 2210095 h 2237474"/>
              <a:gd name="connsiteX131" fmla="*/ 776382 w 12192000"/>
              <a:gd name="connsiteY131" fmla="*/ 2204512 h 2237474"/>
              <a:gd name="connsiteX132" fmla="*/ 597225 w 12192000"/>
              <a:gd name="connsiteY132" fmla="*/ 2180999 h 2237474"/>
              <a:gd name="connsiteX133" fmla="*/ 520671 w 12192000"/>
              <a:gd name="connsiteY133" fmla="*/ 2180980 h 2237474"/>
              <a:gd name="connsiteX134" fmla="*/ 515024 w 12192000"/>
              <a:gd name="connsiteY134" fmla="*/ 2179258 h 2237474"/>
              <a:gd name="connsiteX135" fmla="*/ 413835 w 12192000"/>
              <a:gd name="connsiteY135" fmla="*/ 2156783 h 2237474"/>
              <a:gd name="connsiteX136" fmla="*/ 376513 w 12192000"/>
              <a:gd name="connsiteY136" fmla="*/ 2154014 h 2237474"/>
              <a:gd name="connsiteX137" fmla="*/ 273386 w 12192000"/>
              <a:gd name="connsiteY137" fmla="*/ 2142551 h 2237474"/>
              <a:gd name="connsiteX138" fmla="*/ 169207 w 12192000"/>
              <a:gd name="connsiteY138" fmla="*/ 2128100 h 2237474"/>
              <a:gd name="connsiteX139" fmla="*/ 77641 w 12192000"/>
              <a:gd name="connsiteY139" fmla="*/ 2126835 h 2237474"/>
              <a:gd name="connsiteX140" fmla="*/ 37645 w 12192000"/>
              <a:gd name="connsiteY140" fmla="*/ 2115401 h 2237474"/>
              <a:gd name="connsiteX141" fmla="*/ 4572 w 12192000"/>
              <a:gd name="connsiteY141" fmla="*/ 2111091 h 2237474"/>
              <a:gd name="connsiteX142" fmla="*/ 0 w 12192000"/>
              <a:gd name="connsiteY142" fmla="*/ 2110468 h 2237474"/>
              <a:gd name="connsiteX143" fmla="*/ 0 w 12192000"/>
              <a:gd name="connsiteY14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234662 w 12192000"/>
              <a:gd name="connsiteY28" fmla="*/ 1023056 h 2237474"/>
              <a:gd name="connsiteX29" fmla="*/ 9181033 w 12192000"/>
              <a:gd name="connsiteY29" fmla="*/ 1037921 h 2237474"/>
              <a:gd name="connsiteX30" fmla="*/ 9155969 w 12192000"/>
              <a:gd name="connsiteY30" fmla="*/ 1046804 h 2237474"/>
              <a:gd name="connsiteX31" fmla="*/ 9133985 w 12192000"/>
              <a:gd name="connsiteY31" fmla="*/ 1046450 h 2237474"/>
              <a:gd name="connsiteX32" fmla="*/ 9003462 w 12192000"/>
              <a:gd name="connsiteY32" fmla="*/ 1042406 h 2237474"/>
              <a:gd name="connsiteX33" fmla="*/ 8968445 w 12192000"/>
              <a:gd name="connsiteY33" fmla="*/ 1052169 h 2237474"/>
              <a:gd name="connsiteX34" fmla="*/ 8886001 w 12192000"/>
              <a:gd name="connsiteY34" fmla="*/ 1067468 h 2237474"/>
              <a:gd name="connsiteX35" fmla="*/ 8838610 w 12192000"/>
              <a:gd name="connsiteY35" fmla="*/ 1075091 h 2237474"/>
              <a:gd name="connsiteX36" fmla="*/ 8750383 w 12192000"/>
              <a:gd name="connsiteY36" fmla="*/ 1097387 h 2237474"/>
              <a:gd name="connsiteX37" fmla="*/ 8665605 w 12192000"/>
              <a:gd name="connsiteY37" fmla="*/ 1110791 h 2237474"/>
              <a:gd name="connsiteX38" fmla="*/ 8584946 w 12192000"/>
              <a:gd name="connsiteY38" fmla="*/ 1135226 h 2237474"/>
              <a:gd name="connsiteX39" fmla="*/ 8419755 w 12192000"/>
              <a:gd name="connsiteY39" fmla="*/ 1216260 h 2237474"/>
              <a:gd name="connsiteX40" fmla="*/ 8411626 w 12192000"/>
              <a:gd name="connsiteY40" fmla="*/ 1214397 h 2237474"/>
              <a:gd name="connsiteX41" fmla="*/ 8363469 w 12192000"/>
              <a:gd name="connsiteY41" fmla="*/ 1246658 h 2237474"/>
              <a:gd name="connsiteX42" fmla="*/ 8275497 w 12192000"/>
              <a:gd name="connsiteY42" fmla="*/ 1264396 h 2237474"/>
              <a:gd name="connsiteX43" fmla="*/ 8074238 w 12192000"/>
              <a:gd name="connsiteY43" fmla="*/ 1301895 h 2237474"/>
              <a:gd name="connsiteX44" fmla="*/ 7942099 w 12192000"/>
              <a:gd name="connsiteY44" fmla="*/ 1336332 h 2237474"/>
              <a:gd name="connsiteX45" fmla="*/ 7902328 w 12192000"/>
              <a:gd name="connsiteY45" fmla="*/ 1345865 h 2237474"/>
              <a:gd name="connsiteX46" fmla="*/ 7840612 w 12192000"/>
              <a:gd name="connsiteY46" fmla="*/ 1369373 h 2237474"/>
              <a:gd name="connsiteX47" fmla="*/ 7786819 w 12192000"/>
              <a:gd name="connsiteY47" fmla="*/ 1378970 h 2237474"/>
              <a:gd name="connsiteX48" fmla="*/ 7548172 w 12192000"/>
              <a:gd name="connsiteY48" fmla="*/ 1417460 h 2237474"/>
              <a:gd name="connsiteX49" fmla="*/ 7483437 w 12192000"/>
              <a:gd name="connsiteY49" fmla="*/ 1478152 h 2237474"/>
              <a:gd name="connsiteX50" fmla="*/ 7377870 w 12192000"/>
              <a:gd name="connsiteY50" fmla="*/ 1523319 h 2237474"/>
              <a:gd name="connsiteX51" fmla="*/ 7230737 w 12192000"/>
              <a:gd name="connsiteY51" fmla="*/ 1562633 h 2237474"/>
              <a:gd name="connsiteX52" fmla="*/ 7224458 w 12192000"/>
              <a:gd name="connsiteY52" fmla="*/ 1573008 h 2237474"/>
              <a:gd name="connsiteX53" fmla="*/ 7183121 w 12192000"/>
              <a:gd name="connsiteY53" fmla="*/ 1595162 h 2237474"/>
              <a:gd name="connsiteX54" fmla="*/ 7164601 w 12192000"/>
              <a:gd name="connsiteY54" fmla="*/ 1606490 h 2237474"/>
              <a:gd name="connsiteX55" fmla="*/ 6900177 w 12192000"/>
              <a:gd name="connsiteY55" fmla="*/ 1636016 h 2237474"/>
              <a:gd name="connsiteX56" fmla="*/ 6795372 w 12192000"/>
              <a:gd name="connsiteY56" fmla="*/ 1644845 h 2237474"/>
              <a:gd name="connsiteX57" fmla="*/ 6692251 w 12192000"/>
              <a:gd name="connsiteY57" fmla="*/ 1656357 h 2237474"/>
              <a:gd name="connsiteX58" fmla="*/ 6655235 w 12192000"/>
              <a:gd name="connsiteY58" fmla="*/ 1661869 h 2237474"/>
              <a:gd name="connsiteX59" fmla="*/ 6554894 w 12192000"/>
              <a:gd name="connsiteY59" fmla="*/ 1664428 h 2237474"/>
              <a:gd name="connsiteX60" fmla="*/ 6516595 w 12192000"/>
              <a:gd name="connsiteY60" fmla="*/ 1667475 h 2237474"/>
              <a:gd name="connsiteX61" fmla="*/ 6508541 w 12192000"/>
              <a:gd name="connsiteY61" fmla="*/ 1668757 h 2237474"/>
              <a:gd name="connsiteX62" fmla="*/ 6471012 w 12192000"/>
              <a:gd name="connsiteY62" fmla="*/ 1678604 h 2237474"/>
              <a:gd name="connsiteX63" fmla="*/ 6364035 w 12192000"/>
              <a:gd name="connsiteY63" fmla="*/ 1667683 h 2237474"/>
              <a:gd name="connsiteX64" fmla="*/ 6280959 w 12192000"/>
              <a:gd name="connsiteY64" fmla="*/ 1689329 h 2237474"/>
              <a:gd name="connsiteX65" fmla="*/ 6243319 w 12192000"/>
              <a:gd name="connsiteY65" fmla="*/ 1695560 h 2237474"/>
              <a:gd name="connsiteX66" fmla="*/ 6098321 w 12192000"/>
              <a:gd name="connsiteY66" fmla="*/ 1721646 h 2237474"/>
              <a:gd name="connsiteX67" fmla="*/ 5880652 w 12192000"/>
              <a:gd name="connsiteY67" fmla="*/ 1779643 h 2237474"/>
              <a:gd name="connsiteX68" fmla="*/ 5785959 w 12192000"/>
              <a:gd name="connsiteY68" fmla="*/ 1775307 h 2237474"/>
              <a:gd name="connsiteX69" fmla="*/ 5643534 w 12192000"/>
              <a:gd name="connsiteY69" fmla="*/ 1802919 h 2237474"/>
              <a:gd name="connsiteX70" fmla="*/ 5518799 w 12192000"/>
              <a:gd name="connsiteY70" fmla="*/ 1818312 h 2237474"/>
              <a:gd name="connsiteX71" fmla="*/ 5505014 w 12192000"/>
              <a:gd name="connsiteY71" fmla="*/ 1819259 h 2237474"/>
              <a:gd name="connsiteX72" fmla="*/ 5453307 w 12192000"/>
              <a:gd name="connsiteY72" fmla="*/ 1815450 h 2237474"/>
              <a:gd name="connsiteX73" fmla="*/ 5221533 w 12192000"/>
              <a:gd name="connsiteY73" fmla="*/ 1846950 h 2237474"/>
              <a:gd name="connsiteX74" fmla="*/ 5149802 w 12192000"/>
              <a:gd name="connsiteY74" fmla="*/ 1844846 h 2237474"/>
              <a:gd name="connsiteX75" fmla="*/ 5114927 w 12192000"/>
              <a:gd name="connsiteY75" fmla="*/ 1847827 h 2237474"/>
              <a:gd name="connsiteX76" fmla="*/ 5108970 w 12192000"/>
              <a:gd name="connsiteY76" fmla="*/ 1847935 h 2237474"/>
              <a:gd name="connsiteX77" fmla="*/ 5067961 w 12192000"/>
              <a:gd name="connsiteY77" fmla="*/ 1845917 h 2237474"/>
              <a:gd name="connsiteX78" fmla="*/ 5007075 w 12192000"/>
              <a:gd name="connsiteY78" fmla="*/ 1838626 h 2237474"/>
              <a:gd name="connsiteX79" fmla="*/ 4944087 w 12192000"/>
              <a:gd name="connsiteY79" fmla="*/ 1823332 h 2237474"/>
              <a:gd name="connsiteX80" fmla="*/ 4907662 w 12192000"/>
              <a:gd name="connsiteY80" fmla="*/ 1816900 h 2237474"/>
              <a:gd name="connsiteX81" fmla="*/ 4882386 w 12192000"/>
              <a:gd name="connsiteY81" fmla="*/ 1809844 h 2237474"/>
              <a:gd name="connsiteX82" fmla="*/ 4811440 w 12192000"/>
              <a:gd name="connsiteY82" fmla="*/ 1804655 h 2237474"/>
              <a:gd name="connsiteX83" fmla="*/ 4691075 w 12192000"/>
              <a:gd name="connsiteY83" fmla="*/ 1801389 h 2237474"/>
              <a:gd name="connsiteX84" fmla="*/ 4640313 w 12192000"/>
              <a:gd name="connsiteY84" fmla="*/ 1784307 h 2237474"/>
              <a:gd name="connsiteX85" fmla="*/ 4536503 w 12192000"/>
              <a:gd name="connsiteY85" fmla="*/ 1785334 h 2237474"/>
              <a:gd name="connsiteX86" fmla="*/ 4513724 w 12192000"/>
              <a:gd name="connsiteY86" fmla="*/ 1791996 h 2237474"/>
              <a:gd name="connsiteX87" fmla="*/ 4459810 w 12192000"/>
              <a:gd name="connsiteY87" fmla="*/ 1797886 h 2237474"/>
              <a:gd name="connsiteX88" fmla="*/ 4379064 w 12192000"/>
              <a:gd name="connsiteY88" fmla="*/ 1817177 h 2237474"/>
              <a:gd name="connsiteX89" fmla="*/ 4290981 w 12192000"/>
              <a:gd name="connsiteY89" fmla="*/ 1839677 h 2237474"/>
              <a:gd name="connsiteX90" fmla="*/ 4238372 w 12192000"/>
              <a:gd name="connsiteY90" fmla="*/ 1851480 h 2237474"/>
              <a:gd name="connsiteX91" fmla="*/ 4232517 w 12192000"/>
              <a:gd name="connsiteY91" fmla="*/ 1852567 h 2237474"/>
              <a:gd name="connsiteX92" fmla="*/ 4191732 w 12192000"/>
              <a:gd name="connsiteY92" fmla="*/ 1857328 h 2237474"/>
              <a:gd name="connsiteX93" fmla="*/ 4065532 w 12192000"/>
              <a:gd name="connsiteY93" fmla="*/ 1855477 h 2237474"/>
              <a:gd name="connsiteX94" fmla="*/ 4028460 w 12192000"/>
              <a:gd name="connsiteY94" fmla="*/ 1855137 h 2237474"/>
              <a:gd name="connsiteX95" fmla="*/ 4002267 w 12192000"/>
              <a:gd name="connsiteY95" fmla="*/ 1852352 h 2237474"/>
              <a:gd name="connsiteX96" fmla="*/ 3931396 w 12192000"/>
              <a:gd name="connsiteY96" fmla="*/ 1858915 h 2237474"/>
              <a:gd name="connsiteX97" fmla="*/ 3812162 w 12192000"/>
              <a:gd name="connsiteY97" fmla="*/ 1875501 h 2237474"/>
              <a:gd name="connsiteX98" fmla="*/ 3758105 w 12192000"/>
              <a:gd name="connsiteY98" fmla="*/ 1871856 h 2237474"/>
              <a:gd name="connsiteX99" fmla="*/ 3715896 w 12192000"/>
              <a:gd name="connsiteY99" fmla="*/ 1881552 h 2237474"/>
              <a:gd name="connsiteX100" fmla="*/ 3567259 w 12192000"/>
              <a:gd name="connsiteY100" fmla="*/ 1893482 h 2237474"/>
              <a:gd name="connsiteX101" fmla="*/ 3405770 w 12192000"/>
              <a:gd name="connsiteY101" fmla="*/ 1904591 h 2237474"/>
              <a:gd name="connsiteX102" fmla="*/ 3280097 w 12192000"/>
              <a:gd name="connsiteY102" fmla="*/ 1919610 h 2237474"/>
              <a:gd name="connsiteX103" fmla="*/ 3009910 w 12192000"/>
              <a:gd name="connsiteY103" fmla="*/ 1957866 h 2237474"/>
              <a:gd name="connsiteX104" fmla="*/ 2995934 w 12192000"/>
              <a:gd name="connsiteY104" fmla="*/ 1967085 h 2237474"/>
              <a:gd name="connsiteX105" fmla="*/ 2942858 w 12192000"/>
              <a:gd name="connsiteY105" fmla="*/ 1981367 h 2237474"/>
              <a:gd name="connsiteX106" fmla="*/ 2875436 w 12192000"/>
              <a:gd name="connsiteY106" fmla="*/ 1996977 h 2237474"/>
              <a:gd name="connsiteX107" fmla="*/ 2874892 w 12192000"/>
              <a:gd name="connsiteY107" fmla="*/ 1996085 h 2237474"/>
              <a:gd name="connsiteX108" fmla="*/ 2843662 w 12192000"/>
              <a:gd name="connsiteY108" fmla="*/ 1992498 h 2237474"/>
              <a:gd name="connsiteX109" fmla="*/ 2718916 w 12192000"/>
              <a:gd name="connsiteY109" fmla="*/ 1990867 h 2237474"/>
              <a:gd name="connsiteX110" fmla="*/ 2713522 w 12192000"/>
              <a:gd name="connsiteY110" fmla="*/ 1990173 h 2237474"/>
              <a:gd name="connsiteX111" fmla="*/ 2476147 w 12192000"/>
              <a:gd name="connsiteY111" fmla="*/ 1998305 h 2237474"/>
              <a:gd name="connsiteX112" fmla="*/ 2373568 w 12192000"/>
              <a:gd name="connsiteY112" fmla="*/ 2003219 h 2237474"/>
              <a:gd name="connsiteX113" fmla="*/ 2287219 w 12192000"/>
              <a:gd name="connsiteY113" fmla="*/ 1998750 h 2237474"/>
              <a:gd name="connsiteX114" fmla="*/ 2243069 w 12192000"/>
              <a:gd name="connsiteY114" fmla="*/ 2005321 h 2237474"/>
              <a:gd name="connsiteX115" fmla="*/ 2164831 w 12192000"/>
              <a:gd name="connsiteY115" fmla="*/ 2010143 h 2237474"/>
              <a:gd name="connsiteX116" fmla="*/ 2085228 w 12192000"/>
              <a:gd name="connsiteY116" fmla="*/ 2046431 h 2237474"/>
              <a:gd name="connsiteX117" fmla="*/ 2058061 w 12192000"/>
              <a:gd name="connsiteY117" fmla="*/ 2047942 h 2237474"/>
              <a:gd name="connsiteX118" fmla="*/ 2042244 w 12192000"/>
              <a:gd name="connsiteY118" fmla="*/ 2055560 h 2237474"/>
              <a:gd name="connsiteX119" fmla="*/ 1877728 w 12192000"/>
              <a:gd name="connsiteY119" fmla="*/ 2101004 h 2237474"/>
              <a:gd name="connsiteX120" fmla="*/ 1759056 w 12192000"/>
              <a:gd name="connsiteY120" fmla="*/ 2125608 h 2237474"/>
              <a:gd name="connsiteX121" fmla="*/ 1637948 w 12192000"/>
              <a:gd name="connsiteY121" fmla="*/ 2172597 h 2237474"/>
              <a:gd name="connsiteX122" fmla="*/ 1434549 w 12192000"/>
              <a:gd name="connsiteY122" fmla="*/ 2234522 h 2237474"/>
              <a:gd name="connsiteX123" fmla="*/ 1398481 w 12192000"/>
              <a:gd name="connsiteY123" fmla="*/ 2237074 h 2237474"/>
              <a:gd name="connsiteX124" fmla="*/ 1398407 w 12192000"/>
              <a:gd name="connsiteY124" fmla="*/ 2237095 h 2237474"/>
              <a:gd name="connsiteX125" fmla="*/ 1370962 w 12192000"/>
              <a:gd name="connsiteY125" fmla="*/ 2237474 h 2237474"/>
              <a:gd name="connsiteX126" fmla="*/ 1356367 w 12192000"/>
              <a:gd name="connsiteY126" fmla="*/ 2235089 h 2237474"/>
              <a:gd name="connsiteX127" fmla="*/ 1279765 w 12192000"/>
              <a:gd name="connsiteY127" fmla="*/ 2229639 h 2237474"/>
              <a:gd name="connsiteX128" fmla="*/ 1195347 w 12192000"/>
              <a:gd name="connsiteY128" fmla="*/ 2212354 h 2237474"/>
              <a:gd name="connsiteX129" fmla="*/ 970251 w 12192000"/>
              <a:gd name="connsiteY129" fmla="*/ 2221029 h 2237474"/>
              <a:gd name="connsiteX130" fmla="*/ 812914 w 12192000"/>
              <a:gd name="connsiteY130" fmla="*/ 2210095 h 2237474"/>
              <a:gd name="connsiteX131" fmla="*/ 776382 w 12192000"/>
              <a:gd name="connsiteY131" fmla="*/ 2204512 h 2237474"/>
              <a:gd name="connsiteX132" fmla="*/ 597225 w 12192000"/>
              <a:gd name="connsiteY132" fmla="*/ 2180999 h 2237474"/>
              <a:gd name="connsiteX133" fmla="*/ 520671 w 12192000"/>
              <a:gd name="connsiteY133" fmla="*/ 2180980 h 2237474"/>
              <a:gd name="connsiteX134" fmla="*/ 515024 w 12192000"/>
              <a:gd name="connsiteY134" fmla="*/ 2179258 h 2237474"/>
              <a:gd name="connsiteX135" fmla="*/ 413835 w 12192000"/>
              <a:gd name="connsiteY135" fmla="*/ 2156783 h 2237474"/>
              <a:gd name="connsiteX136" fmla="*/ 376513 w 12192000"/>
              <a:gd name="connsiteY136" fmla="*/ 2154014 h 2237474"/>
              <a:gd name="connsiteX137" fmla="*/ 273386 w 12192000"/>
              <a:gd name="connsiteY137" fmla="*/ 2142551 h 2237474"/>
              <a:gd name="connsiteX138" fmla="*/ 169207 w 12192000"/>
              <a:gd name="connsiteY138" fmla="*/ 2128100 h 2237474"/>
              <a:gd name="connsiteX139" fmla="*/ 77641 w 12192000"/>
              <a:gd name="connsiteY139" fmla="*/ 2126835 h 2237474"/>
              <a:gd name="connsiteX140" fmla="*/ 37645 w 12192000"/>
              <a:gd name="connsiteY140" fmla="*/ 2115401 h 2237474"/>
              <a:gd name="connsiteX141" fmla="*/ 4572 w 12192000"/>
              <a:gd name="connsiteY141" fmla="*/ 2111091 h 2237474"/>
              <a:gd name="connsiteX142" fmla="*/ 0 w 12192000"/>
              <a:gd name="connsiteY142" fmla="*/ 2110468 h 2237474"/>
              <a:gd name="connsiteX143" fmla="*/ 0 w 12192000"/>
              <a:gd name="connsiteY14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181033 w 12192000"/>
              <a:gd name="connsiteY28" fmla="*/ 1037921 h 2237474"/>
              <a:gd name="connsiteX29" fmla="*/ 9155969 w 12192000"/>
              <a:gd name="connsiteY29" fmla="*/ 1046804 h 2237474"/>
              <a:gd name="connsiteX30" fmla="*/ 9133985 w 12192000"/>
              <a:gd name="connsiteY30" fmla="*/ 1046450 h 2237474"/>
              <a:gd name="connsiteX31" fmla="*/ 9003462 w 12192000"/>
              <a:gd name="connsiteY31" fmla="*/ 1042406 h 2237474"/>
              <a:gd name="connsiteX32" fmla="*/ 8968445 w 12192000"/>
              <a:gd name="connsiteY32" fmla="*/ 1052169 h 2237474"/>
              <a:gd name="connsiteX33" fmla="*/ 8886001 w 12192000"/>
              <a:gd name="connsiteY33" fmla="*/ 1067468 h 2237474"/>
              <a:gd name="connsiteX34" fmla="*/ 8838610 w 12192000"/>
              <a:gd name="connsiteY34" fmla="*/ 1075091 h 2237474"/>
              <a:gd name="connsiteX35" fmla="*/ 8750383 w 12192000"/>
              <a:gd name="connsiteY35" fmla="*/ 1097387 h 2237474"/>
              <a:gd name="connsiteX36" fmla="*/ 8665605 w 12192000"/>
              <a:gd name="connsiteY36" fmla="*/ 1110791 h 2237474"/>
              <a:gd name="connsiteX37" fmla="*/ 8584946 w 12192000"/>
              <a:gd name="connsiteY37" fmla="*/ 1135226 h 2237474"/>
              <a:gd name="connsiteX38" fmla="*/ 8419755 w 12192000"/>
              <a:gd name="connsiteY38" fmla="*/ 1216260 h 2237474"/>
              <a:gd name="connsiteX39" fmla="*/ 8411626 w 12192000"/>
              <a:gd name="connsiteY39" fmla="*/ 1214397 h 2237474"/>
              <a:gd name="connsiteX40" fmla="*/ 8363469 w 12192000"/>
              <a:gd name="connsiteY40" fmla="*/ 1246658 h 2237474"/>
              <a:gd name="connsiteX41" fmla="*/ 8275497 w 12192000"/>
              <a:gd name="connsiteY41" fmla="*/ 1264396 h 2237474"/>
              <a:gd name="connsiteX42" fmla="*/ 8074238 w 12192000"/>
              <a:gd name="connsiteY42" fmla="*/ 1301895 h 2237474"/>
              <a:gd name="connsiteX43" fmla="*/ 7942099 w 12192000"/>
              <a:gd name="connsiteY43" fmla="*/ 1336332 h 2237474"/>
              <a:gd name="connsiteX44" fmla="*/ 7902328 w 12192000"/>
              <a:gd name="connsiteY44" fmla="*/ 1345865 h 2237474"/>
              <a:gd name="connsiteX45" fmla="*/ 7840612 w 12192000"/>
              <a:gd name="connsiteY45" fmla="*/ 1369373 h 2237474"/>
              <a:gd name="connsiteX46" fmla="*/ 7786819 w 12192000"/>
              <a:gd name="connsiteY46" fmla="*/ 1378970 h 2237474"/>
              <a:gd name="connsiteX47" fmla="*/ 7548172 w 12192000"/>
              <a:gd name="connsiteY47" fmla="*/ 1417460 h 2237474"/>
              <a:gd name="connsiteX48" fmla="*/ 7483437 w 12192000"/>
              <a:gd name="connsiteY48" fmla="*/ 1478152 h 2237474"/>
              <a:gd name="connsiteX49" fmla="*/ 7377870 w 12192000"/>
              <a:gd name="connsiteY49" fmla="*/ 1523319 h 2237474"/>
              <a:gd name="connsiteX50" fmla="*/ 7230737 w 12192000"/>
              <a:gd name="connsiteY50" fmla="*/ 1562633 h 2237474"/>
              <a:gd name="connsiteX51" fmla="*/ 7224458 w 12192000"/>
              <a:gd name="connsiteY51" fmla="*/ 1573008 h 2237474"/>
              <a:gd name="connsiteX52" fmla="*/ 7183121 w 12192000"/>
              <a:gd name="connsiteY52" fmla="*/ 1595162 h 2237474"/>
              <a:gd name="connsiteX53" fmla="*/ 7164601 w 12192000"/>
              <a:gd name="connsiteY53" fmla="*/ 1606490 h 2237474"/>
              <a:gd name="connsiteX54" fmla="*/ 6900177 w 12192000"/>
              <a:gd name="connsiteY54" fmla="*/ 1636016 h 2237474"/>
              <a:gd name="connsiteX55" fmla="*/ 6795372 w 12192000"/>
              <a:gd name="connsiteY55" fmla="*/ 1644845 h 2237474"/>
              <a:gd name="connsiteX56" fmla="*/ 6692251 w 12192000"/>
              <a:gd name="connsiteY56" fmla="*/ 1656357 h 2237474"/>
              <a:gd name="connsiteX57" fmla="*/ 6655235 w 12192000"/>
              <a:gd name="connsiteY57" fmla="*/ 1661869 h 2237474"/>
              <a:gd name="connsiteX58" fmla="*/ 6554894 w 12192000"/>
              <a:gd name="connsiteY58" fmla="*/ 1664428 h 2237474"/>
              <a:gd name="connsiteX59" fmla="*/ 6516595 w 12192000"/>
              <a:gd name="connsiteY59" fmla="*/ 1667475 h 2237474"/>
              <a:gd name="connsiteX60" fmla="*/ 6508541 w 12192000"/>
              <a:gd name="connsiteY60" fmla="*/ 1668757 h 2237474"/>
              <a:gd name="connsiteX61" fmla="*/ 6471012 w 12192000"/>
              <a:gd name="connsiteY61" fmla="*/ 1678604 h 2237474"/>
              <a:gd name="connsiteX62" fmla="*/ 6364035 w 12192000"/>
              <a:gd name="connsiteY62" fmla="*/ 1667683 h 2237474"/>
              <a:gd name="connsiteX63" fmla="*/ 6280959 w 12192000"/>
              <a:gd name="connsiteY63" fmla="*/ 1689329 h 2237474"/>
              <a:gd name="connsiteX64" fmla="*/ 6243319 w 12192000"/>
              <a:gd name="connsiteY64" fmla="*/ 1695560 h 2237474"/>
              <a:gd name="connsiteX65" fmla="*/ 6098321 w 12192000"/>
              <a:gd name="connsiteY65" fmla="*/ 1721646 h 2237474"/>
              <a:gd name="connsiteX66" fmla="*/ 5880652 w 12192000"/>
              <a:gd name="connsiteY66" fmla="*/ 1779643 h 2237474"/>
              <a:gd name="connsiteX67" fmla="*/ 5785959 w 12192000"/>
              <a:gd name="connsiteY67" fmla="*/ 1775307 h 2237474"/>
              <a:gd name="connsiteX68" fmla="*/ 5643534 w 12192000"/>
              <a:gd name="connsiteY68" fmla="*/ 1802919 h 2237474"/>
              <a:gd name="connsiteX69" fmla="*/ 5518799 w 12192000"/>
              <a:gd name="connsiteY69" fmla="*/ 1818312 h 2237474"/>
              <a:gd name="connsiteX70" fmla="*/ 5505014 w 12192000"/>
              <a:gd name="connsiteY70" fmla="*/ 1819259 h 2237474"/>
              <a:gd name="connsiteX71" fmla="*/ 5453307 w 12192000"/>
              <a:gd name="connsiteY71" fmla="*/ 1815450 h 2237474"/>
              <a:gd name="connsiteX72" fmla="*/ 5221533 w 12192000"/>
              <a:gd name="connsiteY72" fmla="*/ 1846950 h 2237474"/>
              <a:gd name="connsiteX73" fmla="*/ 5149802 w 12192000"/>
              <a:gd name="connsiteY73" fmla="*/ 1844846 h 2237474"/>
              <a:gd name="connsiteX74" fmla="*/ 5114927 w 12192000"/>
              <a:gd name="connsiteY74" fmla="*/ 1847827 h 2237474"/>
              <a:gd name="connsiteX75" fmla="*/ 5108970 w 12192000"/>
              <a:gd name="connsiteY75" fmla="*/ 1847935 h 2237474"/>
              <a:gd name="connsiteX76" fmla="*/ 5067961 w 12192000"/>
              <a:gd name="connsiteY76" fmla="*/ 1845917 h 2237474"/>
              <a:gd name="connsiteX77" fmla="*/ 5007075 w 12192000"/>
              <a:gd name="connsiteY77" fmla="*/ 1838626 h 2237474"/>
              <a:gd name="connsiteX78" fmla="*/ 4944087 w 12192000"/>
              <a:gd name="connsiteY78" fmla="*/ 1823332 h 2237474"/>
              <a:gd name="connsiteX79" fmla="*/ 4907662 w 12192000"/>
              <a:gd name="connsiteY79" fmla="*/ 1816900 h 2237474"/>
              <a:gd name="connsiteX80" fmla="*/ 4882386 w 12192000"/>
              <a:gd name="connsiteY80" fmla="*/ 1809844 h 2237474"/>
              <a:gd name="connsiteX81" fmla="*/ 4811440 w 12192000"/>
              <a:gd name="connsiteY81" fmla="*/ 1804655 h 2237474"/>
              <a:gd name="connsiteX82" fmla="*/ 4691075 w 12192000"/>
              <a:gd name="connsiteY82" fmla="*/ 1801389 h 2237474"/>
              <a:gd name="connsiteX83" fmla="*/ 4640313 w 12192000"/>
              <a:gd name="connsiteY83" fmla="*/ 1784307 h 2237474"/>
              <a:gd name="connsiteX84" fmla="*/ 4536503 w 12192000"/>
              <a:gd name="connsiteY84" fmla="*/ 1785334 h 2237474"/>
              <a:gd name="connsiteX85" fmla="*/ 4513724 w 12192000"/>
              <a:gd name="connsiteY85" fmla="*/ 1791996 h 2237474"/>
              <a:gd name="connsiteX86" fmla="*/ 4459810 w 12192000"/>
              <a:gd name="connsiteY86" fmla="*/ 1797886 h 2237474"/>
              <a:gd name="connsiteX87" fmla="*/ 4379064 w 12192000"/>
              <a:gd name="connsiteY87" fmla="*/ 1817177 h 2237474"/>
              <a:gd name="connsiteX88" fmla="*/ 4290981 w 12192000"/>
              <a:gd name="connsiteY88" fmla="*/ 1839677 h 2237474"/>
              <a:gd name="connsiteX89" fmla="*/ 4238372 w 12192000"/>
              <a:gd name="connsiteY89" fmla="*/ 1851480 h 2237474"/>
              <a:gd name="connsiteX90" fmla="*/ 4232517 w 12192000"/>
              <a:gd name="connsiteY90" fmla="*/ 1852567 h 2237474"/>
              <a:gd name="connsiteX91" fmla="*/ 4191732 w 12192000"/>
              <a:gd name="connsiteY91" fmla="*/ 1857328 h 2237474"/>
              <a:gd name="connsiteX92" fmla="*/ 4065532 w 12192000"/>
              <a:gd name="connsiteY92" fmla="*/ 1855477 h 2237474"/>
              <a:gd name="connsiteX93" fmla="*/ 4028460 w 12192000"/>
              <a:gd name="connsiteY93" fmla="*/ 1855137 h 2237474"/>
              <a:gd name="connsiteX94" fmla="*/ 4002267 w 12192000"/>
              <a:gd name="connsiteY94" fmla="*/ 1852352 h 2237474"/>
              <a:gd name="connsiteX95" fmla="*/ 3931396 w 12192000"/>
              <a:gd name="connsiteY95" fmla="*/ 1858915 h 2237474"/>
              <a:gd name="connsiteX96" fmla="*/ 3812162 w 12192000"/>
              <a:gd name="connsiteY96" fmla="*/ 1875501 h 2237474"/>
              <a:gd name="connsiteX97" fmla="*/ 3758105 w 12192000"/>
              <a:gd name="connsiteY97" fmla="*/ 1871856 h 2237474"/>
              <a:gd name="connsiteX98" fmla="*/ 3715896 w 12192000"/>
              <a:gd name="connsiteY98" fmla="*/ 1881552 h 2237474"/>
              <a:gd name="connsiteX99" fmla="*/ 3567259 w 12192000"/>
              <a:gd name="connsiteY99" fmla="*/ 1893482 h 2237474"/>
              <a:gd name="connsiteX100" fmla="*/ 3405770 w 12192000"/>
              <a:gd name="connsiteY100" fmla="*/ 1904591 h 2237474"/>
              <a:gd name="connsiteX101" fmla="*/ 3280097 w 12192000"/>
              <a:gd name="connsiteY101" fmla="*/ 1919610 h 2237474"/>
              <a:gd name="connsiteX102" fmla="*/ 3009910 w 12192000"/>
              <a:gd name="connsiteY102" fmla="*/ 1957866 h 2237474"/>
              <a:gd name="connsiteX103" fmla="*/ 2995934 w 12192000"/>
              <a:gd name="connsiteY103" fmla="*/ 1967085 h 2237474"/>
              <a:gd name="connsiteX104" fmla="*/ 2942858 w 12192000"/>
              <a:gd name="connsiteY104" fmla="*/ 1981367 h 2237474"/>
              <a:gd name="connsiteX105" fmla="*/ 2875436 w 12192000"/>
              <a:gd name="connsiteY105" fmla="*/ 1996977 h 2237474"/>
              <a:gd name="connsiteX106" fmla="*/ 2874892 w 12192000"/>
              <a:gd name="connsiteY106" fmla="*/ 1996085 h 2237474"/>
              <a:gd name="connsiteX107" fmla="*/ 2843662 w 12192000"/>
              <a:gd name="connsiteY107" fmla="*/ 1992498 h 2237474"/>
              <a:gd name="connsiteX108" fmla="*/ 2718916 w 12192000"/>
              <a:gd name="connsiteY108" fmla="*/ 1990867 h 2237474"/>
              <a:gd name="connsiteX109" fmla="*/ 2713522 w 12192000"/>
              <a:gd name="connsiteY109" fmla="*/ 1990173 h 2237474"/>
              <a:gd name="connsiteX110" fmla="*/ 2476147 w 12192000"/>
              <a:gd name="connsiteY110" fmla="*/ 1998305 h 2237474"/>
              <a:gd name="connsiteX111" fmla="*/ 2373568 w 12192000"/>
              <a:gd name="connsiteY111" fmla="*/ 2003219 h 2237474"/>
              <a:gd name="connsiteX112" fmla="*/ 2287219 w 12192000"/>
              <a:gd name="connsiteY112" fmla="*/ 1998750 h 2237474"/>
              <a:gd name="connsiteX113" fmla="*/ 2243069 w 12192000"/>
              <a:gd name="connsiteY113" fmla="*/ 2005321 h 2237474"/>
              <a:gd name="connsiteX114" fmla="*/ 2164831 w 12192000"/>
              <a:gd name="connsiteY114" fmla="*/ 2010143 h 2237474"/>
              <a:gd name="connsiteX115" fmla="*/ 2085228 w 12192000"/>
              <a:gd name="connsiteY115" fmla="*/ 2046431 h 2237474"/>
              <a:gd name="connsiteX116" fmla="*/ 2058061 w 12192000"/>
              <a:gd name="connsiteY116" fmla="*/ 2047942 h 2237474"/>
              <a:gd name="connsiteX117" fmla="*/ 2042244 w 12192000"/>
              <a:gd name="connsiteY117" fmla="*/ 2055560 h 2237474"/>
              <a:gd name="connsiteX118" fmla="*/ 1877728 w 12192000"/>
              <a:gd name="connsiteY118" fmla="*/ 2101004 h 2237474"/>
              <a:gd name="connsiteX119" fmla="*/ 1759056 w 12192000"/>
              <a:gd name="connsiteY119" fmla="*/ 2125608 h 2237474"/>
              <a:gd name="connsiteX120" fmla="*/ 1637948 w 12192000"/>
              <a:gd name="connsiteY120" fmla="*/ 2172597 h 2237474"/>
              <a:gd name="connsiteX121" fmla="*/ 1434549 w 12192000"/>
              <a:gd name="connsiteY121" fmla="*/ 2234522 h 2237474"/>
              <a:gd name="connsiteX122" fmla="*/ 1398481 w 12192000"/>
              <a:gd name="connsiteY122" fmla="*/ 2237074 h 2237474"/>
              <a:gd name="connsiteX123" fmla="*/ 1398407 w 12192000"/>
              <a:gd name="connsiteY123" fmla="*/ 2237095 h 2237474"/>
              <a:gd name="connsiteX124" fmla="*/ 1370962 w 12192000"/>
              <a:gd name="connsiteY124" fmla="*/ 2237474 h 2237474"/>
              <a:gd name="connsiteX125" fmla="*/ 1356367 w 12192000"/>
              <a:gd name="connsiteY125" fmla="*/ 2235089 h 2237474"/>
              <a:gd name="connsiteX126" fmla="*/ 1279765 w 12192000"/>
              <a:gd name="connsiteY126" fmla="*/ 2229639 h 2237474"/>
              <a:gd name="connsiteX127" fmla="*/ 1195347 w 12192000"/>
              <a:gd name="connsiteY127" fmla="*/ 2212354 h 2237474"/>
              <a:gd name="connsiteX128" fmla="*/ 970251 w 12192000"/>
              <a:gd name="connsiteY128" fmla="*/ 2221029 h 2237474"/>
              <a:gd name="connsiteX129" fmla="*/ 812914 w 12192000"/>
              <a:gd name="connsiteY129" fmla="*/ 2210095 h 2237474"/>
              <a:gd name="connsiteX130" fmla="*/ 776382 w 12192000"/>
              <a:gd name="connsiteY130" fmla="*/ 2204512 h 2237474"/>
              <a:gd name="connsiteX131" fmla="*/ 597225 w 12192000"/>
              <a:gd name="connsiteY131" fmla="*/ 2180999 h 2237474"/>
              <a:gd name="connsiteX132" fmla="*/ 520671 w 12192000"/>
              <a:gd name="connsiteY132" fmla="*/ 2180980 h 2237474"/>
              <a:gd name="connsiteX133" fmla="*/ 515024 w 12192000"/>
              <a:gd name="connsiteY133" fmla="*/ 2179258 h 2237474"/>
              <a:gd name="connsiteX134" fmla="*/ 413835 w 12192000"/>
              <a:gd name="connsiteY134" fmla="*/ 2156783 h 2237474"/>
              <a:gd name="connsiteX135" fmla="*/ 376513 w 12192000"/>
              <a:gd name="connsiteY135" fmla="*/ 2154014 h 2237474"/>
              <a:gd name="connsiteX136" fmla="*/ 273386 w 12192000"/>
              <a:gd name="connsiteY136" fmla="*/ 2142551 h 2237474"/>
              <a:gd name="connsiteX137" fmla="*/ 169207 w 12192000"/>
              <a:gd name="connsiteY137" fmla="*/ 2128100 h 2237474"/>
              <a:gd name="connsiteX138" fmla="*/ 77641 w 12192000"/>
              <a:gd name="connsiteY138" fmla="*/ 2126835 h 2237474"/>
              <a:gd name="connsiteX139" fmla="*/ 37645 w 12192000"/>
              <a:gd name="connsiteY139" fmla="*/ 2115401 h 2237474"/>
              <a:gd name="connsiteX140" fmla="*/ 4572 w 12192000"/>
              <a:gd name="connsiteY140" fmla="*/ 2111091 h 2237474"/>
              <a:gd name="connsiteX141" fmla="*/ 0 w 12192000"/>
              <a:gd name="connsiteY141" fmla="*/ 2110468 h 2237474"/>
              <a:gd name="connsiteX142" fmla="*/ 0 w 12192000"/>
              <a:gd name="connsiteY14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188177 w 12192000"/>
              <a:gd name="connsiteY28" fmla="*/ 1035474 h 2237474"/>
              <a:gd name="connsiteX29" fmla="*/ 9155969 w 12192000"/>
              <a:gd name="connsiteY29" fmla="*/ 1046804 h 2237474"/>
              <a:gd name="connsiteX30" fmla="*/ 9133985 w 12192000"/>
              <a:gd name="connsiteY30" fmla="*/ 1046450 h 2237474"/>
              <a:gd name="connsiteX31" fmla="*/ 9003462 w 12192000"/>
              <a:gd name="connsiteY31" fmla="*/ 1042406 h 2237474"/>
              <a:gd name="connsiteX32" fmla="*/ 8968445 w 12192000"/>
              <a:gd name="connsiteY32" fmla="*/ 1052169 h 2237474"/>
              <a:gd name="connsiteX33" fmla="*/ 8886001 w 12192000"/>
              <a:gd name="connsiteY33" fmla="*/ 1067468 h 2237474"/>
              <a:gd name="connsiteX34" fmla="*/ 8838610 w 12192000"/>
              <a:gd name="connsiteY34" fmla="*/ 1075091 h 2237474"/>
              <a:gd name="connsiteX35" fmla="*/ 8750383 w 12192000"/>
              <a:gd name="connsiteY35" fmla="*/ 1097387 h 2237474"/>
              <a:gd name="connsiteX36" fmla="*/ 8665605 w 12192000"/>
              <a:gd name="connsiteY36" fmla="*/ 1110791 h 2237474"/>
              <a:gd name="connsiteX37" fmla="*/ 8584946 w 12192000"/>
              <a:gd name="connsiteY37" fmla="*/ 1135226 h 2237474"/>
              <a:gd name="connsiteX38" fmla="*/ 8419755 w 12192000"/>
              <a:gd name="connsiteY38" fmla="*/ 1216260 h 2237474"/>
              <a:gd name="connsiteX39" fmla="*/ 8411626 w 12192000"/>
              <a:gd name="connsiteY39" fmla="*/ 1214397 h 2237474"/>
              <a:gd name="connsiteX40" fmla="*/ 8363469 w 12192000"/>
              <a:gd name="connsiteY40" fmla="*/ 1246658 h 2237474"/>
              <a:gd name="connsiteX41" fmla="*/ 8275497 w 12192000"/>
              <a:gd name="connsiteY41" fmla="*/ 1264396 h 2237474"/>
              <a:gd name="connsiteX42" fmla="*/ 8074238 w 12192000"/>
              <a:gd name="connsiteY42" fmla="*/ 1301895 h 2237474"/>
              <a:gd name="connsiteX43" fmla="*/ 7942099 w 12192000"/>
              <a:gd name="connsiteY43" fmla="*/ 1336332 h 2237474"/>
              <a:gd name="connsiteX44" fmla="*/ 7902328 w 12192000"/>
              <a:gd name="connsiteY44" fmla="*/ 1345865 h 2237474"/>
              <a:gd name="connsiteX45" fmla="*/ 7840612 w 12192000"/>
              <a:gd name="connsiteY45" fmla="*/ 1369373 h 2237474"/>
              <a:gd name="connsiteX46" fmla="*/ 7786819 w 12192000"/>
              <a:gd name="connsiteY46" fmla="*/ 1378970 h 2237474"/>
              <a:gd name="connsiteX47" fmla="*/ 7548172 w 12192000"/>
              <a:gd name="connsiteY47" fmla="*/ 1417460 h 2237474"/>
              <a:gd name="connsiteX48" fmla="*/ 7483437 w 12192000"/>
              <a:gd name="connsiteY48" fmla="*/ 1478152 h 2237474"/>
              <a:gd name="connsiteX49" fmla="*/ 7377870 w 12192000"/>
              <a:gd name="connsiteY49" fmla="*/ 1523319 h 2237474"/>
              <a:gd name="connsiteX50" fmla="*/ 7230737 w 12192000"/>
              <a:gd name="connsiteY50" fmla="*/ 1562633 h 2237474"/>
              <a:gd name="connsiteX51" fmla="*/ 7224458 w 12192000"/>
              <a:gd name="connsiteY51" fmla="*/ 1573008 h 2237474"/>
              <a:gd name="connsiteX52" fmla="*/ 7183121 w 12192000"/>
              <a:gd name="connsiteY52" fmla="*/ 1595162 h 2237474"/>
              <a:gd name="connsiteX53" fmla="*/ 7164601 w 12192000"/>
              <a:gd name="connsiteY53" fmla="*/ 1606490 h 2237474"/>
              <a:gd name="connsiteX54" fmla="*/ 6900177 w 12192000"/>
              <a:gd name="connsiteY54" fmla="*/ 1636016 h 2237474"/>
              <a:gd name="connsiteX55" fmla="*/ 6795372 w 12192000"/>
              <a:gd name="connsiteY55" fmla="*/ 1644845 h 2237474"/>
              <a:gd name="connsiteX56" fmla="*/ 6692251 w 12192000"/>
              <a:gd name="connsiteY56" fmla="*/ 1656357 h 2237474"/>
              <a:gd name="connsiteX57" fmla="*/ 6655235 w 12192000"/>
              <a:gd name="connsiteY57" fmla="*/ 1661869 h 2237474"/>
              <a:gd name="connsiteX58" fmla="*/ 6554894 w 12192000"/>
              <a:gd name="connsiteY58" fmla="*/ 1664428 h 2237474"/>
              <a:gd name="connsiteX59" fmla="*/ 6516595 w 12192000"/>
              <a:gd name="connsiteY59" fmla="*/ 1667475 h 2237474"/>
              <a:gd name="connsiteX60" fmla="*/ 6508541 w 12192000"/>
              <a:gd name="connsiteY60" fmla="*/ 1668757 h 2237474"/>
              <a:gd name="connsiteX61" fmla="*/ 6471012 w 12192000"/>
              <a:gd name="connsiteY61" fmla="*/ 1678604 h 2237474"/>
              <a:gd name="connsiteX62" fmla="*/ 6364035 w 12192000"/>
              <a:gd name="connsiteY62" fmla="*/ 1667683 h 2237474"/>
              <a:gd name="connsiteX63" fmla="*/ 6280959 w 12192000"/>
              <a:gd name="connsiteY63" fmla="*/ 1689329 h 2237474"/>
              <a:gd name="connsiteX64" fmla="*/ 6243319 w 12192000"/>
              <a:gd name="connsiteY64" fmla="*/ 1695560 h 2237474"/>
              <a:gd name="connsiteX65" fmla="*/ 6098321 w 12192000"/>
              <a:gd name="connsiteY65" fmla="*/ 1721646 h 2237474"/>
              <a:gd name="connsiteX66" fmla="*/ 5880652 w 12192000"/>
              <a:gd name="connsiteY66" fmla="*/ 1779643 h 2237474"/>
              <a:gd name="connsiteX67" fmla="*/ 5785959 w 12192000"/>
              <a:gd name="connsiteY67" fmla="*/ 1775307 h 2237474"/>
              <a:gd name="connsiteX68" fmla="*/ 5643534 w 12192000"/>
              <a:gd name="connsiteY68" fmla="*/ 1802919 h 2237474"/>
              <a:gd name="connsiteX69" fmla="*/ 5518799 w 12192000"/>
              <a:gd name="connsiteY69" fmla="*/ 1818312 h 2237474"/>
              <a:gd name="connsiteX70" fmla="*/ 5505014 w 12192000"/>
              <a:gd name="connsiteY70" fmla="*/ 1819259 h 2237474"/>
              <a:gd name="connsiteX71" fmla="*/ 5453307 w 12192000"/>
              <a:gd name="connsiteY71" fmla="*/ 1815450 h 2237474"/>
              <a:gd name="connsiteX72" fmla="*/ 5221533 w 12192000"/>
              <a:gd name="connsiteY72" fmla="*/ 1846950 h 2237474"/>
              <a:gd name="connsiteX73" fmla="*/ 5149802 w 12192000"/>
              <a:gd name="connsiteY73" fmla="*/ 1844846 h 2237474"/>
              <a:gd name="connsiteX74" fmla="*/ 5114927 w 12192000"/>
              <a:gd name="connsiteY74" fmla="*/ 1847827 h 2237474"/>
              <a:gd name="connsiteX75" fmla="*/ 5108970 w 12192000"/>
              <a:gd name="connsiteY75" fmla="*/ 1847935 h 2237474"/>
              <a:gd name="connsiteX76" fmla="*/ 5067961 w 12192000"/>
              <a:gd name="connsiteY76" fmla="*/ 1845917 h 2237474"/>
              <a:gd name="connsiteX77" fmla="*/ 5007075 w 12192000"/>
              <a:gd name="connsiteY77" fmla="*/ 1838626 h 2237474"/>
              <a:gd name="connsiteX78" fmla="*/ 4944087 w 12192000"/>
              <a:gd name="connsiteY78" fmla="*/ 1823332 h 2237474"/>
              <a:gd name="connsiteX79" fmla="*/ 4907662 w 12192000"/>
              <a:gd name="connsiteY79" fmla="*/ 1816900 h 2237474"/>
              <a:gd name="connsiteX80" fmla="*/ 4882386 w 12192000"/>
              <a:gd name="connsiteY80" fmla="*/ 1809844 h 2237474"/>
              <a:gd name="connsiteX81" fmla="*/ 4811440 w 12192000"/>
              <a:gd name="connsiteY81" fmla="*/ 1804655 h 2237474"/>
              <a:gd name="connsiteX82" fmla="*/ 4691075 w 12192000"/>
              <a:gd name="connsiteY82" fmla="*/ 1801389 h 2237474"/>
              <a:gd name="connsiteX83" fmla="*/ 4640313 w 12192000"/>
              <a:gd name="connsiteY83" fmla="*/ 1784307 h 2237474"/>
              <a:gd name="connsiteX84" fmla="*/ 4536503 w 12192000"/>
              <a:gd name="connsiteY84" fmla="*/ 1785334 h 2237474"/>
              <a:gd name="connsiteX85" fmla="*/ 4513724 w 12192000"/>
              <a:gd name="connsiteY85" fmla="*/ 1791996 h 2237474"/>
              <a:gd name="connsiteX86" fmla="*/ 4459810 w 12192000"/>
              <a:gd name="connsiteY86" fmla="*/ 1797886 h 2237474"/>
              <a:gd name="connsiteX87" fmla="*/ 4379064 w 12192000"/>
              <a:gd name="connsiteY87" fmla="*/ 1817177 h 2237474"/>
              <a:gd name="connsiteX88" fmla="*/ 4290981 w 12192000"/>
              <a:gd name="connsiteY88" fmla="*/ 1839677 h 2237474"/>
              <a:gd name="connsiteX89" fmla="*/ 4238372 w 12192000"/>
              <a:gd name="connsiteY89" fmla="*/ 1851480 h 2237474"/>
              <a:gd name="connsiteX90" fmla="*/ 4232517 w 12192000"/>
              <a:gd name="connsiteY90" fmla="*/ 1852567 h 2237474"/>
              <a:gd name="connsiteX91" fmla="*/ 4191732 w 12192000"/>
              <a:gd name="connsiteY91" fmla="*/ 1857328 h 2237474"/>
              <a:gd name="connsiteX92" fmla="*/ 4065532 w 12192000"/>
              <a:gd name="connsiteY92" fmla="*/ 1855477 h 2237474"/>
              <a:gd name="connsiteX93" fmla="*/ 4028460 w 12192000"/>
              <a:gd name="connsiteY93" fmla="*/ 1855137 h 2237474"/>
              <a:gd name="connsiteX94" fmla="*/ 4002267 w 12192000"/>
              <a:gd name="connsiteY94" fmla="*/ 1852352 h 2237474"/>
              <a:gd name="connsiteX95" fmla="*/ 3931396 w 12192000"/>
              <a:gd name="connsiteY95" fmla="*/ 1858915 h 2237474"/>
              <a:gd name="connsiteX96" fmla="*/ 3812162 w 12192000"/>
              <a:gd name="connsiteY96" fmla="*/ 1875501 h 2237474"/>
              <a:gd name="connsiteX97" fmla="*/ 3758105 w 12192000"/>
              <a:gd name="connsiteY97" fmla="*/ 1871856 h 2237474"/>
              <a:gd name="connsiteX98" fmla="*/ 3715896 w 12192000"/>
              <a:gd name="connsiteY98" fmla="*/ 1881552 h 2237474"/>
              <a:gd name="connsiteX99" fmla="*/ 3567259 w 12192000"/>
              <a:gd name="connsiteY99" fmla="*/ 1893482 h 2237474"/>
              <a:gd name="connsiteX100" fmla="*/ 3405770 w 12192000"/>
              <a:gd name="connsiteY100" fmla="*/ 1904591 h 2237474"/>
              <a:gd name="connsiteX101" fmla="*/ 3280097 w 12192000"/>
              <a:gd name="connsiteY101" fmla="*/ 1919610 h 2237474"/>
              <a:gd name="connsiteX102" fmla="*/ 3009910 w 12192000"/>
              <a:gd name="connsiteY102" fmla="*/ 1957866 h 2237474"/>
              <a:gd name="connsiteX103" fmla="*/ 2995934 w 12192000"/>
              <a:gd name="connsiteY103" fmla="*/ 1967085 h 2237474"/>
              <a:gd name="connsiteX104" fmla="*/ 2942858 w 12192000"/>
              <a:gd name="connsiteY104" fmla="*/ 1981367 h 2237474"/>
              <a:gd name="connsiteX105" fmla="*/ 2875436 w 12192000"/>
              <a:gd name="connsiteY105" fmla="*/ 1996977 h 2237474"/>
              <a:gd name="connsiteX106" fmla="*/ 2874892 w 12192000"/>
              <a:gd name="connsiteY106" fmla="*/ 1996085 h 2237474"/>
              <a:gd name="connsiteX107" fmla="*/ 2843662 w 12192000"/>
              <a:gd name="connsiteY107" fmla="*/ 1992498 h 2237474"/>
              <a:gd name="connsiteX108" fmla="*/ 2718916 w 12192000"/>
              <a:gd name="connsiteY108" fmla="*/ 1990867 h 2237474"/>
              <a:gd name="connsiteX109" fmla="*/ 2713522 w 12192000"/>
              <a:gd name="connsiteY109" fmla="*/ 1990173 h 2237474"/>
              <a:gd name="connsiteX110" fmla="*/ 2476147 w 12192000"/>
              <a:gd name="connsiteY110" fmla="*/ 1998305 h 2237474"/>
              <a:gd name="connsiteX111" fmla="*/ 2373568 w 12192000"/>
              <a:gd name="connsiteY111" fmla="*/ 2003219 h 2237474"/>
              <a:gd name="connsiteX112" fmla="*/ 2287219 w 12192000"/>
              <a:gd name="connsiteY112" fmla="*/ 1998750 h 2237474"/>
              <a:gd name="connsiteX113" fmla="*/ 2243069 w 12192000"/>
              <a:gd name="connsiteY113" fmla="*/ 2005321 h 2237474"/>
              <a:gd name="connsiteX114" fmla="*/ 2164831 w 12192000"/>
              <a:gd name="connsiteY114" fmla="*/ 2010143 h 2237474"/>
              <a:gd name="connsiteX115" fmla="*/ 2085228 w 12192000"/>
              <a:gd name="connsiteY115" fmla="*/ 2046431 h 2237474"/>
              <a:gd name="connsiteX116" fmla="*/ 2058061 w 12192000"/>
              <a:gd name="connsiteY116" fmla="*/ 2047942 h 2237474"/>
              <a:gd name="connsiteX117" fmla="*/ 2042244 w 12192000"/>
              <a:gd name="connsiteY117" fmla="*/ 2055560 h 2237474"/>
              <a:gd name="connsiteX118" fmla="*/ 1877728 w 12192000"/>
              <a:gd name="connsiteY118" fmla="*/ 2101004 h 2237474"/>
              <a:gd name="connsiteX119" fmla="*/ 1759056 w 12192000"/>
              <a:gd name="connsiteY119" fmla="*/ 2125608 h 2237474"/>
              <a:gd name="connsiteX120" fmla="*/ 1637948 w 12192000"/>
              <a:gd name="connsiteY120" fmla="*/ 2172597 h 2237474"/>
              <a:gd name="connsiteX121" fmla="*/ 1434549 w 12192000"/>
              <a:gd name="connsiteY121" fmla="*/ 2234522 h 2237474"/>
              <a:gd name="connsiteX122" fmla="*/ 1398481 w 12192000"/>
              <a:gd name="connsiteY122" fmla="*/ 2237074 h 2237474"/>
              <a:gd name="connsiteX123" fmla="*/ 1398407 w 12192000"/>
              <a:gd name="connsiteY123" fmla="*/ 2237095 h 2237474"/>
              <a:gd name="connsiteX124" fmla="*/ 1370962 w 12192000"/>
              <a:gd name="connsiteY124" fmla="*/ 2237474 h 2237474"/>
              <a:gd name="connsiteX125" fmla="*/ 1356367 w 12192000"/>
              <a:gd name="connsiteY125" fmla="*/ 2235089 h 2237474"/>
              <a:gd name="connsiteX126" fmla="*/ 1279765 w 12192000"/>
              <a:gd name="connsiteY126" fmla="*/ 2229639 h 2237474"/>
              <a:gd name="connsiteX127" fmla="*/ 1195347 w 12192000"/>
              <a:gd name="connsiteY127" fmla="*/ 2212354 h 2237474"/>
              <a:gd name="connsiteX128" fmla="*/ 970251 w 12192000"/>
              <a:gd name="connsiteY128" fmla="*/ 2221029 h 2237474"/>
              <a:gd name="connsiteX129" fmla="*/ 812914 w 12192000"/>
              <a:gd name="connsiteY129" fmla="*/ 2210095 h 2237474"/>
              <a:gd name="connsiteX130" fmla="*/ 776382 w 12192000"/>
              <a:gd name="connsiteY130" fmla="*/ 2204512 h 2237474"/>
              <a:gd name="connsiteX131" fmla="*/ 597225 w 12192000"/>
              <a:gd name="connsiteY131" fmla="*/ 2180999 h 2237474"/>
              <a:gd name="connsiteX132" fmla="*/ 520671 w 12192000"/>
              <a:gd name="connsiteY132" fmla="*/ 2180980 h 2237474"/>
              <a:gd name="connsiteX133" fmla="*/ 515024 w 12192000"/>
              <a:gd name="connsiteY133" fmla="*/ 2179258 h 2237474"/>
              <a:gd name="connsiteX134" fmla="*/ 413835 w 12192000"/>
              <a:gd name="connsiteY134" fmla="*/ 2156783 h 2237474"/>
              <a:gd name="connsiteX135" fmla="*/ 376513 w 12192000"/>
              <a:gd name="connsiteY135" fmla="*/ 2154014 h 2237474"/>
              <a:gd name="connsiteX136" fmla="*/ 273386 w 12192000"/>
              <a:gd name="connsiteY136" fmla="*/ 2142551 h 2237474"/>
              <a:gd name="connsiteX137" fmla="*/ 169207 w 12192000"/>
              <a:gd name="connsiteY137" fmla="*/ 2128100 h 2237474"/>
              <a:gd name="connsiteX138" fmla="*/ 77641 w 12192000"/>
              <a:gd name="connsiteY138" fmla="*/ 2126835 h 2237474"/>
              <a:gd name="connsiteX139" fmla="*/ 37645 w 12192000"/>
              <a:gd name="connsiteY139" fmla="*/ 2115401 h 2237474"/>
              <a:gd name="connsiteX140" fmla="*/ 4572 w 12192000"/>
              <a:gd name="connsiteY140" fmla="*/ 2111091 h 2237474"/>
              <a:gd name="connsiteX141" fmla="*/ 0 w 12192000"/>
              <a:gd name="connsiteY141" fmla="*/ 2110468 h 2237474"/>
              <a:gd name="connsiteX142" fmla="*/ 0 w 12192000"/>
              <a:gd name="connsiteY14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1890686 w 12192000"/>
              <a:gd name="connsiteY4" fmla="*/ 732766 h 2237474"/>
              <a:gd name="connsiteX5" fmla="*/ 11820512 w 12192000"/>
              <a:gd name="connsiteY5" fmla="*/ 745392 h 2237474"/>
              <a:gd name="connsiteX6" fmla="*/ 11649954 w 12192000"/>
              <a:gd name="connsiteY6" fmla="*/ 749628 h 2237474"/>
              <a:gd name="connsiteX7" fmla="*/ 11560424 w 12192000"/>
              <a:gd name="connsiteY7" fmla="*/ 748017 h 2237474"/>
              <a:gd name="connsiteX8" fmla="*/ 11358455 w 12192000"/>
              <a:gd name="connsiteY8" fmla="*/ 747593 h 2237474"/>
              <a:gd name="connsiteX9" fmla="*/ 11165209 w 12192000"/>
              <a:gd name="connsiteY9" fmla="*/ 748852 h 2237474"/>
              <a:gd name="connsiteX10" fmla="*/ 11058755 w 12192000"/>
              <a:gd name="connsiteY10" fmla="*/ 749617 h 2237474"/>
              <a:gd name="connsiteX11" fmla="*/ 10846594 w 12192000"/>
              <a:gd name="connsiteY11" fmla="*/ 765069 h 2237474"/>
              <a:gd name="connsiteX12" fmla="*/ 10739478 w 12192000"/>
              <a:gd name="connsiteY12" fmla="*/ 776841 h 2237474"/>
              <a:gd name="connsiteX13" fmla="*/ 10458762 w 12192000"/>
              <a:gd name="connsiteY13" fmla="*/ 755400 h 2237474"/>
              <a:gd name="connsiteX14" fmla="*/ 10211200 w 12192000"/>
              <a:gd name="connsiteY14" fmla="*/ 767513 h 2237474"/>
              <a:gd name="connsiteX15" fmla="*/ 10167995 w 12192000"/>
              <a:gd name="connsiteY15" fmla="*/ 760843 h 2237474"/>
              <a:gd name="connsiteX16" fmla="*/ 9997044 w 12192000"/>
              <a:gd name="connsiteY16" fmla="*/ 780129 h 2237474"/>
              <a:gd name="connsiteX17" fmla="*/ 9943887 w 12192000"/>
              <a:gd name="connsiteY17" fmla="*/ 804141 h 2237474"/>
              <a:gd name="connsiteX18" fmla="*/ 9918248 w 12192000"/>
              <a:gd name="connsiteY18" fmla="*/ 816628 h 2237474"/>
              <a:gd name="connsiteX19" fmla="*/ 9767091 w 12192000"/>
              <a:gd name="connsiteY19" fmla="*/ 870550 h 2237474"/>
              <a:gd name="connsiteX20" fmla="*/ 9683005 w 12192000"/>
              <a:gd name="connsiteY20" fmla="*/ 894128 h 2237474"/>
              <a:gd name="connsiteX21" fmla="*/ 9594438 w 12192000"/>
              <a:gd name="connsiteY21" fmla="*/ 919051 h 2237474"/>
              <a:gd name="connsiteX22" fmla="*/ 9544189 w 12192000"/>
              <a:gd name="connsiteY22" fmla="*/ 938966 h 2237474"/>
              <a:gd name="connsiteX23" fmla="*/ 9500499 w 12192000"/>
              <a:gd name="connsiteY23" fmla="*/ 954680 h 2237474"/>
              <a:gd name="connsiteX24" fmla="*/ 9410017 w 12192000"/>
              <a:gd name="connsiteY24" fmla="*/ 993931 h 2237474"/>
              <a:gd name="connsiteX25" fmla="*/ 9392919 w 12192000"/>
              <a:gd name="connsiteY25" fmla="*/ 994656 h 2237474"/>
              <a:gd name="connsiteX26" fmla="*/ 9268019 w 12192000"/>
              <a:gd name="connsiteY26" fmla="*/ 1007442 h 2237474"/>
              <a:gd name="connsiteX27" fmla="*/ 9188177 w 12192000"/>
              <a:gd name="connsiteY27" fmla="*/ 1035474 h 2237474"/>
              <a:gd name="connsiteX28" fmla="*/ 9155969 w 12192000"/>
              <a:gd name="connsiteY28" fmla="*/ 1046804 h 2237474"/>
              <a:gd name="connsiteX29" fmla="*/ 9133985 w 12192000"/>
              <a:gd name="connsiteY29" fmla="*/ 1046450 h 2237474"/>
              <a:gd name="connsiteX30" fmla="*/ 9003462 w 12192000"/>
              <a:gd name="connsiteY30" fmla="*/ 1042406 h 2237474"/>
              <a:gd name="connsiteX31" fmla="*/ 8968445 w 12192000"/>
              <a:gd name="connsiteY31" fmla="*/ 1052169 h 2237474"/>
              <a:gd name="connsiteX32" fmla="*/ 8886001 w 12192000"/>
              <a:gd name="connsiteY32" fmla="*/ 1067468 h 2237474"/>
              <a:gd name="connsiteX33" fmla="*/ 8838610 w 12192000"/>
              <a:gd name="connsiteY33" fmla="*/ 1075091 h 2237474"/>
              <a:gd name="connsiteX34" fmla="*/ 8750383 w 12192000"/>
              <a:gd name="connsiteY34" fmla="*/ 1097387 h 2237474"/>
              <a:gd name="connsiteX35" fmla="*/ 8665605 w 12192000"/>
              <a:gd name="connsiteY35" fmla="*/ 1110791 h 2237474"/>
              <a:gd name="connsiteX36" fmla="*/ 8584946 w 12192000"/>
              <a:gd name="connsiteY36" fmla="*/ 1135226 h 2237474"/>
              <a:gd name="connsiteX37" fmla="*/ 8419755 w 12192000"/>
              <a:gd name="connsiteY37" fmla="*/ 1216260 h 2237474"/>
              <a:gd name="connsiteX38" fmla="*/ 8411626 w 12192000"/>
              <a:gd name="connsiteY38" fmla="*/ 1214397 h 2237474"/>
              <a:gd name="connsiteX39" fmla="*/ 8363469 w 12192000"/>
              <a:gd name="connsiteY39" fmla="*/ 1246658 h 2237474"/>
              <a:gd name="connsiteX40" fmla="*/ 8275497 w 12192000"/>
              <a:gd name="connsiteY40" fmla="*/ 1264396 h 2237474"/>
              <a:gd name="connsiteX41" fmla="*/ 8074238 w 12192000"/>
              <a:gd name="connsiteY41" fmla="*/ 1301895 h 2237474"/>
              <a:gd name="connsiteX42" fmla="*/ 7942099 w 12192000"/>
              <a:gd name="connsiteY42" fmla="*/ 1336332 h 2237474"/>
              <a:gd name="connsiteX43" fmla="*/ 7902328 w 12192000"/>
              <a:gd name="connsiteY43" fmla="*/ 1345865 h 2237474"/>
              <a:gd name="connsiteX44" fmla="*/ 7840612 w 12192000"/>
              <a:gd name="connsiteY44" fmla="*/ 1369373 h 2237474"/>
              <a:gd name="connsiteX45" fmla="*/ 7786819 w 12192000"/>
              <a:gd name="connsiteY45" fmla="*/ 1378970 h 2237474"/>
              <a:gd name="connsiteX46" fmla="*/ 7548172 w 12192000"/>
              <a:gd name="connsiteY46" fmla="*/ 1417460 h 2237474"/>
              <a:gd name="connsiteX47" fmla="*/ 7483437 w 12192000"/>
              <a:gd name="connsiteY47" fmla="*/ 1478152 h 2237474"/>
              <a:gd name="connsiteX48" fmla="*/ 7377870 w 12192000"/>
              <a:gd name="connsiteY48" fmla="*/ 1523319 h 2237474"/>
              <a:gd name="connsiteX49" fmla="*/ 7230737 w 12192000"/>
              <a:gd name="connsiteY49" fmla="*/ 1562633 h 2237474"/>
              <a:gd name="connsiteX50" fmla="*/ 7224458 w 12192000"/>
              <a:gd name="connsiteY50" fmla="*/ 1573008 h 2237474"/>
              <a:gd name="connsiteX51" fmla="*/ 7183121 w 12192000"/>
              <a:gd name="connsiteY51" fmla="*/ 1595162 h 2237474"/>
              <a:gd name="connsiteX52" fmla="*/ 7164601 w 12192000"/>
              <a:gd name="connsiteY52" fmla="*/ 1606490 h 2237474"/>
              <a:gd name="connsiteX53" fmla="*/ 6900177 w 12192000"/>
              <a:gd name="connsiteY53" fmla="*/ 1636016 h 2237474"/>
              <a:gd name="connsiteX54" fmla="*/ 6795372 w 12192000"/>
              <a:gd name="connsiteY54" fmla="*/ 1644845 h 2237474"/>
              <a:gd name="connsiteX55" fmla="*/ 6692251 w 12192000"/>
              <a:gd name="connsiteY55" fmla="*/ 1656357 h 2237474"/>
              <a:gd name="connsiteX56" fmla="*/ 6655235 w 12192000"/>
              <a:gd name="connsiteY56" fmla="*/ 1661869 h 2237474"/>
              <a:gd name="connsiteX57" fmla="*/ 6554894 w 12192000"/>
              <a:gd name="connsiteY57" fmla="*/ 1664428 h 2237474"/>
              <a:gd name="connsiteX58" fmla="*/ 6516595 w 12192000"/>
              <a:gd name="connsiteY58" fmla="*/ 1667475 h 2237474"/>
              <a:gd name="connsiteX59" fmla="*/ 6508541 w 12192000"/>
              <a:gd name="connsiteY59" fmla="*/ 1668757 h 2237474"/>
              <a:gd name="connsiteX60" fmla="*/ 6471012 w 12192000"/>
              <a:gd name="connsiteY60" fmla="*/ 1678604 h 2237474"/>
              <a:gd name="connsiteX61" fmla="*/ 6364035 w 12192000"/>
              <a:gd name="connsiteY61" fmla="*/ 1667683 h 2237474"/>
              <a:gd name="connsiteX62" fmla="*/ 6280959 w 12192000"/>
              <a:gd name="connsiteY62" fmla="*/ 1689329 h 2237474"/>
              <a:gd name="connsiteX63" fmla="*/ 6243319 w 12192000"/>
              <a:gd name="connsiteY63" fmla="*/ 1695560 h 2237474"/>
              <a:gd name="connsiteX64" fmla="*/ 6098321 w 12192000"/>
              <a:gd name="connsiteY64" fmla="*/ 1721646 h 2237474"/>
              <a:gd name="connsiteX65" fmla="*/ 5880652 w 12192000"/>
              <a:gd name="connsiteY65" fmla="*/ 1779643 h 2237474"/>
              <a:gd name="connsiteX66" fmla="*/ 5785959 w 12192000"/>
              <a:gd name="connsiteY66" fmla="*/ 1775307 h 2237474"/>
              <a:gd name="connsiteX67" fmla="*/ 5643534 w 12192000"/>
              <a:gd name="connsiteY67" fmla="*/ 1802919 h 2237474"/>
              <a:gd name="connsiteX68" fmla="*/ 5518799 w 12192000"/>
              <a:gd name="connsiteY68" fmla="*/ 1818312 h 2237474"/>
              <a:gd name="connsiteX69" fmla="*/ 5505014 w 12192000"/>
              <a:gd name="connsiteY69" fmla="*/ 1819259 h 2237474"/>
              <a:gd name="connsiteX70" fmla="*/ 5453307 w 12192000"/>
              <a:gd name="connsiteY70" fmla="*/ 1815450 h 2237474"/>
              <a:gd name="connsiteX71" fmla="*/ 5221533 w 12192000"/>
              <a:gd name="connsiteY71" fmla="*/ 1846950 h 2237474"/>
              <a:gd name="connsiteX72" fmla="*/ 5149802 w 12192000"/>
              <a:gd name="connsiteY72" fmla="*/ 1844846 h 2237474"/>
              <a:gd name="connsiteX73" fmla="*/ 5114927 w 12192000"/>
              <a:gd name="connsiteY73" fmla="*/ 1847827 h 2237474"/>
              <a:gd name="connsiteX74" fmla="*/ 5108970 w 12192000"/>
              <a:gd name="connsiteY74" fmla="*/ 1847935 h 2237474"/>
              <a:gd name="connsiteX75" fmla="*/ 5067961 w 12192000"/>
              <a:gd name="connsiteY75" fmla="*/ 1845917 h 2237474"/>
              <a:gd name="connsiteX76" fmla="*/ 5007075 w 12192000"/>
              <a:gd name="connsiteY76" fmla="*/ 1838626 h 2237474"/>
              <a:gd name="connsiteX77" fmla="*/ 4944087 w 12192000"/>
              <a:gd name="connsiteY77" fmla="*/ 1823332 h 2237474"/>
              <a:gd name="connsiteX78" fmla="*/ 4907662 w 12192000"/>
              <a:gd name="connsiteY78" fmla="*/ 1816900 h 2237474"/>
              <a:gd name="connsiteX79" fmla="*/ 4882386 w 12192000"/>
              <a:gd name="connsiteY79" fmla="*/ 1809844 h 2237474"/>
              <a:gd name="connsiteX80" fmla="*/ 4811440 w 12192000"/>
              <a:gd name="connsiteY80" fmla="*/ 1804655 h 2237474"/>
              <a:gd name="connsiteX81" fmla="*/ 4691075 w 12192000"/>
              <a:gd name="connsiteY81" fmla="*/ 1801389 h 2237474"/>
              <a:gd name="connsiteX82" fmla="*/ 4640313 w 12192000"/>
              <a:gd name="connsiteY82" fmla="*/ 1784307 h 2237474"/>
              <a:gd name="connsiteX83" fmla="*/ 4536503 w 12192000"/>
              <a:gd name="connsiteY83" fmla="*/ 1785334 h 2237474"/>
              <a:gd name="connsiteX84" fmla="*/ 4513724 w 12192000"/>
              <a:gd name="connsiteY84" fmla="*/ 1791996 h 2237474"/>
              <a:gd name="connsiteX85" fmla="*/ 4459810 w 12192000"/>
              <a:gd name="connsiteY85" fmla="*/ 1797886 h 2237474"/>
              <a:gd name="connsiteX86" fmla="*/ 4379064 w 12192000"/>
              <a:gd name="connsiteY86" fmla="*/ 1817177 h 2237474"/>
              <a:gd name="connsiteX87" fmla="*/ 4290981 w 12192000"/>
              <a:gd name="connsiteY87" fmla="*/ 1839677 h 2237474"/>
              <a:gd name="connsiteX88" fmla="*/ 4238372 w 12192000"/>
              <a:gd name="connsiteY88" fmla="*/ 1851480 h 2237474"/>
              <a:gd name="connsiteX89" fmla="*/ 4232517 w 12192000"/>
              <a:gd name="connsiteY89" fmla="*/ 1852567 h 2237474"/>
              <a:gd name="connsiteX90" fmla="*/ 4191732 w 12192000"/>
              <a:gd name="connsiteY90" fmla="*/ 1857328 h 2237474"/>
              <a:gd name="connsiteX91" fmla="*/ 4065532 w 12192000"/>
              <a:gd name="connsiteY91" fmla="*/ 1855477 h 2237474"/>
              <a:gd name="connsiteX92" fmla="*/ 4028460 w 12192000"/>
              <a:gd name="connsiteY92" fmla="*/ 1855137 h 2237474"/>
              <a:gd name="connsiteX93" fmla="*/ 4002267 w 12192000"/>
              <a:gd name="connsiteY93" fmla="*/ 1852352 h 2237474"/>
              <a:gd name="connsiteX94" fmla="*/ 3931396 w 12192000"/>
              <a:gd name="connsiteY94" fmla="*/ 1858915 h 2237474"/>
              <a:gd name="connsiteX95" fmla="*/ 3812162 w 12192000"/>
              <a:gd name="connsiteY95" fmla="*/ 1875501 h 2237474"/>
              <a:gd name="connsiteX96" fmla="*/ 3758105 w 12192000"/>
              <a:gd name="connsiteY96" fmla="*/ 1871856 h 2237474"/>
              <a:gd name="connsiteX97" fmla="*/ 3715896 w 12192000"/>
              <a:gd name="connsiteY97" fmla="*/ 1881552 h 2237474"/>
              <a:gd name="connsiteX98" fmla="*/ 3567259 w 12192000"/>
              <a:gd name="connsiteY98" fmla="*/ 1893482 h 2237474"/>
              <a:gd name="connsiteX99" fmla="*/ 3405770 w 12192000"/>
              <a:gd name="connsiteY99" fmla="*/ 1904591 h 2237474"/>
              <a:gd name="connsiteX100" fmla="*/ 3280097 w 12192000"/>
              <a:gd name="connsiteY100" fmla="*/ 1919610 h 2237474"/>
              <a:gd name="connsiteX101" fmla="*/ 3009910 w 12192000"/>
              <a:gd name="connsiteY101" fmla="*/ 1957866 h 2237474"/>
              <a:gd name="connsiteX102" fmla="*/ 2995934 w 12192000"/>
              <a:gd name="connsiteY102" fmla="*/ 1967085 h 2237474"/>
              <a:gd name="connsiteX103" fmla="*/ 2942858 w 12192000"/>
              <a:gd name="connsiteY103" fmla="*/ 1981367 h 2237474"/>
              <a:gd name="connsiteX104" fmla="*/ 2875436 w 12192000"/>
              <a:gd name="connsiteY104" fmla="*/ 1996977 h 2237474"/>
              <a:gd name="connsiteX105" fmla="*/ 2874892 w 12192000"/>
              <a:gd name="connsiteY105" fmla="*/ 1996085 h 2237474"/>
              <a:gd name="connsiteX106" fmla="*/ 2843662 w 12192000"/>
              <a:gd name="connsiteY106" fmla="*/ 1992498 h 2237474"/>
              <a:gd name="connsiteX107" fmla="*/ 2718916 w 12192000"/>
              <a:gd name="connsiteY107" fmla="*/ 1990867 h 2237474"/>
              <a:gd name="connsiteX108" fmla="*/ 2713522 w 12192000"/>
              <a:gd name="connsiteY108" fmla="*/ 1990173 h 2237474"/>
              <a:gd name="connsiteX109" fmla="*/ 2476147 w 12192000"/>
              <a:gd name="connsiteY109" fmla="*/ 1998305 h 2237474"/>
              <a:gd name="connsiteX110" fmla="*/ 2373568 w 12192000"/>
              <a:gd name="connsiteY110" fmla="*/ 2003219 h 2237474"/>
              <a:gd name="connsiteX111" fmla="*/ 2287219 w 12192000"/>
              <a:gd name="connsiteY111" fmla="*/ 1998750 h 2237474"/>
              <a:gd name="connsiteX112" fmla="*/ 2243069 w 12192000"/>
              <a:gd name="connsiteY112" fmla="*/ 2005321 h 2237474"/>
              <a:gd name="connsiteX113" fmla="*/ 2164831 w 12192000"/>
              <a:gd name="connsiteY113" fmla="*/ 2010143 h 2237474"/>
              <a:gd name="connsiteX114" fmla="*/ 2085228 w 12192000"/>
              <a:gd name="connsiteY114" fmla="*/ 2046431 h 2237474"/>
              <a:gd name="connsiteX115" fmla="*/ 2058061 w 12192000"/>
              <a:gd name="connsiteY115" fmla="*/ 2047942 h 2237474"/>
              <a:gd name="connsiteX116" fmla="*/ 2042244 w 12192000"/>
              <a:gd name="connsiteY116" fmla="*/ 2055560 h 2237474"/>
              <a:gd name="connsiteX117" fmla="*/ 1877728 w 12192000"/>
              <a:gd name="connsiteY117" fmla="*/ 2101004 h 2237474"/>
              <a:gd name="connsiteX118" fmla="*/ 1759056 w 12192000"/>
              <a:gd name="connsiteY118" fmla="*/ 2125608 h 2237474"/>
              <a:gd name="connsiteX119" fmla="*/ 1637948 w 12192000"/>
              <a:gd name="connsiteY119" fmla="*/ 2172597 h 2237474"/>
              <a:gd name="connsiteX120" fmla="*/ 1434549 w 12192000"/>
              <a:gd name="connsiteY120" fmla="*/ 2234522 h 2237474"/>
              <a:gd name="connsiteX121" fmla="*/ 1398481 w 12192000"/>
              <a:gd name="connsiteY121" fmla="*/ 2237074 h 2237474"/>
              <a:gd name="connsiteX122" fmla="*/ 1398407 w 12192000"/>
              <a:gd name="connsiteY122" fmla="*/ 2237095 h 2237474"/>
              <a:gd name="connsiteX123" fmla="*/ 1370962 w 12192000"/>
              <a:gd name="connsiteY123" fmla="*/ 2237474 h 2237474"/>
              <a:gd name="connsiteX124" fmla="*/ 1356367 w 12192000"/>
              <a:gd name="connsiteY124" fmla="*/ 2235089 h 2237474"/>
              <a:gd name="connsiteX125" fmla="*/ 1279765 w 12192000"/>
              <a:gd name="connsiteY125" fmla="*/ 2229639 h 2237474"/>
              <a:gd name="connsiteX126" fmla="*/ 1195347 w 12192000"/>
              <a:gd name="connsiteY126" fmla="*/ 2212354 h 2237474"/>
              <a:gd name="connsiteX127" fmla="*/ 970251 w 12192000"/>
              <a:gd name="connsiteY127" fmla="*/ 2221029 h 2237474"/>
              <a:gd name="connsiteX128" fmla="*/ 812914 w 12192000"/>
              <a:gd name="connsiteY128" fmla="*/ 2210095 h 2237474"/>
              <a:gd name="connsiteX129" fmla="*/ 776382 w 12192000"/>
              <a:gd name="connsiteY129" fmla="*/ 2204512 h 2237474"/>
              <a:gd name="connsiteX130" fmla="*/ 597225 w 12192000"/>
              <a:gd name="connsiteY130" fmla="*/ 2180999 h 2237474"/>
              <a:gd name="connsiteX131" fmla="*/ 520671 w 12192000"/>
              <a:gd name="connsiteY131" fmla="*/ 2180980 h 2237474"/>
              <a:gd name="connsiteX132" fmla="*/ 515024 w 12192000"/>
              <a:gd name="connsiteY132" fmla="*/ 2179258 h 2237474"/>
              <a:gd name="connsiteX133" fmla="*/ 413835 w 12192000"/>
              <a:gd name="connsiteY133" fmla="*/ 2156783 h 2237474"/>
              <a:gd name="connsiteX134" fmla="*/ 376513 w 12192000"/>
              <a:gd name="connsiteY134" fmla="*/ 2154014 h 2237474"/>
              <a:gd name="connsiteX135" fmla="*/ 273386 w 12192000"/>
              <a:gd name="connsiteY135" fmla="*/ 2142551 h 2237474"/>
              <a:gd name="connsiteX136" fmla="*/ 169207 w 12192000"/>
              <a:gd name="connsiteY136" fmla="*/ 2128100 h 2237474"/>
              <a:gd name="connsiteX137" fmla="*/ 77641 w 12192000"/>
              <a:gd name="connsiteY137" fmla="*/ 2126835 h 2237474"/>
              <a:gd name="connsiteX138" fmla="*/ 37645 w 12192000"/>
              <a:gd name="connsiteY138" fmla="*/ 2115401 h 2237474"/>
              <a:gd name="connsiteX139" fmla="*/ 4572 w 12192000"/>
              <a:gd name="connsiteY139" fmla="*/ 2111091 h 2237474"/>
              <a:gd name="connsiteX140" fmla="*/ 0 w 12192000"/>
              <a:gd name="connsiteY140" fmla="*/ 2110468 h 2237474"/>
              <a:gd name="connsiteX141" fmla="*/ 0 w 12192000"/>
              <a:gd name="connsiteY14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38659 w 12192000"/>
              <a:gd name="connsiteY3" fmla="*/ 756742 h 2237474"/>
              <a:gd name="connsiteX4" fmla="*/ 11890686 w 12192000"/>
              <a:gd name="connsiteY4" fmla="*/ 732766 h 2237474"/>
              <a:gd name="connsiteX5" fmla="*/ 11820512 w 12192000"/>
              <a:gd name="connsiteY5" fmla="*/ 745392 h 2237474"/>
              <a:gd name="connsiteX6" fmla="*/ 11649954 w 12192000"/>
              <a:gd name="connsiteY6" fmla="*/ 749628 h 2237474"/>
              <a:gd name="connsiteX7" fmla="*/ 11560424 w 12192000"/>
              <a:gd name="connsiteY7" fmla="*/ 748017 h 2237474"/>
              <a:gd name="connsiteX8" fmla="*/ 11358455 w 12192000"/>
              <a:gd name="connsiteY8" fmla="*/ 747593 h 2237474"/>
              <a:gd name="connsiteX9" fmla="*/ 11165209 w 12192000"/>
              <a:gd name="connsiteY9" fmla="*/ 748852 h 2237474"/>
              <a:gd name="connsiteX10" fmla="*/ 11058755 w 12192000"/>
              <a:gd name="connsiteY10" fmla="*/ 749617 h 2237474"/>
              <a:gd name="connsiteX11" fmla="*/ 10846594 w 12192000"/>
              <a:gd name="connsiteY11" fmla="*/ 765069 h 2237474"/>
              <a:gd name="connsiteX12" fmla="*/ 10739478 w 12192000"/>
              <a:gd name="connsiteY12" fmla="*/ 776841 h 2237474"/>
              <a:gd name="connsiteX13" fmla="*/ 10458762 w 12192000"/>
              <a:gd name="connsiteY13" fmla="*/ 755400 h 2237474"/>
              <a:gd name="connsiteX14" fmla="*/ 10211200 w 12192000"/>
              <a:gd name="connsiteY14" fmla="*/ 767513 h 2237474"/>
              <a:gd name="connsiteX15" fmla="*/ 10167995 w 12192000"/>
              <a:gd name="connsiteY15" fmla="*/ 760843 h 2237474"/>
              <a:gd name="connsiteX16" fmla="*/ 9997044 w 12192000"/>
              <a:gd name="connsiteY16" fmla="*/ 780129 h 2237474"/>
              <a:gd name="connsiteX17" fmla="*/ 9943887 w 12192000"/>
              <a:gd name="connsiteY17" fmla="*/ 804141 h 2237474"/>
              <a:gd name="connsiteX18" fmla="*/ 9918248 w 12192000"/>
              <a:gd name="connsiteY18" fmla="*/ 816628 h 2237474"/>
              <a:gd name="connsiteX19" fmla="*/ 9767091 w 12192000"/>
              <a:gd name="connsiteY19" fmla="*/ 870550 h 2237474"/>
              <a:gd name="connsiteX20" fmla="*/ 9683005 w 12192000"/>
              <a:gd name="connsiteY20" fmla="*/ 894128 h 2237474"/>
              <a:gd name="connsiteX21" fmla="*/ 9594438 w 12192000"/>
              <a:gd name="connsiteY21" fmla="*/ 919051 h 2237474"/>
              <a:gd name="connsiteX22" fmla="*/ 9544189 w 12192000"/>
              <a:gd name="connsiteY22" fmla="*/ 938966 h 2237474"/>
              <a:gd name="connsiteX23" fmla="*/ 9500499 w 12192000"/>
              <a:gd name="connsiteY23" fmla="*/ 954680 h 2237474"/>
              <a:gd name="connsiteX24" fmla="*/ 9410017 w 12192000"/>
              <a:gd name="connsiteY24" fmla="*/ 993931 h 2237474"/>
              <a:gd name="connsiteX25" fmla="*/ 9392919 w 12192000"/>
              <a:gd name="connsiteY25" fmla="*/ 994656 h 2237474"/>
              <a:gd name="connsiteX26" fmla="*/ 9268019 w 12192000"/>
              <a:gd name="connsiteY26" fmla="*/ 1007442 h 2237474"/>
              <a:gd name="connsiteX27" fmla="*/ 9188177 w 12192000"/>
              <a:gd name="connsiteY27" fmla="*/ 1035474 h 2237474"/>
              <a:gd name="connsiteX28" fmla="*/ 9155969 w 12192000"/>
              <a:gd name="connsiteY28" fmla="*/ 1046804 h 2237474"/>
              <a:gd name="connsiteX29" fmla="*/ 9133985 w 12192000"/>
              <a:gd name="connsiteY29" fmla="*/ 1046450 h 2237474"/>
              <a:gd name="connsiteX30" fmla="*/ 9003462 w 12192000"/>
              <a:gd name="connsiteY30" fmla="*/ 1042406 h 2237474"/>
              <a:gd name="connsiteX31" fmla="*/ 8968445 w 12192000"/>
              <a:gd name="connsiteY31" fmla="*/ 1052169 h 2237474"/>
              <a:gd name="connsiteX32" fmla="*/ 8886001 w 12192000"/>
              <a:gd name="connsiteY32" fmla="*/ 1067468 h 2237474"/>
              <a:gd name="connsiteX33" fmla="*/ 8838610 w 12192000"/>
              <a:gd name="connsiteY33" fmla="*/ 1075091 h 2237474"/>
              <a:gd name="connsiteX34" fmla="*/ 8750383 w 12192000"/>
              <a:gd name="connsiteY34" fmla="*/ 1097387 h 2237474"/>
              <a:gd name="connsiteX35" fmla="*/ 8665605 w 12192000"/>
              <a:gd name="connsiteY35" fmla="*/ 1110791 h 2237474"/>
              <a:gd name="connsiteX36" fmla="*/ 8584946 w 12192000"/>
              <a:gd name="connsiteY36" fmla="*/ 1135226 h 2237474"/>
              <a:gd name="connsiteX37" fmla="*/ 8419755 w 12192000"/>
              <a:gd name="connsiteY37" fmla="*/ 1216260 h 2237474"/>
              <a:gd name="connsiteX38" fmla="*/ 8411626 w 12192000"/>
              <a:gd name="connsiteY38" fmla="*/ 1214397 h 2237474"/>
              <a:gd name="connsiteX39" fmla="*/ 8363469 w 12192000"/>
              <a:gd name="connsiteY39" fmla="*/ 1246658 h 2237474"/>
              <a:gd name="connsiteX40" fmla="*/ 8275497 w 12192000"/>
              <a:gd name="connsiteY40" fmla="*/ 1264396 h 2237474"/>
              <a:gd name="connsiteX41" fmla="*/ 8074238 w 12192000"/>
              <a:gd name="connsiteY41" fmla="*/ 1301895 h 2237474"/>
              <a:gd name="connsiteX42" fmla="*/ 7942099 w 12192000"/>
              <a:gd name="connsiteY42" fmla="*/ 1336332 h 2237474"/>
              <a:gd name="connsiteX43" fmla="*/ 7902328 w 12192000"/>
              <a:gd name="connsiteY43" fmla="*/ 1345865 h 2237474"/>
              <a:gd name="connsiteX44" fmla="*/ 7840612 w 12192000"/>
              <a:gd name="connsiteY44" fmla="*/ 1369373 h 2237474"/>
              <a:gd name="connsiteX45" fmla="*/ 7786819 w 12192000"/>
              <a:gd name="connsiteY45" fmla="*/ 1378970 h 2237474"/>
              <a:gd name="connsiteX46" fmla="*/ 7548172 w 12192000"/>
              <a:gd name="connsiteY46" fmla="*/ 1417460 h 2237474"/>
              <a:gd name="connsiteX47" fmla="*/ 7483437 w 12192000"/>
              <a:gd name="connsiteY47" fmla="*/ 1478152 h 2237474"/>
              <a:gd name="connsiteX48" fmla="*/ 7377870 w 12192000"/>
              <a:gd name="connsiteY48" fmla="*/ 1523319 h 2237474"/>
              <a:gd name="connsiteX49" fmla="*/ 7230737 w 12192000"/>
              <a:gd name="connsiteY49" fmla="*/ 1562633 h 2237474"/>
              <a:gd name="connsiteX50" fmla="*/ 7224458 w 12192000"/>
              <a:gd name="connsiteY50" fmla="*/ 1573008 h 2237474"/>
              <a:gd name="connsiteX51" fmla="*/ 7183121 w 12192000"/>
              <a:gd name="connsiteY51" fmla="*/ 1595162 h 2237474"/>
              <a:gd name="connsiteX52" fmla="*/ 7164601 w 12192000"/>
              <a:gd name="connsiteY52" fmla="*/ 1606490 h 2237474"/>
              <a:gd name="connsiteX53" fmla="*/ 6900177 w 12192000"/>
              <a:gd name="connsiteY53" fmla="*/ 1636016 h 2237474"/>
              <a:gd name="connsiteX54" fmla="*/ 6795372 w 12192000"/>
              <a:gd name="connsiteY54" fmla="*/ 1644845 h 2237474"/>
              <a:gd name="connsiteX55" fmla="*/ 6692251 w 12192000"/>
              <a:gd name="connsiteY55" fmla="*/ 1656357 h 2237474"/>
              <a:gd name="connsiteX56" fmla="*/ 6655235 w 12192000"/>
              <a:gd name="connsiteY56" fmla="*/ 1661869 h 2237474"/>
              <a:gd name="connsiteX57" fmla="*/ 6554894 w 12192000"/>
              <a:gd name="connsiteY57" fmla="*/ 1664428 h 2237474"/>
              <a:gd name="connsiteX58" fmla="*/ 6516595 w 12192000"/>
              <a:gd name="connsiteY58" fmla="*/ 1667475 h 2237474"/>
              <a:gd name="connsiteX59" fmla="*/ 6508541 w 12192000"/>
              <a:gd name="connsiteY59" fmla="*/ 1668757 h 2237474"/>
              <a:gd name="connsiteX60" fmla="*/ 6471012 w 12192000"/>
              <a:gd name="connsiteY60" fmla="*/ 1678604 h 2237474"/>
              <a:gd name="connsiteX61" fmla="*/ 6364035 w 12192000"/>
              <a:gd name="connsiteY61" fmla="*/ 1667683 h 2237474"/>
              <a:gd name="connsiteX62" fmla="*/ 6280959 w 12192000"/>
              <a:gd name="connsiteY62" fmla="*/ 1689329 h 2237474"/>
              <a:gd name="connsiteX63" fmla="*/ 6243319 w 12192000"/>
              <a:gd name="connsiteY63" fmla="*/ 1695560 h 2237474"/>
              <a:gd name="connsiteX64" fmla="*/ 6098321 w 12192000"/>
              <a:gd name="connsiteY64" fmla="*/ 1721646 h 2237474"/>
              <a:gd name="connsiteX65" fmla="*/ 5880652 w 12192000"/>
              <a:gd name="connsiteY65" fmla="*/ 1779643 h 2237474"/>
              <a:gd name="connsiteX66" fmla="*/ 5785959 w 12192000"/>
              <a:gd name="connsiteY66" fmla="*/ 1775307 h 2237474"/>
              <a:gd name="connsiteX67" fmla="*/ 5643534 w 12192000"/>
              <a:gd name="connsiteY67" fmla="*/ 1802919 h 2237474"/>
              <a:gd name="connsiteX68" fmla="*/ 5518799 w 12192000"/>
              <a:gd name="connsiteY68" fmla="*/ 1818312 h 2237474"/>
              <a:gd name="connsiteX69" fmla="*/ 5505014 w 12192000"/>
              <a:gd name="connsiteY69" fmla="*/ 1819259 h 2237474"/>
              <a:gd name="connsiteX70" fmla="*/ 5453307 w 12192000"/>
              <a:gd name="connsiteY70" fmla="*/ 1815450 h 2237474"/>
              <a:gd name="connsiteX71" fmla="*/ 5221533 w 12192000"/>
              <a:gd name="connsiteY71" fmla="*/ 1846950 h 2237474"/>
              <a:gd name="connsiteX72" fmla="*/ 5149802 w 12192000"/>
              <a:gd name="connsiteY72" fmla="*/ 1844846 h 2237474"/>
              <a:gd name="connsiteX73" fmla="*/ 5114927 w 12192000"/>
              <a:gd name="connsiteY73" fmla="*/ 1847827 h 2237474"/>
              <a:gd name="connsiteX74" fmla="*/ 5108970 w 12192000"/>
              <a:gd name="connsiteY74" fmla="*/ 1847935 h 2237474"/>
              <a:gd name="connsiteX75" fmla="*/ 5067961 w 12192000"/>
              <a:gd name="connsiteY75" fmla="*/ 1845917 h 2237474"/>
              <a:gd name="connsiteX76" fmla="*/ 5007075 w 12192000"/>
              <a:gd name="connsiteY76" fmla="*/ 1838626 h 2237474"/>
              <a:gd name="connsiteX77" fmla="*/ 4944087 w 12192000"/>
              <a:gd name="connsiteY77" fmla="*/ 1823332 h 2237474"/>
              <a:gd name="connsiteX78" fmla="*/ 4907662 w 12192000"/>
              <a:gd name="connsiteY78" fmla="*/ 1816900 h 2237474"/>
              <a:gd name="connsiteX79" fmla="*/ 4882386 w 12192000"/>
              <a:gd name="connsiteY79" fmla="*/ 1809844 h 2237474"/>
              <a:gd name="connsiteX80" fmla="*/ 4811440 w 12192000"/>
              <a:gd name="connsiteY80" fmla="*/ 1804655 h 2237474"/>
              <a:gd name="connsiteX81" fmla="*/ 4691075 w 12192000"/>
              <a:gd name="connsiteY81" fmla="*/ 1801389 h 2237474"/>
              <a:gd name="connsiteX82" fmla="*/ 4640313 w 12192000"/>
              <a:gd name="connsiteY82" fmla="*/ 1784307 h 2237474"/>
              <a:gd name="connsiteX83" fmla="*/ 4536503 w 12192000"/>
              <a:gd name="connsiteY83" fmla="*/ 1785334 h 2237474"/>
              <a:gd name="connsiteX84" fmla="*/ 4513724 w 12192000"/>
              <a:gd name="connsiteY84" fmla="*/ 1791996 h 2237474"/>
              <a:gd name="connsiteX85" fmla="*/ 4459810 w 12192000"/>
              <a:gd name="connsiteY85" fmla="*/ 1797886 h 2237474"/>
              <a:gd name="connsiteX86" fmla="*/ 4379064 w 12192000"/>
              <a:gd name="connsiteY86" fmla="*/ 1817177 h 2237474"/>
              <a:gd name="connsiteX87" fmla="*/ 4290981 w 12192000"/>
              <a:gd name="connsiteY87" fmla="*/ 1839677 h 2237474"/>
              <a:gd name="connsiteX88" fmla="*/ 4238372 w 12192000"/>
              <a:gd name="connsiteY88" fmla="*/ 1851480 h 2237474"/>
              <a:gd name="connsiteX89" fmla="*/ 4232517 w 12192000"/>
              <a:gd name="connsiteY89" fmla="*/ 1852567 h 2237474"/>
              <a:gd name="connsiteX90" fmla="*/ 4191732 w 12192000"/>
              <a:gd name="connsiteY90" fmla="*/ 1857328 h 2237474"/>
              <a:gd name="connsiteX91" fmla="*/ 4065532 w 12192000"/>
              <a:gd name="connsiteY91" fmla="*/ 1855477 h 2237474"/>
              <a:gd name="connsiteX92" fmla="*/ 4028460 w 12192000"/>
              <a:gd name="connsiteY92" fmla="*/ 1855137 h 2237474"/>
              <a:gd name="connsiteX93" fmla="*/ 4002267 w 12192000"/>
              <a:gd name="connsiteY93" fmla="*/ 1852352 h 2237474"/>
              <a:gd name="connsiteX94" fmla="*/ 3931396 w 12192000"/>
              <a:gd name="connsiteY94" fmla="*/ 1858915 h 2237474"/>
              <a:gd name="connsiteX95" fmla="*/ 3812162 w 12192000"/>
              <a:gd name="connsiteY95" fmla="*/ 1875501 h 2237474"/>
              <a:gd name="connsiteX96" fmla="*/ 3758105 w 12192000"/>
              <a:gd name="connsiteY96" fmla="*/ 1871856 h 2237474"/>
              <a:gd name="connsiteX97" fmla="*/ 3715896 w 12192000"/>
              <a:gd name="connsiteY97" fmla="*/ 1881552 h 2237474"/>
              <a:gd name="connsiteX98" fmla="*/ 3567259 w 12192000"/>
              <a:gd name="connsiteY98" fmla="*/ 1893482 h 2237474"/>
              <a:gd name="connsiteX99" fmla="*/ 3405770 w 12192000"/>
              <a:gd name="connsiteY99" fmla="*/ 1904591 h 2237474"/>
              <a:gd name="connsiteX100" fmla="*/ 3280097 w 12192000"/>
              <a:gd name="connsiteY100" fmla="*/ 1919610 h 2237474"/>
              <a:gd name="connsiteX101" fmla="*/ 3009910 w 12192000"/>
              <a:gd name="connsiteY101" fmla="*/ 1957866 h 2237474"/>
              <a:gd name="connsiteX102" fmla="*/ 2995934 w 12192000"/>
              <a:gd name="connsiteY102" fmla="*/ 1967085 h 2237474"/>
              <a:gd name="connsiteX103" fmla="*/ 2942858 w 12192000"/>
              <a:gd name="connsiteY103" fmla="*/ 1981367 h 2237474"/>
              <a:gd name="connsiteX104" fmla="*/ 2875436 w 12192000"/>
              <a:gd name="connsiteY104" fmla="*/ 1996977 h 2237474"/>
              <a:gd name="connsiteX105" fmla="*/ 2874892 w 12192000"/>
              <a:gd name="connsiteY105" fmla="*/ 1996085 h 2237474"/>
              <a:gd name="connsiteX106" fmla="*/ 2843662 w 12192000"/>
              <a:gd name="connsiteY106" fmla="*/ 1992498 h 2237474"/>
              <a:gd name="connsiteX107" fmla="*/ 2718916 w 12192000"/>
              <a:gd name="connsiteY107" fmla="*/ 1990867 h 2237474"/>
              <a:gd name="connsiteX108" fmla="*/ 2713522 w 12192000"/>
              <a:gd name="connsiteY108" fmla="*/ 1990173 h 2237474"/>
              <a:gd name="connsiteX109" fmla="*/ 2476147 w 12192000"/>
              <a:gd name="connsiteY109" fmla="*/ 1998305 h 2237474"/>
              <a:gd name="connsiteX110" fmla="*/ 2373568 w 12192000"/>
              <a:gd name="connsiteY110" fmla="*/ 2003219 h 2237474"/>
              <a:gd name="connsiteX111" fmla="*/ 2287219 w 12192000"/>
              <a:gd name="connsiteY111" fmla="*/ 1998750 h 2237474"/>
              <a:gd name="connsiteX112" fmla="*/ 2243069 w 12192000"/>
              <a:gd name="connsiteY112" fmla="*/ 2005321 h 2237474"/>
              <a:gd name="connsiteX113" fmla="*/ 2164831 w 12192000"/>
              <a:gd name="connsiteY113" fmla="*/ 2010143 h 2237474"/>
              <a:gd name="connsiteX114" fmla="*/ 2085228 w 12192000"/>
              <a:gd name="connsiteY114" fmla="*/ 2046431 h 2237474"/>
              <a:gd name="connsiteX115" fmla="*/ 2058061 w 12192000"/>
              <a:gd name="connsiteY115" fmla="*/ 2047942 h 2237474"/>
              <a:gd name="connsiteX116" fmla="*/ 2042244 w 12192000"/>
              <a:gd name="connsiteY116" fmla="*/ 2055560 h 2237474"/>
              <a:gd name="connsiteX117" fmla="*/ 1877728 w 12192000"/>
              <a:gd name="connsiteY117" fmla="*/ 2101004 h 2237474"/>
              <a:gd name="connsiteX118" fmla="*/ 1759056 w 12192000"/>
              <a:gd name="connsiteY118" fmla="*/ 2125608 h 2237474"/>
              <a:gd name="connsiteX119" fmla="*/ 1637948 w 12192000"/>
              <a:gd name="connsiteY119" fmla="*/ 2172597 h 2237474"/>
              <a:gd name="connsiteX120" fmla="*/ 1434549 w 12192000"/>
              <a:gd name="connsiteY120" fmla="*/ 2234522 h 2237474"/>
              <a:gd name="connsiteX121" fmla="*/ 1398481 w 12192000"/>
              <a:gd name="connsiteY121" fmla="*/ 2237074 h 2237474"/>
              <a:gd name="connsiteX122" fmla="*/ 1398407 w 12192000"/>
              <a:gd name="connsiteY122" fmla="*/ 2237095 h 2237474"/>
              <a:gd name="connsiteX123" fmla="*/ 1370962 w 12192000"/>
              <a:gd name="connsiteY123" fmla="*/ 2237474 h 2237474"/>
              <a:gd name="connsiteX124" fmla="*/ 1356367 w 12192000"/>
              <a:gd name="connsiteY124" fmla="*/ 2235089 h 2237474"/>
              <a:gd name="connsiteX125" fmla="*/ 1279765 w 12192000"/>
              <a:gd name="connsiteY125" fmla="*/ 2229639 h 2237474"/>
              <a:gd name="connsiteX126" fmla="*/ 1195347 w 12192000"/>
              <a:gd name="connsiteY126" fmla="*/ 2212354 h 2237474"/>
              <a:gd name="connsiteX127" fmla="*/ 970251 w 12192000"/>
              <a:gd name="connsiteY127" fmla="*/ 2221029 h 2237474"/>
              <a:gd name="connsiteX128" fmla="*/ 812914 w 12192000"/>
              <a:gd name="connsiteY128" fmla="*/ 2210095 h 2237474"/>
              <a:gd name="connsiteX129" fmla="*/ 776382 w 12192000"/>
              <a:gd name="connsiteY129" fmla="*/ 2204512 h 2237474"/>
              <a:gd name="connsiteX130" fmla="*/ 597225 w 12192000"/>
              <a:gd name="connsiteY130" fmla="*/ 2180999 h 2237474"/>
              <a:gd name="connsiteX131" fmla="*/ 520671 w 12192000"/>
              <a:gd name="connsiteY131" fmla="*/ 2180980 h 2237474"/>
              <a:gd name="connsiteX132" fmla="*/ 515024 w 12192000"/>
              <a:gd name="connsiteY132" fmla="*/ 2179258 h 2237474"/>
              <a:gd name="connsiteX133" fmla="*/ 413835 w 12192000"/>
              <a:gd name="connsiteY133" fmla="*/ 2156783 h 2237474"/>
              <a:gd name="connsiteX134" fmla="*/ 376513 w 12192000"/>
              <a:gd name="connsiteY134" fmla="*/ 2154014 h 2237474"/>
              <a:gd name="connsiteX135" fmla="*/ 273386 w 12192000"/>
              <a:gd name="connsiteY135" fmla="*/ 2142551 h 2237474"/>
              <a:gd name="connsiteX136" fmla="*/ 169207 w 12192000"/>
              <a:gd name="connsiteY136" fmla="*/ 2128100 h 2237474"/>
              <a:gd name="connsiteX137" fmla="*/ 77641 w 12192000"/>
              <a:gd name="connsiteY137" fmla="*/ 2126835 h 2237474"/>
              <a:gd name="connsiteX138" fmla="*/ 37645 w 12192000"/>
              <a:gd name="connsiteY138" fmla="*/ 2115401 h 2237474"/>
              <a:gd name="connsiteX139" fmla="*/ 4572 w 12192000"/>
              <a:gd name="connsiteY139" fmla="*/ 2111091 h 2237474"/>
              <a:gd name="connsiteX140" fmla="*/ 0 w 12192000"/>
              <a:gd name="connsiteY140" fmla="*/ 2110468 h 2237474"/>
              <a:gd name="connsiteX141" fmla="*/ 0 w 12192000"/>
              <a:gd name="connsiteY14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715896 w 12192000"/>
              <a:gd name="connsiteY96" fmla="*/ 1881552 h 2237474"/>
              <a:gd name="connsiteX97" fmla="*/ 3567259 w 12192000"/>
              <a:gd name="connsiteY97" fmla="*/ 1893482 h 2237474"/>
              <a:gd name="connsiteX98" fmla="*/ 3405770 w 12192000"/>
              <a:gd name="connsiteY98" fmla="*/ 1904591 h 2237474"/>
              <a:gd name="connsiteX99" fmla="*/ 3280097 w 12192000"/>
              <a:gd name="connsiteY99" fmla="*/ 1919610 h 2237474"/>
              <a:gd name="connsiteX100" fmla="*/ 3009910 w 12192000"/>
              <a:gd name="connsiteY100" fmla="*/ 1957866 h 2237474"/>
              <a:gd name="connsiteX101" fmla="*/ 2995934 w 12192000"/>
              <a:gd name="connsiteY101" fmla="*/ 1967085 h 2237474"/>
              <a:gd name="connsiteX102" fmla="*/ 2942858 w 12192000"/>
              <a:gd name="connsiteY102" fmla="*/ 1981367 h 2237474"/>
              <a:gd name="connsiteX103" fmla="*/ 2875436 w 12192000"/>
              <a:gd name="connsiteY103" fmla="*/ 1996977 h 2237474"/>
              <a:gd name="connsiteX104" fmla="*/ 2874892 w 12192000"/>
              <a:gd name="connsiteY104" fmla="*/ 1996085 h 2237474"/>
              <a:gd name="connsiteX105" fmla="*/ 2843662 w 12192000"/>
              <a:gd name="connsiteY105" fmla="*/ 1992498 h 2237474"/>
              <a:gd name="connsiteX106" fmla="*/ 2718916 w 12192000"/>
              <a:gd name="connsiteY106" fmla="*/ 1990867 h 2237474"/>
              <a:gd name="connsiteX107" fmla="*/ 2713522 w 12192000"/>
              <a:gd name="connsiteY107" fmla="*/ 1990173 h 2237474"/>
              <a:gd name="connsiteX108" fmla="*/ 2476147 w 12192000"/>
              <a:gd name="connsiteY108" fmla="*/ 1998305 h 2237474"/>
              <a:gd name="connsiteX109" fmla="*/ 2373568 w 12192000"/>
              <a:gd name="connsiteY109" fmla="*/ 2003219 h 2237474"/>
              <a:gd name="connsiteX110" fmla="*/ 2287219 w 12192000"/>
              <a:gd name="connsiteY110" fmla="*/ 1998750 h 2237474"/>
              <a:gd name="connsiteX111" fmla="*/ 2243069 w 12192000"/>
              <a:gd name="connsiteY111" fmla="*/ 2005321 h 2237474"/>
              <a:gd name="connsiteX112" fmla="*/ 2164831 w 12192000"/>
              <a:gd name="connsiteY112" fmla="*/ 2010143 h 2237474"/>
              <a:gd name="connsiteX113" fmla="*/ 2085228 w 12192000"/>
              <a:gd name="connsiteY113" fmla="*/ 2046431 h 2237474"/>
              <a:gd name="connsiteX114" fmla="*/ 2058061 w 12192000"/>
              <a:gd name="connsiteY114" fmla="*/ 2047942 h 2237474"/>
              <a:gd name="connsiteX115" fmla="*/ 2042244 w 12192000"/>
              <a:gd name="connsiteY115" fmla="*/ 2055560 h 2237474"/>
              <a:gd name="connsiteX116" fmla="*/ 1877728 w 12192000"/>
              <a:gd name="connsiteY116" fmla="*/ 2101004 h 2237474"/>
              <a:gd name="connsiteX117" fmla="*/ 1759056 w 12192000"/>
              <a:gd name="connsiteY117" fmla="*/ 2125608 h 2237474"/>
              <a:gd name="connsiteX118" fmla="*/ 1637948 w 12192000"/>
              <a:gd name="connsiteY118" fmla="*/ 2172597 h 2237474"/>
              <a:gd name="connsiteX119" fmla="*/ 1434549 w 12192000"/>
              <a:gd name="connsiteY119" fmla="*/ 2234522 h 2237474"/>
              <a:gd name="connsiteX120" fmla="*/ 1398481 w 12192000"/>
              <a:gd name="connsiteY120" fmla="*/ 2237074 h 2237474"/>
              <a:gd name="connsiteX121" fmla="*/ 1398407 w 12192000"/>
              <a:gd name="connsiteY121" fmla="*/ 2237095 h 2237474"/>
              <a:gd name="connsiteX122" fmla="*/ 1370962 w 12192000"/>
              <a:gd name="connsiteY122" fmla="*/ 2237474 h 2237474"/>
              <a:gd name="connsiteX123" fmla="*/ 1356367 w 12192000"/>
              <a:gd name="connsiteY123" fmla="*/ 2235089 h 2237474"/>
              <a:gd name="connsiteX124" fmla="*/ 1279765 w 12192000"/>
              <a:gd name="connsiteY124" fmla="*/ 2229639 h 2237474"/>
              <a:gd name="connsiteX125" fmla="*/ 1195347 w 12192000"/>
              <a:gd name="connsiteY125" fmla="*/ 2212354 h 2237474"/>
              <a:gd name="connsiteX126" fmla="*/ 970251 w 12192000"/>
              <a:gd name="connsiteY126" fmla="*/ 2221029 h 2237474"/>
              <a:gd name="connsiteX127" fmla="*/ 812914 w 12192000"/>
              <a:gd name="connsiteY127" fmla="*/ 2210095 h 2237474"/>
              <a:gd name="connsiteX128" fmla="*/ 776382 w 12192000"/>
              <a:gd name="connsiteY128" fmla="*/ 2204512 h 2237474"/>
              <a:gd name="connsiteX129" fmla="*/ 597225 w 12192000"/>
              <a:gd name="connsiteY129" fmla="*/ 2180999 h 2237474"/>
              <a:gd name="connsiteX130" fmla="*/ 520671 w 12192000"/>
              <a:gd name="connsiteY130" fmla="*/ 2180980 h 2237474"/>
              <a:gd name="connsiteX131" fmla="*/ 515024 w 12192000"/>
              <a:gd name="connsiteY131" fmla="*/ 2179258 h 2237474"/>
              <a:gd name="connsiteX132" fmla="*/ 413835 w 12192000"/>
              <a:gd name="connsiteY132" fmla="*/ 2156783 h 2237474"/>
              <a:gd name="connsiteX133" fmla="*/ 376513 w 12192000"/>
              <a:gd name="connsiteY133" fmla="*/ 2154014 h 2237474"/>
              <a:gd name="connsiteX134" fmla="*/ 273386 w 12192000"/>
              <a:gd name="connsiteY134" fmla="*/ 2142551 h 2237474"/>
              <a:gd name="connsiteX135" fmla="*/ 169207 w 12192000"/>
              <a:gd name="connsiteY135" fmla="*/ 2128100 h 2237474"/>
              <a:gd name="connsiteX136" fmla="*/ 77641 w 12192000"/>
              <a:gd name="connsiteY136" fmla="*/ 2126835 h 2237474"/>
              <a:gd name="connsiteX137" fmla="*/ 37645 w 12192000"/>
              <a:gd name="connsiteY137" fmla="*/ 2115401 h 2237474"/>
              <a:gd name="connsiteX138" fmla="*/ 4572 w 12192000"/>
              <a:gd name="connsiteY138" fmla="*/ 2111091 h 2237474"/>
              <a:gd name="connsiteX139" fmla="*/ 0 w 12192000"/>
              <a:gd name="connsiteY139" fmla="*/ 2110468 h 2237474"/>
              <a:gd name="connsiteX140" fmla="*/ 0 w 12192000"/>
              <a:gd name="connsiteY14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715896 w 12192000"/>
              <a:gd name="connsiteY96" fmla="*/ 1881552 h 2237474"/>
              <a:gd name="connsiteX97" fmla="*/ 3567259 w 12192000"/>
              <a:gd name="connsiteY97" fmla="*/ 1893482 h 2237474"/>
              <a:gd name="connsiteX98" fmla="*/ 3405770 w 12192000"/>
              <a:gd name="connsiteY98" fmla="*/ 1904591 h 2237474"/>
              <a:gd name="connsiteX99" fmla="*/ 3280097 w 12192000"/>
              <a:gd name="connsiteY99" fmla="*/ 1919610 h 2237474"/>
              <a:gd name="connsiteX100" fmla="*/ 3009910 w 12192000"/>
              <a:gd name="connsiteY100" fmla="*/ 1957866 h 2237474"/>
              <a:gd name="connsiteX101" fmla="*/ 2995934 w 12192000"/>
              <a:gd name="connsiteY101" fmla="*/ 1967085 h 2237474"/>
              <a:gd name="connsiteX102" fmla="*/ 2942858 w 12192000"/>
              <a:gd name="connsiteY102" fmla="*/ 1981367 h 2237474"/>
              <a:gd name="connsiteX103" fmla="*/ 2875436 w 12192000"/>
              <a:gd name="connsiteY103" fmla="*/ 1996977 h 2237474"/>
              <a:gd name="connsiteX104" fmla="*/ 2874892 w 12192000"/>
              <a:gd name="connsiteY104" fmla="*/ 1996085 h 2237474"/>
              <a:gd name="connsiteX105" fmla="*/ 2843662 w 12192000"/>
              <a:gd name="connsiteY105" fmla="*/ 1992498 h 2237474"/>
              <a:gd name="connsiteX106" fmla="*/ 2718916 w 12192000"/>
              <a:gd name="connsiteY106" fmla="*/ 1990867 h 2237474"/>
              <a:gd name="connsiteX107" fmla="*/ 2713522 w 12192000"/>
              <a:gd name="connsiteY107" fmla="*/ 1990173 h 2237474"/>
              <a:gd name="connsiteX108" fmla="*/ 2476147 w 12192000"/>
              <a:gd name="connsiteY108" fmla="*/ 1998305 h 2237474"/>
              <a:gd name="connsiteX109" fmla="*/ 2373568 w 12192000"/>
              <a:gd name="connsiteY109" fmla="*/ 2003219 h 2237474"/>
              <a:gd name="connsiteX110" fmla="*/ 2287219 w 12192000"/>
              <a:gd name="connsiteY110" fmla="*/ 1998750 h 2237474"/>
              <a:gd name="connsiteX111" fmla="*/ 2243069 w 12192000"/>
              <a:gd name="connsiteY111" fmla="*/ 2005321 h 2237474"/>
              <a:gd name="connsiteX112" fmla="*/ 2164831 w 12192000"/>
              <a:gd name="connsiteY112" fmla="*/ 2010143 h 2237474"/>
              <a:gd name="connsiteX113" fmla="*/ 2085228 w 12192000"/>
              <a:gd name="connsiteY113" fmla="*/ 2046431 h 2237474"/>
              <a:gd name="connsiteX114" fmla="*/ 2058061 w 12192000"/>
              <a:gd name="connsiteY114" fmla="*/ 2047942 h 2237474"/>
              <a:gd name="connsiteX115" fmla="*/ 2042244 w 12192000"/>
              <a:gd name="connsiteY115" fmla="*/ 2055560 h 2237474"/>
              <a:gd name="connsiteX116" fmla="*/ 1877728 w 12192000"/>
              <a:gd name="connsiteY116" fmla="*/ 2101004 h 2237474"/>
              <a:gd name="connsiteX117" fmla="*/ 1759056 w 12192000"/>
              <a:gd name="connsiteY117" fmla="*/ 2125608 h 2237474"/>
              <a:gd name="connsiteX118" fmla="*/ 1637948 w 12192000"/>
              <a:gd name="connsiteY118" fmla="*/ 2172597 h 2237474"/>
              <a:gd name="connsiteX119" fmla="*/ 1434549 w 12192000"/>
              <a:gd name="connsiteY119" fmla="*/ 2234522 h 2237474"/>
              <a:gd name="connsiteX120" fmla="*/ 1398481 w 12192000"/>
              <a:gd name="connsiteY120" fmla="*/ 2237074 h 2237474"/>
              <a:gd name="connsiteX121" fmla="*/ 1398407 w 12192000"/>
              <a:gd name="connsiteY121" fmla="*/ 2237095 h 2237474"/>
              <a:gd name="connsiteX122" fmla="*/ 1370962 w 12192000"/>
              <a:gd name="connsiteY122" fmla="*/ 2237474 h 2237474"/>
              <a:gd name="connsiteX123" fmla="*/ 1356367 w 12192000"/>
              <a:gd name="connsiteY123" fmla="*/ 2235089 h 2237474"/>
              <a:gd name="connsiteX124" fmla="*/ 1279765 w 12192000"/>
              <a:gd name="connsiteY124" fmla="*/ 2229639 h 2237474"/>
              <a:gd name="connsiteX125" fmla="*/ 1195347 w 12192000"/>
              <a:gd name="connsiteY125" fmla="*/ 2212354 h 2237474"/>
              <a:gd name="connsiteX126" fmla="*/ 970251 w 12192000"/>
              <a:gd name="connsiteY126" fmla="*/ 2221029 h 2237474"/>
              <a:gd name="connsiteX127" fmla="*/ 812914 w 12192000"/>
              <a:gd name="connsiteY127" fmla="*/ 2210095 h 2237474"/>
              <a:gd name="connsiteX128" fmla="*/ 776382 w 12192000"/>
              <a:gd name="connsiteY128" fmla="*/ 2204512 h 2237474"/>
              <a:gd name="connsiteX129" fmla="*/ 597225 w 12192000"/>
              <a:gd name="connsiteY129" fmla="*/ 2180999 h 2237474"/>
              <a:gd name="connsiteX130" fmla="*/ 520671 w 12192000"/>
              <a:gd name="connsiteY130" fmla="*/ 2180980 h 2237474"/>
              <a:gd name="connsiteX131" fmla="*/ 515024 w 12192000"/>
              <a:gd name="connsiteY131" fmla="*/ 2179258 h 2237474"/>
              <a:gd name="connsiteX132" fmla="*/ 413835 w 12192000"/>
              <a:gd name="connsiteY132" fmla="*/ 2156783 h 2237474"/>
              <a:gd name="connsiteX133" fmla="*/ 376513 w 12192000"/>
              <a:gd name="connsiteY133" fmla="*/ 2154014 h 2237474"/>
              <a:gd name="connsiteX134" fmla="*/ 273386 w 12192000"/>
              <a:gd name="connsiteY134" fmla="*/ 2142551 h 2237474"/>
              <a:gd name="connsiteX135" fmla="*/ 169207 w 12192000"/>
              <a:gd name="connsiteY135" fmla="*/ 2128100 h 2237474"/>
              <a:gd name="connsiteX136" fmla="*/ 77641 w 12192000"/>
              <a:gd name="connsiteY136" fmla="*/ 2126835 h 2237474"/>
              <a:gd name="connsiteX137" fmla="*/ 37645 w 12192000"/>
              <a:gd name="connsiteY137" fmla="*/ 2115401 h 2237474"/>
              <a:gd name="connsiteX138" fmla="*/ 4572 w 12192000"/>
              <a:gd name="connsiteY138" fmla="*/ 2111091 h 2237474"/>
              <a:gd name="connsiteX139" fmla="*/ 0 w 12192000"/>
              <a:gd name="connsiteY139" fmla="*/ 2110468 h 2237474"/>
              <a:gd name="connsiteX140" fmla="*/ 0 w 12192000"/>
              <a:gd name="connsiteY14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567259 w 12192000"/>
              <a:gd name="connsiteY96" fmla="*/ 1893482 h 2237474"/>
              <a:gd name="connsiteX97" fmla="*/ 3405770 w 12192000"/>
              <a:gd name="connsiteY97" fmla="*/ 1904591 h 2237474"/>
              <a:gd name="connsiteX98" fmla="*/ 3280097 w 12192000"/>
              <a:gd name="connsiteY98" fmla="*/ 1919610 h 2237474"/>
              <a:gd name="connsiteX99" fmla="*/ 3009910 w 12192000"/>
              <a:gd name="connsiteY99" fmla="*/ 1957866 h 2237474"/>
              <a:gd name="connsiteX100" fmla="*/ 2995934 w 12192000"/>
              <a:gd name="connsiteY100" fmla="*/ 1967085 h 2237474"/>
              <a:gd name="connsiteX101" fmla="*/ 2942858 w 12192000"/>
              <a:gd name="connsiteY101" fmla="*/ 1981367 h 2237474"/>
              <a:gd name="connsiteX102" fmla="*/ 2875436 w 12192000"/>
              <a:gd name="connsiteY102" fmla="*/ 1996977 h 2237474"/>
              <a:gd name="connsiteX103" fmla="*/ 2874892 w 12192000"/>
              <a:gd name="connsiteY103" fmla="*/ 1996085 h 2237474"/>
              <a:gd name="connsiteX104" fmla="*/ 2843662 w 12192000"/>
              <a:gd name="connsiteY104" fmla="*/ 1992498 h 2237474"/>
              <a:gd name="connsiteX105" fmla="*/ 2718916 w 12192000"/>
              <a:gd name="connsiteY105" fmla="*/ 1990867 h 2237474"/>
              <a:gd name="connsiteX106" fmla="*/ 2713522 w 12192000"/>
              <a:gd name="connsiteY106" fmla="*/ 1990173 h 2237474"/>
              <a:gd name="connsiteX107" fmla="*/ 2476147 w 12192000"/>
              <a:gd name="connsiteY107" fmla="*/ 1998305 h 2237474"/>
              <a:gd name="connsiteX108" fmla="*/ 2373568 w 12192000"/>
              <a:gd name="connsiteY108" fmla="*/ 2003219 h 2237474"/>
              <a:gd name="connsiteX109" fmla="*/ 2287219 w 12192000"/>
              <a:gd name="connsiteY109" fmla="*/ 1998750 h 2237474"/>
              <a:gd name="connsiteX110" fmla="*/ 2243069 w 12192000"/>
              <a:gd name="connsiteY110" fmla="*/ 2005321 h 2237474"/>
              <a:gd name="connsiteX111" fmla="*/ 2164831 w 12192000"/>
              <a:gd name="connsiteY111" fmla="*/ 2010143 h 2237474"/>
              <a:gd name="connsiteX112" fmla="*/ 2085228 w 12192000"/>
              <a:gd name="connsiteY112" fmla="*/ 2046431 h 2237474"/>
              <a:gd name="connsiteX113" fmla="*/ 2058061 w 12192000"/>
              <a:gd name="connsiteY113" fmla="*/ 2047942 h 2237474"/>
              <a:gd name="connsiteX114" fmla="*/ 2042244 w 12192000"/>
              <a:gd name="connsiteY114" fmla="*/ 2055560 h 2237474"/>
              <a:gd name="connsiteX115" fmla="*/ 1877728 w 12192000"/>
              <a:gd name="connsiteY115" fmla="*/ 2101004 h 2237474"/>
              <a:gd name="connsiteX116" fmla="*/ 1759056 w 12192000"/>
              <a:gd name="connsiteY116" fmla="*/ 2125608 h 2237474"/>
              <a:gd name="connsiteX117" fmla="*/ 1637948 w 12192000"/>
              <a:gd name="connsiteY117" fmla="*/ 2172597 h 2237474"/>
              <a:gd name="connsiteX118" fmla="*/ 1434549 w 12192000"/>
              <a:gd name="connsiteY118" fmla="*/ 2234522 h 2237474"/>
              <a:gd name="connsiteX119" fmla="*/ 1398481 w 12192000"/>
              <a:gd name="connsiteY119" fmla="*/ 2237074 h 2237474"/>
              <a:gd name="connsiteX120" fmla="*/ 1398407 w 12192000"/>
              <a:gd name="connsiteY120" fmla="*/ 2237095 h 2237474"/>
              <a:gd name="connsiteX121" fmla="*/ 1370962 w 12192000"/>
              <a:gd name="connsiteY121" fmla="*/ 2237474 h 2237474"/>
              <a:gd name="connsiteX122" fmla="*/ 1356367 w 12192000"/>
              <a:gd name="connsiteY122" fmla="*/ 2235089 h 2237474"/>
              <a:gd name="connsiteX123" fmla="*/ 1279765 w 12192000"/>
              <a:gd name="connsiteY123" fmla="*/ 2229639 h 2237474"/>
              <a:gd name="connsiteX124" fmla="*/ 1195347 w 12192000"/>
              <a:gd name="connsiteY124" fmla="*/ 2212354 h 2237474"/>
              <a:gd name="connsiteX125" fmla="*/ 970251 w 12192000"/>
              <a:gd name="connsiteY125" fmla="*/ 2221029 h 2237474"/>
              <a:gd name="connsiteX126" fmla="*/ 812914 w 12192000"/>
              <a:gd name="connsiteY126" fmla="*/ 2210095 h 2237474"/>
              <a:gd name="connsiteX127" fmla="*/ 776382 w 12192000"/>
              <a:gd name="connsiteY127" fmla="*/ 2204512 h 2237474"/>
              <a:gd name="connsiteX128" fmla="*/ 597225 w 12192000"/>
              <a:gd name="connsiteY128" fmla="*/ 2180999 h 2237474"/>
              <a:gd name="connsiteX129" fmla="*/ 520671 w 12192000"/>
              <a:gd name="connsiteY129" fmla="*/ 2180980 h 2237474"/>
              <a:gd name="connsiteX130" fmla="*/ 515024 w 12192000"/>
              <a:gd name="connsiteY130" fmla="*/ 2179258 h 2237474"/>
              <a:gd name="connsiteX131" fmla="*/ 413835 w 12192000"/>
              <a:gd name="connsiteY131" fmla="*/ 2156783 h 2237474"/>
              <a:gd name="connsiteX132" fmla="*/ 376513 w 12192000"/>
              <a:gd name="connsiteY132" fmla="*/ 2154014 h 2237474"/>
              <a:gd name="connsiteX133" fmla="*/ 273386 w 12192000"/>
              <a:gd name="connsiteY133" fmla="*/ 2142551 h 2237474"/>
              <a:gd name="connsiteX134" fmla="*/ 169207 w 12192000"/>
              <a:gd name="connsiteY134" fmla="*/ 2128100 h 2237474"/>
              <a:gd name="connsiteX135" fmla="*/ 77641 w 12192000"/>
              <a:gd name="connsiteY135" fmla="*/ 2126835 h 2237474"/>
              <a:gd name="connsiteX136" fmla="*/ 37645 w 12192000"/>
              <a:gd name="connsiteY136" fmla="*/ 2115401 h 2237474"/>
              <a:gd name="connsiteX137" fmla="*/ 4572 w 12192000"/>
              <a:gd name="connsiteY137" fmla="*/ 2111091 h 2237474"/>
              <a:gd name="connsiteX138" fmla="*/ 0 w 12192000"/>
              <a:gd name="connsiteY138" fmla="*/ 2110468 h 2237474"/>
              <a:gd name="connsiteX139" fmla="*/ 0 w 12192000"/>
              <a:gd name="connsiteY13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567259 w 12192000"/>
              <a:gd name="connsiteY96" fmla="*/ 1893482 h 2237474"/>
              <a:gd name="connsiteX97" fmla="*/ 3405770 w 12192000"/>
              <a:gd name="connsiteY97" fmla="*/ 1904591 h 2237474"/>
              <a:gd name="connsiteX98" fmla="*/ 3280097 w 12192000"/>
              <a:gd name="connsiteY98" fmla="*/ 1919610 h 2237474"/>
              <a:gd name="connsiteX99" fmla="*/ 3009910 w 12192000"/>
              <a:gd name="connsiteY99" fmla="*/ 1957866 h 2237474"/>
              <a:gd name="connsiteX100" fmla="*/ 2995934 w 12192000"/>
              <a:gd name="connsiteY100" fmla="*/ 1967085 h 2237474"/>
              <a:gd name="connsiteX101" fmla="*/ 2942858 w 12192000"/>
              <a:gd name="connsiteY101" fmla="*/ 1981367 h 2237474"/>
              <a:gd name="connsiteX102" fmla="*/ 2875436 w 12192000"/>
              <a:gd name="connsiteY102" fmla="*/ 1996977 h 2237474"/>
              <a:gd name="connsiteX103" fmla="*/ 2874892 w 12192000"/>
              <a:gd name="connsiteY103" fmla="*/ 1996085 h 2237474"/>
              <a:gd name="connsiteX104" fmla="*/ 2843662 w 12192000"/>
              <a:gd name="connsiteY104" fmla="*/ 1992498 h 2237474"/>
              <a:gd name="connsiteX105" fmla="*/ 2718916 w 12192000"/>
              <a:gd name="connsiteY105" fmla="*/ 1990867 h 2237474"/>
              <a:gd name="connsiteX106" fmla="*/ 2713522 w 12192000"/>
              <a:gd name="connsiteY106" fmla="*/ 1990173 h 2237474"/>
              <a:gd name="connsiteX107" fmla="*/ 2476147 w 12192000"/>
              <a:gd name="connsiteY107" fmla="*/ 1998305 h 2237474"/>
              <a:gd name="connsiteX108" fmla="*/ 2373568 w 12192000"/>
              <a:gd name="connsiteY108" fmla="*/ 2003219 h 2237474"/>
              <a:gd name="connsiteX109" fmla="*/ 2287219 w 12192000"/>
              <a:gd name="connsiteY109" fmla="*/ 1998750 h 2237474"/>
              <a:gd name="connsiteX110" fmla="*/ 2243069 w 12192000"/>
              <a:gd name="connsiteY110" fmla="*/ 2005321 h 2237474"/>
              <a:gd name="connsiteX111" fmla="*/ 2164831 w 12192000"/>
              <a:gd name="connsiteY111" fmla="*/ 2010143 h 2237474"/>
              <a:gd name="connsiteX112" fmla="*/ 2085228 w 12192000"/>
              <a:gd name="connsiteY112" fmla="*/ 2046431 h 2237474"/>
              <a:gd name="connsiteX113" fmla="*/ 2058061 w 12192000"/>
              <a:gd name="connsiteY113" fmla="*/ 2047942 h 2237474"/>
              <a:gd name="connsiteX114" fmla="*/ 2042244 w 12192000"/>
              <a:gd name="connsiteY114" fmla="*/ 2055560 h 2237474"/>
              <a:gd name="connsiteX115" fmla="*/ 1877728 w 12192000"/>
              <a:gd name="connsiteY115" fmla="*/ 2101004 h 2237474"/>
              <a:gd name="connsiteX116" fmla="*/ 1759056 w 12192000"/>
              <a:gd name="connsiteY116" fmla="*/ 2125608 h 2237474"/>
              <a:gd name="connsiteX117" fmla="*/ 1637948 w 12192000"/>
              <a:gd name="connsiteY117" fmla="*/ 2172597 h 2237474"/>
              <a:gd name="connsiteX118" fmla="*/ 1434549 w 12192000"/>
              <a:gd name="connsiteY118" fmla="*/ 2234522 h 2237474"/>
              <a:gd name="connsiteX119" fmla="*/ 1398481 w 12192000"/>
              <a:gd name="connsiteY119" fmla="*/ 2237074 h 2237474"/>
              <a:gd name="connsiteX120" fmla="*/ 1398407 w 12192000"/>
              <a:gd name="connsiteY120" fmla="*/ 2237095 h 2237474"/>
              <a:gd name="connsiteX121" fmla="*/ 1370962 w 12192000"/>
              <a:gd name="connsiteY121" fmla="*/ 2237474 h 2237474"/>
              <a:gd name="connsiteX122" fmla="*/ 1356367 w 12192000"/>
              <a:gd name="connsiteY122" fmla="*/ 2235089 h 2237474"/>
              <a:gd name="connsiteX123" fmla="*/ 1279765 w 12192000"/>
              <a:gd name="connsiteY123" fmla="*/ 2229639 h 2237474"/>
              <a:gd name="connsiteX124" fmla="*/ 1195347 w 12192000"/>
              <a:gd name="connsiteY124" fmla="*/ 2212354 h 2237474"/>
              <a:gd name="connsiteX125" fmla="*/ 970251 w 12192000"/>
              <a:gd name="connsiteY125" fmla="*/ 2221029 h 2237474"/>
              <a:gd name="connsiteX126" fmla="*/ 812914 w 12192000"/>
              <a:gd name="connsiteY126" fmla="*/ 2210095 h 2237474"/>
              <a:gd name="connsiteX127" fmla="*/ 776382 w 12192000"/>
              <a:gd name="connsiteY127" fmla="*/ 2204512 h 2237474"/>
              <a:gd name="connsiteX128" fmla="*/ 597225 w 12192000"/>
              <a:gd name="connsiteY128" fmla="*/ 2180999 h 2237474"/>
              <a:gd name="connsiteX129" fmla="*/ 520671 w 12192000"/>
              <a:gd name="connsiteY129" fmla="*/ 2180980 h 2237474"/>
              <a:gd name="connsiteX130" fmla="*/ 515024 w 12192000"/>
              <a:gd name="connsiteY130" fmla="*/ 2179258 h 2237474"/>
              <a:gd name="connsiteX131" fmla="*/ 413835 w 12192000"/>
              <a:gd name="connsiteY131" fmla="*/ 2156783 h 2237474"/>
              <a:gd name="connsiteX132" fmla="*/ 376513 w 12192000"/>
              <a:gd name="connsiteY132" fmla="*/ 2154014 h 2237474"/>
              <a:gd name="connsiteX133" fmla="*/ 273386 w 12192000"/>
              <a:gd name="connsiteY133" fmla="*/ 2142551 h 2237474"/>
              <a:gd name="connsiteX134" fmla="*/ 77641 w 12192000"/>
              <a:gd name="connsiteY134" fmla="*/ 2126835 h 2237474"/>
              <a:gd name="connsiteX135" fmla="*/ 37645 w 12192000"/>
              <a:gd name="connsiteY135" fmla="*/ 2115401 h 2237474"/>
              <a:gd name="connsiteX136" fmla="*/ 4572 w 12192000"/>
              <a:gd name="connsiteY136" fmla="*/ 2111091 h 2237474"/>
              <a:gd name="connsiteX137" fmla="*/ 0 w 12192000"/>
              <a:gd name="connsiteY137" fmla="*/ 2110468 h 2237474"/>
              <a:gd name="connsiteX138" fmla="*/ 0 w 12192000"/>
              <a:gd name="connsiteY138" fmla="*/ 0 h 2237474"/>
              <a:gd name="connsiteX0" fmla="*/ 0 w 12192000"/>
              <a:gd name="connsiteY0" fmla="*/ 0 h 2237627"/>
              <a:gd name="connsiteX1" fmla="*/ 12192000 w 12192000"/>
              <a:gd name="connsiteY1" fmla="*/ 0 h 2237627"/>
              <a:gd name="connsiteX2" fmla="*/ 12192000 w 12192000"/>
              <a:gd name="connsiteY2" fmla="*/ 751299 h 2237627"/>
              <a:gd name="connsiteX3" fmla="*/ 11890686 w 12192000"/>
              <a:gd name="connsiteY3" fmla="*/ 732766 h 2237627"/>
              <a:gd name="connsiteX4" fmla="*/ 11820512 w 12192000"/>
              <a:gd name="connsiteY4" fmla="*/ 745392 h 2237627"/>
              <a:gd name="connsiteX5" fmla="*/ 11649954 w 12192000"/>
              <a:gd name="connsiteY5" fmla="*/ 749628 h 2237627"/>
              <a:gd name="connsiteX6" fmla="*/ 11560424 w 12192000"/>
              <a:gd name="connsiteY6" fmla="*/ 748017 h 2237627"/>
              <a:gd name="connsiteX7" fmla="*/ 11358455 w 12192000"/>
              <a:gd name="connsiteY7" fmla="*/ 747593 h 2237627"/>
              <a:gd name="connsiteX8" fmla="*/ 11165209 w 12192000"/>
              <a:gd name="connsiteY8" fmla="*/ 748852 h 2237627"/>
              <a:gd name="connsiteX9" fmla="*/ 11058755 w 12192000"/>
              <a:gd name="connsiteY9" fmla="*/ 749617 h 2237627"/>
              <a:gd name="connsiteX10" fmla="*/ 10846594 w 12192000"/>
              <a:gd name="connsiteY10" fmla="*/ 765069 h 2237627"/>
              <a:gd name="connsiteX11" fmla="*/ 10739478 w 12192000"/>
              <a:gd name="connsiteY11" fmla="*/ 776841 h 2237627"/>
              <a:gd name="connsiteX12" fmla="*/ 10458762 w 12192000"/>
              <a:gd name="connsiteY12" fmla="*/ 755400 h 2237627"/>
              <a:gd name="connsiteX13" fmla="*/ 10211200 w 12192000"/>
              <a:gd name="connsiteY13" fmla="*/ 767513 h 2237627"/>
              <a:gd name="connsiteX14" fmla="*/ 10167995 w 12192000"/>
              <a:gd name="connsiteY14" fmla="*/ 760843 h 2237627"/>
              <a:gd name="connsiteX15" fmla="*/ 9997044 w 12192000"/>
              <a:gd name="connsiteY15" fmla="*/ 780129 h 2237627"/>
              <a:gd name="connsiteX16" fmla="*/ 9943887 w 12192000"/>
              <a:gd name="connsiteY16" fmla="*/ 804141 h 2237627"/>
              <a:gd name="connsiteX17" fmla="*/ 9918248 w 12192000"/>
              <a:gd name="connsiteY17" fmla="*/ 816628 h 2237627"/>
              <a:gd name="connsiteX18" fmla="*/ 9767091 w 12192000"/>
              <a:gd name="connsiteY18" fmla="*/ 870550 h 2237627"/>
              <a:gd name="connsiteX19" fmla="*/ 9683005 w 12192000"/>
              <a:gd name="connsiteY19" fmla="*/ 894128 h 2237627"/>
              <a:gd name="connsiteX20" fmla="*/ 9594438 w 12192000"/>
              <a:gd name="connsiteY20" fmla="*/ 919051 h 2237627"/>
              <a:gd name="connsiteX21" fmla="*/ 9544189 w 12192000"/>
              <a:gd name="connsiteY21" fmla="*/ 938966 h 2237627"/>
              <a:gd name="connsiteX22" fmla="*/ 9500499 w 12192000"/>
              <a:gd name="connsiteY22" fmla="*/ 954680 h 2237627"/>
              <a:gd name="connsiteX23" fmla="*/ 9410017 w 12192000"/>
              <a:gd name="connsiteY23" fmla="*/ 993931 h 2237627"/>
              <a:gd name="connsiteX24" fmla="*/ 9392919 w 12192000"/>
              <a:gd name="connsiteY24" fmla="*/ 994656 h 2237627"/>
              <a:gd name="connsiteX25" fmla="*/ 9268019 w 12192000"/>
              <a:gd name="connsiteY25" fmla="*/ 1007442 h 2237627"/>
              <a:gd name="connsiteX26" fmla="*/ 9188177 w 12192000"/>
              <a:gd name="connsiteY26" fmla="*/ 1035474 h 2237627"/>
              <a:gd name="connsiteX27" fmla="*/ 9155969 w 12192000"/>
              <a:gd name="connsiteY27" fmla="*/ 1046804 h 2237627"/>
              <a:gd name="connsiteX28" fmla="*/ 9133985 w 12192000"/>
              <a:gd name="connsiteY28" fmla="*/ 1046450 h 2237627"/>
              <a:gd name="connsiteX29" fmla="*/ 9003462 w 12192000"/>
              <a:gd name="connsiteY29" fmla="*/ 1042406 h 2237627"/>
              <a:gd name="connsiteX30" fmla="*/ 8968445 w 12192000"/>
              <a:gd name="connsiteY30" fmla="*/ 1052169 h 2237627"/>
              <a:gd name="connsiteX31" fmla="*/ 8886001 w 12192000"/>
              <a:gd name="connsiteY31" fmla="*/ 1067468 h 2237627"/>
              <a:gd name="connsiteX32" fmla="*/ 8838610 w 12192000"/>
              <a:gd name="connsiteY32" fmla="*/ 1075091 h 2237627"/>
              <a:gd name="connsiteX33" fmla="*/ 8750383 w 12192000"/>
              <a:gd name="connsiteY33" fmla="*/ 1097387 h 2237627"/>
              <a:gd name="connsiteX34" fmla="*/ 8665605 w 12192000"/>
              <a:gd name="connsiteY34" fmla="*/ 1110791 h 2237627"/>
              <a:gd name="connsiteX35" fmla="*/ 8584946 w 12192000"/>
              <a:gd name="connsiteY35" fmla="*/ 1135226 h 2237627"/>
              <a:gd name="connsiteX36" fmla="*/ 8419755 w 12192000"/>
              <a:gd name="connsiteY36" fmla="*/ 1216260 h 2237627"/>
              <a:gd name="connsiteX37" fmla="*/ 8411626 w 12192000"/>
              <a:gd name="connsiteY37" fmla="*/ 1214397 h 2237627"/>
              <a:gd name="connsiteX38" fmla="*/ 8363469 w 12192000"/>
              <a:gd name="connsiteY38" fmla="*/ 1246658 h 2237627"/>
              <a:gd name="connsiteX39" fmla="*/ 8275497 w 12192000"/>
              <a:gd name="connsiteY39" fmla="*/ 1264396 h 2237627"/>
              <a:gd name="connsiteX40" fmla="*/ 8074238 w 12192000"/>
              <a:gd name="connsiteY40" fmla="*/ 1301895 h 2237627"/>
              <a:gd name="connsiteX41" fmla="*/ 7942099 w 12192000"/>
              <a:gd name="connsiteY41" fmla="*/ 1336332 h 2237627"/>
              <a:gd name="connsiteX42" fmla="*/ 7902328 w 12192000"/>
              <a:gd name="connsiteY42" fmla="*/ 1345865 h 2237627"/>
              <a:gd name="connsiteX43" fmla="*/ 7840612 w 12192000"/>
              <a:gd name="connsiteY43" fmla="*/ 1369373 h 2237627"/>
              <a:gd name="connsiteX44" fmla="*/ 7786819 w 12192000"/>
              <a:gd name="connsiteY44" fmla="*/ 1378970 h 2237627"/>
              <a:gd name="connsiteX45" fmla="*/ 7548172 w 12192000"/>
              <a:gd name="connsiteY45" fmla="*/ 1417460 h 2237627"/>
              <a:gd name="connsiteX46" fmla="*/ 7483437 w 12192000"/>
              <a:gd name="connsiteY46" fmla="*/ 1478152 h 2237627"/>
              <a:gd name="connsiteX47" fmla="*/ 7377870 w 12192000"/>
              <a:gd name="connsiteY47" fmla="*/ 1523319 h 2237627"/>
              <a:gd name="connsiteX48" fmla="*/ 7230737 w 12192000"/>
              <a:gd name="connsiteY48" fmla="*/ 1562633 h 2237627"/>
              <a:gd name="connsiteX49" fmla="*/ 7224458 w 12192000"/>
              <a:gd name="connsiteY49" fmla="*/ 1573008 h 2237627"/>
              <a:gd name="connsiteX50" fmla="*/ 7183121 w 12192000"/>
              <a:gd name="connsiteY50" fmla="*/ 1595162 h 2237627"/>
              <a:gd name="connsiteX51" fmla="*/ 7164601 w 12192000"/>
              <a:gd name="connsiteY51" fmla="*/ 1606490 h 2237627"/>
              <a:gd name="connsiteX52" fmla="*/ 6900177 w 12192000"/>
              <a:gd name="connsiteY52" fmla="*/ 1636016 h 2237627"/>
              <a:gd name="connsiteX53" fmla="*/ 6795372 w 12192000"/>
              <a:gd name="connsiteY53" fmla="*/ 1644845 h 2237627"/>
              <a:gd name="connsiteX54" fmla="*/ 6692251 w 12192000"/>
              <a:gd name="connsiteY54" fmla="*/ 1656357 h 2237627"/>
              <a:gd name="connsiteX55" fmla="*/ 6655235 w 12192000"/>
              <a:gd name="connsiteY55" fmla="*/ 1661869 h 2237627"/>
              <a:gd name="connsiteX56" fmla="*/ 6554894 w 12192000"/>
              <a:gd name="connsiteY56" fmla="*/ 1664428 h 2237627"/>
              <a:gd name="connsiteX57" fmla="*/ 6516595 w 12192000"/>
              <a:gd name="connsiteY57" fmla="*/ 1667475 h 2237627"/>
              <a:gd name="connsiteX58" fmla="*/ 6508541 w 12192000"/>
              <a:gd name="connsiteY58" fmla="*/ 1668757 h 2237627"/>
              <a:gd name="connsiteX59" fmla="*/ 6471012 w 12192000"/>
              <a:gd name="connsiteY59" fmla="*/ 1678604 h 2237627"/>
              <a:gd name="connsiteX60" fmla="*/ 6364035 w 12192000"/>
              <a:gd name="connsiteY60" fmla="*/ 1667683 h 2237627"/>
              <a:gd name="connsiteX61" fmla="*/ 6280959 w 12192000"/>
              <a:gd name="connsiteY61" fmla="*/ 1689329 h 2237627"/>
              <a:gd name="connsiteX62" fmla="*/ 6243319 w 12192000"/>
              <a:gd name="connsiteY62" fmla="*/ 1695560 h 2237627"/>
              <a:gd name="connsiteX63" fmla="*/ 6098321 w 12192000"/>
              <a:gd name="connsiteY63" fmla="*/ 1721646 h 2237627"/>
              <a:gd name="connsiteX64" fmla="*/ 5880652 w 12192000"/>
              <a:gd name="connsiteY64" fmla="*/ 1779643 h 2237627"/>
              <a:gd name="connsiteX65" fmla="*/ 5785959 w 12192000"/>
              <a:gd name="connsiteY65" fmla="*/ 1775307 h 2237627"/>
              <a:gd name="connsiteX66" fmla="*/ 5643534 w 12192000"/>
              <a:gd name="connsiteY66" fmla="*/ 1802919 h 2237627"/>
              <a:gd name="connsiteX67" fmla="*/ 5518799 w 12192000"/>
              <a:gd name="connsiteY67" fmla="*/ 1818312 h 2237627"/>
              <a:gd name="connsiteX68" fmla="*/ 5505014 w 12192000"/>
              <a:gd name="connsiteY68" fmla="*/ 1819259 h 2237627"/>
              <a:gd name="connsiteX69" fmla="*/ 5453307 w 12192000"/>
              <a:gd name="connsiteY69" fmla="*/ 1815450 h 2237627"/>
              <a:gd name="connsiteX70" fmla="*/ 5221533 w 12192000"/>
              <a:gd name="connsiteY70" fmla="*/ 1846950 h 2237627"/>
              <a:gd name="connsiteX71" fmla="*/ 5149802 w 12192000"/>
              <a:gd name="connsiteY71" fmla="*/ 1844846 h 2237627"/>
              <a:gd name="connsiteX72" fmla="*/ 5114927 w 12192000"/>
              <a:gd name="connsiteY72" fmla="*/ 1847827 h 2237627"/>
              <a:gd name="connsiteX73" fmla="*/ 5108970 w 12192000"/>
              <a:gd name="connsiteY73" fmla="*/ 1847935 h 2237627"/>
              <a:gd name="connsiteX74" fmla="*/ 5067961 w 12192000"/>
              <a:gd name="connsiteY74" fmla="*/ 1845917 h 2237627"/>
              <a:gd name="connsiteX75" fmla="*/ 5007075 w 12192000"/>
              <a:gd name="connsiteY75" fmla="*/ 1838626 h 2237627"/>
              <a:gd name="connsiteX76" fmla="*/ 4944087 w 12192000"/>
              <a:gd name="connsiteY76" fmla="*/ 1823332 h 2237627"/>
              <a:gd name="connsiteX77" fmla="*/ 4907662 w 12192000"/>
              <a:gd name="connsiteY77" fmla="*/ 1816900 h 2237627"/>
              <a:gd name="connsiteX78" fmla="*/ 4882386 w 12192000"/>
              <a:gd name="connsiteY78" fmla="*/ 1809844 h 2237627"/>
              <a:gd name="connsiteX79" fmla="*/ 4811440 w 12192000"/>
              <a:gd name="connsiteY79" fmla="*/ 1804655 h 2237627"/>
              <a:gd name="connsiteX80" fmla="*/ 4691075 w 12192000"/>
              <a:gd name="connsiteY80" fmla="*/ 1801389 h 2237627"/>
              <a:gd name="connsiteX81" fmla="*/ 4640313 w 12192000"/>
              <a:gd name="connsiteY81" fmla="*/ 1784307 h 2237627"/>
              <a:gd name="connsiteX82" fmla="*/ 4536503 w 12192000"/>
              <a:gd name="connsiteY82" fmla="*/ 1785334 h 2237627"/>
              <a:gd name="connsiteX83" fmla="*/ 4513724 w 12192000"/>
              <a:gd name="connsiteY83" fmla="*/ 1791996 h 2237627"/>
              <a:gd name="connsiteX84" fmla="*/ 4459810 w 12192000"/>
              <a:gd name="connsiteY84" fmla="*/ 1797886 h 2237627"/>
              <a:gd name="connsiteX85" fmla="*/ 4379064 w 12192000"/>
              <a:gd name="connsiteY85" fmla="*/ 1817177 h 2237627"/>
              <a:gd name="connsiteX86" fmla="*/ 4290981 w 12192000"/>
              <a:gd name="connsiteY86" fmla="*/ 1839677 h 2237627"/>
              <a:gd name="connsiteX87" fmla="*/ 4238372 w 12192000"/>
              <a:gd name="connsiteY87" fmla="*/ 1851480 h 2237627"/>
              <a:gd name="connsiteX88" fmla="*/ 4232517 w 12192000"/>
              <a:gd name="connsiteY88" fmla="*/ 1852567 h 2237627"/>
              <a:gd name="connsiteX89" fmla="*/ 4191732 w 12192000"/>
              <a:gd name="connsiteY89" fmla="*/ 1857328 h 2237627"/>
              <a:gd name="connsiteX90" fmla="*/ 4065532 w 12192000"/>
              <a:gd name="connsiteY90" fmla="*/ 1855477 h 2237627"/>
              <a:gd name="connsiteX91" fmla="*/ 4028460 w 12192000"/>
              <a:gd name="connsiteY91" fmla="*/ 1855137 h 2237627"/>
              <a:gd name="connsiteX92" fmla="*/ 4002267 w 12192000"/>
              <a:gd name="connsiteY92" fmla="*/ 1852352 h 2237627"/>
              <a:gd name="connsiteX93" fmla="*/ 3931396 w 12192000"/>
              <a:gd name="connsiteY93" fmla="*/ 1858915 h 2237627"/>
              <a:gd name="connsiteX94" fmla="*/ 3812162 w 12192000"/>
              <a:gd name="connsiteY94" fmla="*/ 1875501 h 2237627"/>
              <a:gd name="connsiteX95" fmla="*/ 3758105 w 12192000"/>
              <a:gd name="connsiteY95" fmla="*/ 1871856 h 2237627"/>
              <a:gd name="connsiteX96" fmla="*/ 3567259 w 12192000"/>
              <a:gd name="connsiteY96" fmla="*/ 1893482 h 2237627"/>
              <a:gd name="connsiteX97" fmla="*/ 3405770 w 12192000"/>
              <a:gd name="connsiteY97" fmla="*/ 1904591 h 2237627"/>
              <a:gd name="connsiteX98" fmla="*/ 3280097 w 12192000"/>
              <a:gd name="connsiteY98" fmla="*/ 1919610 h 2237627"/>
              <a:gd name="connsiteX99" fmla="*/ 3009910 w 12192000"/>
              <a:gd name="connsiteY99" fmla="*/ 1957866 h 2237627"/>
              <a:gd name="connsiteX100" fmla="*/ 2995934 w 12192000"/>
              <a:gd name="connsiteY100" fmla="*/ 1967085 h 2237627"/>
              <a:gd name="connsiteX101" fmla="*/ 2942858 w 12192000"/>
              <a:gd name="connsiteY101" fmla="*/ 1981367 h 2237627"/>
              <a:gd name="connsiteX102" fmla="*/ 2875436 w 12192000"/>
              <a:gd name="connsiteY102" fmla="*/ 1996977 h 2237627"/>
              <a:gd name="connsiteX103" fmla="*/ 2874892 w 12192000"/>
              <a:gd name="connsiteY103" fmla="*/ 1996085 h 2237627"/>
              <a:gd name="connsiteX104" fmla="*/ 2843662 w 12192000"/>
              <a:gd name="connsiteY104" fmla="*/ 1992498 h 2237627"/>
              <a:gd name="connsiteX105" fmla="*/ 2718916 w 12192000"/>
              <a:gd name="connsiteY105" fmla="*/ 1990867 h 2237627"/>
              <a:gd name="connsiteX106" fmla="*/ 2713522 w 12192000"/>
              <a:gd name="connsiteY106" fmla="*/ 1990173 h 2237627"/>
              <a:gd name="connsiteX107" fmla="*/ 2476147 w 12192000"/>
              <a:gd name="connsiteY107" fmla="*/ 1998305 h 2237627"/>
              <a:gd name="connsiteX108" fmla="*/ 2373568 w 12192000"/>
              <a:gd name="connsiteY108" fmla="*/ 2003219 h 2237627"/>
              <a:gd name="connsiteX109" fmla="*/ 2287219 w 12192000"/>
              <a:gd name="connsiteY109" fmla="*/ 1998750 h 2237627"/>
              <a:gd name="connsiteX110" fmla="*/ 2243069 w 12192000"/>
              <a:gd name="connsiteY110" fmla="*/ 2005321 h 2237627"/>
              <a:gd name="connsiteX111" fmla="*/ 2164831 w 12192000"/>
              <a:gd name="connsiteY111" fmla="*/ 2010143 h 2237627"/>
              <a:gd name="connsiteX112" fmla="*/ 2085228 w 12192000"/>
              <a:gd name="connsiteY112" fmla="*/ 2046431 h 2237627"/>
              <a:gd name="connsiteX113" fmla="*/ 2058061 w 12192000"/>
              <a:gd name="connsiteY113" fmla="*/ 2047942 h 2237627"/>
              <a:gd name="connsiteX114" fmla="*/ 2042244 w 12192000"/>
              <a:gd name="connsiteY114" fmla="*/ 2055560 h 2237627"/>
              <a:gd name="connsiteX115" fmla="*/ 1877728 w 12192000"/>
              <a:gd name="connsiteY115" fmla="*/ 2101004 h 2237627"/>
              <a:gd name="connsiteX116" fmla="*/ 1759056 w 12192000"/>
              <a:gd name="connsiteY116" fmla="*/ 2125608 h 2237627"/>
              <a:gd name="connsiteX117" fmla="*/ 1637948 w 12192000"/>
              <a:gd name="connsiteY117" fmla="*/ 2172597 h 2237627"/>
              <a:gd name="connsiteX118" fmla="*/ 1434549 w 12192000"/>
              <a:gd name="connsiteY118" fmla="*/ 2234522 h 2237627"/>
              <a:gd name="connsiteX119" fmla="*/ 1398481 w 12192000"/>
              <a:gd name="connsiteY119" fmla="*/ 2237074 h 2237627"/>
              <a:gd name="connsiteX120" fmla="*/ 1370962 w 12192000"/>
              <a:gd name="connsiteY120" fmla="*/ 2237474 h 2237627"/>
              <a:gd name="connsiteX121" fmla="*/ 1356367 w 12192000"/>
              <a:gd name="connsiteY121" fmla="*/ 2235089 h 2237627"/>
              <a:gd name="connsiteX122" fmla="*/ 1279765 w 12192000"/>
              <a:gd name="connsiteY122" fmla="*/ 2229639 h 2237627"/>
              <a:gd name="connsiteX123" fmla="*/ 1195347 w 12192000"/>
              <a:gd name="connsiteY123" fmla="*/ 2212354 h 2237627"/>
              <a:gd name="connsiteX124" fmla="*/ 970251 w 12192000"/>
              <a:gd name="connsiteY124" fmla="*/ 2221029 h 2237627"/>
              <a:gd name="connsiteX125" fmla="*/ 812914 w 12192000"/>
              <a:gd name="connsiteY125" fmla="*/ 2210095 h 2237627"/>
              <a:gd name="connsiteX126" fmla="*/ 776382 w 12192000"/>
              <a:gd name="connsiteY126" fmla="*/ 2204512 h 2237627"/>
              <a:gd name="connsiteX127" fmla="*/ 597225 w 12192000"/>
              <a:gd name="connsiteY127" fmla="*/ 2180999 h 2237627"/>
              <a:gd name="connsiteX128" fmla="*/ 520671 w 12192000"/>
              <a:gd name="connsiteY128" fmla="*/ 2180980 h 2237627"/>
              <a:gd name="connsiteX129" fmla="*/ 515024 w 12192000"/>
              <a:gd name="connsiteY129" fmla="*/ 2179258 h 2237627"/>
              <a:gd name="connsiteX130" fmla="*/ 413835 w 12192000"/>
              <a:gd name="connsiteY130" fmla="*/ 2156783 h 2237627"/>
              <a:gd name="connsiteX131" fmla="*/ 376513 w 12192000"/>
              <a:gd name="connsiteY131" fmla="*/ 2154014 h 2237627"/>
              <a:gd name="connsiteX132" fmla="*/ 273386 w 12192000"/>
              <a:gd name="connsiteY132" fmla="*/ 2142551 h 2237627"/>
              <a:gd name="connsiteX133" fmla="*/ 77641 w 12192000"/>
              <a:gd name="connsiteY133" fmla="*/ 2126835 h 2237627"/>
              <a:gd name="connsiteX134" fmla="*/ 37645 w 12192000"/>
              <a:gd name="connsiteY134" fmla="*/ 2115401 h 2237627"/>
              <a:gd name="connsiteX135" fmla="*/ 4572 w 12192000"/>
              <a:gd name="connsiteY135" fmla="*/ 2111091 h 2237627"/>
              <a:gd name="connsiteX136" fmla="*/ 0 w 12192000"/>
              <a:gd name="connsiteY136" fmla="*/ 2110468 h 2237627"/>
              <a:gd name="connsiteX137" fmla="*/ 0 w 12192000"/>
              <a:gd name="connsiteY137" fmla="*/ 0 h 2237627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750383 w 12192000"/>
              <a:gd name="connsiteY33" fmla="*/ 1097387 h 2240205"/>
              <a:gd name="connsiteX34" fmla="*/ 8665605 w 12192000"/>
              <a:gd name="connsiteY34" fmla="*/ 1110791 h 2240205"/>
              <a:gd name="connsiteX35" fmla="*/ 8584946 w 12192000"/>
              <a:gd name="connsiteY35" fmla="*/ 1135226 h 2240205"/>
              <a:gd name="connsiteX36" fmla="*/ 8419755 w 12192000"/>
              <a:gd name="connsiteY36" fmla="*/ 1216260 h 2240205"/>
              <a:gd name="connsiteX37" fmla="*/ 8411626 w 12192000"/>
              <a:gd name="connsiteY37" fmla="*/ 1214397 h 2240205"/>
              <a:gd name="connsiteX38" fmla="*/ 8363469 w 12192000"/>
              <a:gd name="connsiteY38" fmla="*/ 1246658 h 2240205"/>
              <a:gd name="connsiteX39" fmla="*/ 8275497 w 12192000"/>
              <a:gd name="connsiteY39" fmla="*/ 1264396 h 2240205"/>
              <a:gd name="connsiteX40" fmla="*/ 8074238 w 12192000"/>
              <a:gd name="connsiteY40" fmla="*/ 1301895 h 2240205"/>
              <a:gd name="connsiteX41" fmla="*/ 7942099 w 12192000"/>
              <a:gd name="connsiteY41" fmla="*/ 1336332 h 2240205"/>
              <a:gd name="connsiteX42" fmla="*/ 7902328 w 12192000"/>
              <a:gd name="connsiteY42" fmla="*/ 1345865 h 2240205"/>
              <a:gd name="connsiteX43" fmla="*/ 7840612 w 12192000"/>
              <a:gd name="connsiteY43" fmla="*/ 1369373 h 2240205"/>
              <a:gd name="connsiteX44" fmla="*/ 7786819 w 12192000"/>
              <a:gd name="connsiteY44" fmla="*/ 1378970 h 2240205"/>
              <a:gd name="connsiteX45" fmla="*/ 7548172 w 12192000"/>
              <a:gd name="connsiteY45" fmla="*/ 1417460 h 2240205"/>
              <a:gd name="connsiteX46" fmla="*/ 7483437 w 12192000"/>
              <a:gd name="connsiteY46" fmla="*/ 1478152 h 2240205"/>
              <a:gd name="connsiteX47" fmla="*/ 7377870 w 12192000"/>
              <a:gd name="connsiteY47" fmla="*/ 1523319 h 2240205"/>
              <a:gd name="connsiteX48" fmla="*/ 7230737 w 12192000"/>
              <a:gd name="connsiteY48" fmla="*/ 1562633 h 2240205"/>
              <a:gd name="connsiteX49" fmla="*/ 7224458 w 12192000"/>
              <a:gd name="connsiteY49" fmla="*/ 1573008 h 2240205"/>
              <a:gd name="connsiteX50" fmla="*/ 7183121 w 12192000"/>
              <a:gd name="connsiteY50" fmla="*/ 1595162 h 2240205"/>
              <a:gd name="connsiteX51" fmla="*/ 7164601 w 12192000"/>
              <a:gd name="connsiteY51" fmla="*/ 1606490 h 2240205"/>
              <a:gd name="connsiteX52" fmla="*/ 6900177 w 12192000"/>
              <a:gd name="connsiteY52" fmla="*/ 1636016 h 2240205"/>
              <a:gd name="connsiteX53" fmla="*/ 6795372 w 12192000"/>
              <a:gd name="connsiteY53" fmla="*/ 1644845 h 2240205"/>
              <a:gd name="connsiteX54" fmla="*/ 6692251 w 12192000"/>
              <a:gd name="connsiteY54" fmla="*/ 1656357 h 2240205"/>
              <a:gd name="connsiteX55" fmla="*/ 6655235 w 12192000"/>
              <a:gd name="connsiteY55" fmla="*/ 1661869 h 2240205"/>
              <a:gd name="connsiteX56" fmla="*/ 6554894 w 12192000"/>
              <a:gd name="connsiteY56" fmla="*/ 1664428 h 2240205"/>
              <a:gd name="connsiteX57" fmla="*/ 6516595 w 12192000"/>
              <a:gd name="connsiteY57" fmla="*/ 1667475 h 2240205"/>
              <a:gd name="connsiteX58" fmla="*/ 6508541 w 12192000"/>
              <a:gd name="connsiteY58" fmla="*/ 1668757 h 2240205"/>
              <a:gd name="connsiteX59" fmla="*/ 6471012 w 12192000"/>
              <a:gd name="connsiteY59" fmla="*/ 1678604 h 2240205"/>
              <a:gd name="connsiteX60" fmla="*/ 6364035 w 12192000"/>
              <a:gd name="connsiteY60" fmla="*/ 1667683 h 2240205"/>
              <a:gd name="connsiteX61" fmla="*/ 6280959 w 12192000"/>
              <a:gd name="connsiteY61" fmla="*/ 1689329 h 2240205"/>
              <a:gd name="connsiteX62" fmla="*/ 6243319 w 12192000"/>
              <a:gd name="connsiteY62" fmla="*/ 1695560 h 2240205"/>
              <a:gd name="connsiteX63" fmla="*/ 6098321 w 12192000"/>
              <a:gd name="connsiteY63" fmla="*/ 1721646 h 2240205"/>
              <a:gd name="connsiteX64" fmla="*/ 5880652 w 12192000"/>
              <a:gd name="connsiteY64" fmla="*/ 1779643 h 2240205"/>
              <a:gd name="connsiteX65" fmla="*/ 5785959 w 12192000"/>
              <a:gd name="connsiteY65" fmla="*/ 1775307 h 2240205"/>
              <a:gd name="connsiteX66" fmla="*/ 5643534 w 12192000"/>
              <a:gd name="connsiteY66" fmla="*/ 1802919 h 2240205"/>
              <a:gd name="connsiteX67" fmla="*/ 5518799 w 12192000"/>
              <a:gd name="connsiteY67" fmla="*/ 1818312 h 2240205"/>
              <a:gd name="connsiteX68" fmla="*/ 5505014 w 12192000"/>
              <a:gd name="connsiteY68" fmla="*/ 1819259 h 2240205"/>
              <a:gd name="connsiteX69" fmla="*/ 5453307 w 12192000"/>
              <a:gd name="connsiteY69" fmla="*/ 1815450 h 2240205"/>
              <a:gd name="connsiteX70" fmla="*/ 5221533 w 12192000"/>
              <a:gd name="connsiteY70" fmla="*/ 1846950 h 2240205"/>
              <a:gd name="connsiteX71" fmla="*/ 5149802 w 12192000"/>
              <a:gd name="connsiteY71" fmla="*/ 1844846 h 2240205"/>
              <a:gd name="connsiteX72" fmla="*/ 5114927 w 12192000"/>
              <a:gd name="connsiteY72" fmla="*/ 1847827 h 2240205"/>
              <a:gd name="connsiteX73" fmla="*/ 5108970 w 12192000"/>
              <a:gd name="connsiteY73" fmla="*/ 1847935 h 2240205"/>
              <a:gd name="connsiteX74" fmla="*/ 5067961 w 12192000"/>
              <a:gd name="connsiteY74" fmla="*/ 1845917 h 2240205"/>
              <a:gd name="connsiteX75" fmla="*/ 5007075 w 12192000"/>
              <a:gd name="connsiteY75" fmla="*/ 1838626 h 2240205"/>
              <a:gd name="connsiteX76" fmla="*/ 4944087 w 12192000"/>
              <a:gd name="connsiteY76" fmla="*/ 1823332 h 2240205"/>
              <a:gd name="connsiteX77" fmla="*/ 4907662 w 12192000"/>
              <a:gd name="connsiteY77" fmla="*/ 1816900 h 2240205"/>
              <a:gd name="connsiteX78" fmla="*/ 4882386 w 12192000"/>
              <a:gd name="connsiteY78" fmla="*/ 1809844 h 2240205"/>
              <a:gd name="connsiteX79" fmla="*/ 4811440 w 12192000"/>
              <a:gd name="connsiteY79" fmla="*/ 1804655 h 2240205"/>
              <a:gd name="connsiteX80" fmla="*/ 4691075 w 12192000"/>
              <a:gd name="connsiteY80" fmla="*/ 1801389 h 2240205"/>
              <a:gd name="connsiteX81" fmla="*/ 4640313 w 12192000"/>
              <a:gd name="connsiteY81" fmla="*/ 1784307 h 2240205"/>
              <a:gd name="connsiteX82" fmla="*/ 4536503 w 12192000"/>
              <a:gd name="connsiteY82" fmla="*/ 1785334 h 2240205"/>
              <a:gd name="connsiteX83" fmla="*/ 4513724 w 12192000"/>
              <a:gd name="connsiteY83" fmla="*/ 1791996 h 2240205"/>
              <a:gd name="connsiteX84" fmla="*/ 4459810 w 12192000"/>
              <a:gd name="connsiteY84" fmla="*/ 1797886 h 2240205"/>
              <a:gd name="connsiteX85" fmla="*/ 4379064 w 12192000"/>
              <a:gd name="connsiteY85" fmla="*/ 1817177 h 2240205"/>
              <a:gd name="connsiteX86" fmla="*/ 4290981 w 12192000"/>
              <a:gd name="connsiteY86" fmla="*/ 1839677 h 2240205"/>
              <a:gd name="connsiteX87" fmla="*/ 4238372 w 12192000"/>
              <a:gd name="connsiteY87" fmla="*/ 1851480 h 2240205"/>
              <a:gd name="connsiteX88" fmla="*/ 4232517 w 12192000"/>
              <a:gd name="connsiteY88" fmla="*/ 1852567 h 2240205"/>
              <a:gd name="connsiteX89" fmla="*/ 4191732 w 12192000"/>
              <a:gd name="connsiteY89" fmla="*/ 1857328 h 2240205"/>
              <a:gd name="connsiteX90" fmla="*/ 4065532 w 12192000"/>
              <a:gd name="connsiteY90" fmla="*/ 1855477 h 2240205"/>
              <a:gd name="connsiteX91" fmla="*/ 4028460 w 12192000"/>
              <a:gd name="connsiteY91" fmla="*/ 1855137 h 2240205"/>
              <a:gd name="connsiteX92" fmla="*/ 4002267 w 12192000"/>
              <a:gd name="connsiteY92" fmla="*/ 1852352 h 2240205"/>
              <a:gd name="connsiteX93" fmla="*/ 3931396 w 12192000"/>
              <a:gd name="connsiteY93" fmla="*/ 1858915 h 2240205"/>
              <a:gd name="connsiteX94" fmla="*/ 3812162 w 12192000"/>
              <a:gd name="connsiteY94" fmla="*/ 1875501 h 2240205"/>
              <a:gd name="connsiteX95" fmla="*/ 3758105 w 12192000"/>
              <a:gd name="connsiteY95" fmla="*/ 1871856 h 2240205"/>
              <a:gd name="connsiteX96" fmla="*/ 3567259 w 12192000"/>
              <a:gd name="connsiteY96" fmla="*/ 1893482 h 2240205"/>
              <a:gd name="connsiteX97" fmla="*/ 3405770 w 12192000"/>
              <a:gd name="connsiteY97" fmla="*/ 1904591 h 2240205"/>
              <a:gd name="connsiteX98" fmla="*/ 3280097 w 12192000"/>
              <a:gd name="connsiteY98" fmla="*/ 1919610 h 2240205"/>
              <a:gd name="connsiteX99" fmla="*/ 3009910 w 12192000"/>
              <a:gd name="connsiteY99" fmla="*/ 1957866 h 2240205"/>
              <a:gd name="connsiteX100" fmla="*/ 2995934 w 12192000"/>
              <a:gd name="connsiteY100" fmla="*/ 1967085 h 2240205"/>
              <a:gd name="connsiteX101" fmla="*/ 2942858 w 12192000"/>
              <a:gd name="connsiteY101" fmla="*/ 1981367 h 2240205"/>
              <a:gd name="connsiteX102" fmla="*/ 2875436 w 12192000"/>
              <a:gd name="connsiteY102" fmla="*/ 1996977 h 2240205"/>
              <a:gd name="connsiteX103" fmla="*/ 2874892 w 12192000"/>
              <a:gd name="connsiteY103" fmla="*/ 1996085 h 2240205"/>
              <a:gd name="connsiteX104" fmla="*/ 2843662 w 12192000"/>
              <a:gd name="connsiteY104" fmla="*/ 1992498 h 2240205"/>
              <a:gd name="connsiteX105" fmla="*/ 2718916 w 12192000"/>
              <a:gd name="connsiteY105" fmla="*/ 1990867 h 2240205"/>
              <a:gd name="connsiteX106" fmla="*/ 2713522 w 12192000"/>
              <a:gd name="connsiteY106" fmla="*/ 1990173 h 2240205"/>
              <a:gd name="connsiteX107" fmla="*/ 2476147 w 12192000"/>
              <a:gd name="connsiteY107" fmla="*/ 1998305 h 2240205"/>
              <a:gd name="connsiteX108" fmla="*/ 2373568 w 12192000"/>
              <a:gd name="connsiteY108" fmla="*/ 2003219 h 2240205"/>
              <a:gd name="connsiteX109" fmla="*/ 2287219 w 12192000"/>
              <a:gd name="connsiteY109" fmla="*/ 1998750 h 2240205"/>
              <a:gd name="connsiteX110" fmla="*/ 2243069 w 12192000"/>
              <a:gd name="connsiteY110" fmla="*/ 2005321 h 2240205"/>
              <a:gd name="connsiteX111" fmla="*/ 2164831 w 12192000"/>
              <a:gd name="connsiteY111" fmla="*/ 2010143 h 2240205"/>
              <a:gd name="connsiteX112" fmla="*/ 2085228 w 12192000"/>
              <a:gd name="connsiteY112" fmla="*/ 2046431 h 2240205"/>
              <a:gd name="connsiteX113" fmla="*/ 2058061 w 12192000"/>
              <a:gd name="connsiteY113" fmla="*/ 2047942 h 2240205"/>
              <a:gd name="connsiteX114" fmla="*/ 2042244 w 12192000"/>
              <a:gd name="connsiteY114" fmla="*/ 2055560 h 2240205"/>
              <a:gd name="connsiteX115" fmla="*/ 1877728 w 12192000"/>
              <a:gd name="connsiteY115" fmla="*/ 2101004 h 2240205"/>
              <a:gd name="connsiteX116" fmla="*/ 1759056 w 12192000"/>
              <a:gd name="connsiteY116" fmla="*/ 2125608 h 2240205"/>
              <a:gd name="connsiteX117" fmla="*/ 1637948 w 12192000"/>
              <a:gd name="connsiteY117" fmla="*/ 2172597 h 2240205"/>
              <a:gd name="connsiteX118" fmla="*/ 1434549 w 12192000"/>
              <a:gd name="connsiteY118" fmla="*/ 2234522 h 2240205"/>
              <a:gd name="connsiteX119" fmla="*/ 1370962 w 12192000"/>
              <a:gd name="connsiteY119" fmla="*/ 2237474 h 2240205"/>
              <a:gd name="connsiteX120" fmla="*/ 1356367 w 12192000"/>
              <a:gd name="connsiteY120" fmla="*/ 2235089 h 2240205"/>
              <a:gd name="connsiteX121" fmla="*/ 1279765 w 12192000"/>
              <a:gd name="connsiteY121" fmla="*/ 2229639 h 2240205"/>
              <a:gd name="connsiteX122" fmla="*/ 1195347 w 12192000"/>
              <a:gd name="connsiteY122" fmla="*/ 2212354 h 2240205"/>
              <a:gd name="connsiteX123" fmla="*/ 970251 w 12192000"/>
              <a:gd name="connsiteY123" fmla="*/ 2221029 h 2240205"/>
              <a:gd name="connsiteX124" fmla="*/ 812914 w 12192000"/>
              <a:gd name="connsiteY124" fmla="*/ 2210095 h 2240205"/>
              <a:gd name="connsiteX125" fmla="*/ 776382 w 12192000"/>
              <a:gd name="connsiteY125" fmla="*/ 2204512 h 2240205"/>
              <a:gd name="connsiteX126" fmla="*/ 597225 w 12192000"/>
              <a:gd name="connsiteY126" fmla="*/ 2180999 h 2240205"/>
              <a:gd name="connsiteX127" fmla="*/ 520671 w 12192000"/>
              <a:gd name="connsiteY127" fmla="*/ 2180980 h 2240205"/>
              <a:gd name="connsiteX128" fmla="*/ 515024 w 12192000"/>
              <a:gd name="connsiteY128" fmla="*/ 2179258 h 2240205"/>
              <a:gd name="connsiteX129" fmla="*/ 413835 w 12192000"/>
              <a:gd name="connsiteY129" fmla="*/ 2156783 h 2240205"/>
              <a:gd name="connsiteX130" fmla="*/ 376513 w 12192000"/>
              <a:gd name="connsiteY130" fmla="*/ 2154014 h 2240205"/>
              <a:gd name="connsiteX131" fmla="*/ 273386 w 12192000"/>
              <a:gd name="connsiteY131" fmla="*/ 2142551 h 2240205"/>
              <a:gd name="connsiteX132" fmla="*/ 77641 w 12192000"/>
              <a:gd name="connsiteY132" fmla="*/ 2126835 h 2240205"/>
              <a:gd name="connsiteX133" fmla="*/ 37645 w 12192000"/>
              <a:gd name="connsiteY133" fmla="*/ 2115401 h 2240205"/>
              <a:gd name="connsiteX134" fmla="*/ 4572 w 12192000"/>
              <a:gd name="connsiteY134" fmla="*/ 2111091 h 2240205"/>
              <a:gd name="connsiteX135" fmla="*/ 0 w 12192000"/>
              <a:gd name="connsiteY135" fmla="*/ 2110468 h 2240205"/>
              <a:gd name="connsiteX136" fmla="*/ 0 w 12192000"/>
              <a:gd name="connsiteY136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750383 w 12192000"/>
              <a:gd name="connsiteY33" fmla="*/ 1097387 h 2240205"/>
              <a:gd name="connsiteX34" fmla="*/ 8665605 w 12192000"/>
              <a:gd name="connsiteY34" fmla="*/ 1110791 h 2240205"/>
              <a:gd name="connsiteX35" fmla="*/ 8584946 w 12192000"/>
              <a:gd name="connsiteY35" fmla="*/ 1135226 h 2240205"/>
              <a:gd name="connsiteX36" fmla="*/ 8419755 w 12192000"/>
              <a:gd name="connsiteY36" fmla="*/ 1216260 h 2240205"/>
              <a:gd name="connsiteX37" fmla="*/ 8411626 w 12192000"/>
              <a:gd name="connsiteY37" fmla="*/ 1214397 h 2240205"/>
              <a:gd name="connsiteX38" fmla="*/ 8363469 w 12192000"/>
              <a:gd name="connsiteY38" fmla="*/ 1246658 h 2240205"/>
              <a:gd name="connsiteX39" fmla="*/ 8275497 w 12192000"/>
              <a:gd name="connsiteY39" fmla="*/ 1264396 h 2240205"/>
              <a:gd name="connsiteX40" fmla="*/ 8074238 w 12192000"/>
              <a:gd name="connsiteY40" fmla="*/ 1301895 h 2240205"/>
              <a:gd name="connsiteX41" fmla="*/ 7942099 w 12192000"/>
              <a:gd name="connsiteY41" fmla="*/ 1336332 h 2240205"/>
              <a:gd name="connsiteX42" fmla="*/ 7902328 w 12192000"/>
              <a:gd name="connsiteY42" fmla="*/ 1345865 h 2240205"/>
              <a:gd name="connsiteX43" fmla="*/ 7840612 w 12192000"/>
              <a:gd name="connsiteY43" fmla="*/ 1369373 h 2240205"/>
              <a:gd name="connsiteX44" fmla="*/ 7786819 w 12192000"/>
              <a:gd name="connsiteY44" fmla="*/ 1378970 h 2240205"/>
              <a:gd name="connsiteX45" fmla="*/ 7548172 w 12192000"/>
              <a:gd name="connsiteY45" fmla="*/ 1417460 h 2240205"/>
              <a:gd name="connsiteX46" fmla="*/ 7483437 w 12192000"/>
              <a:gd name="connsiteY46" fmla="*/ 1478152 h 2240205"/>
              <a:gd name="connsiteX47" fmla="*/ 7377870 w 12192000"/>
              <a:gd name="connsiteY47" fmla="*/ 1523319 h 2240205"/>
              <a:gd name="connsiteX48" fmla="*/ 7230737 w 12192000"/>
              <a:gd name="connsiteY48" fmla="*/ 1562633 h 2240205"/>
              <a:gd name="connsiteX49" fmla="*/ 7224458 w 12192000"/>
              <a:gd name="connsiteY49" fmla="*/ 1573008 h 2240205"/>
              <a:gd name="connsiteX50" fmla="*/ 7183121 w 12192000"/>
              <a:gd name="connsiteY50" fmla="*/ 1595162 h 2240205"/>
              <a:gd name="connsiteX51" fmla="*/ 7164601 w 12192000"/>
              <a:gd name="connsiteY51" fmla="*/ 1606490 h 2240205"/>
              <a:gd name="connsiteX52" fmla="*/ 6900177 w 12192000"/>
              <a:gd name="connsiteY52" fmla="*/ 1636016 h 2240205"/>
              <a:gd name="connsiteX53" fmla="*/ 6795372 w 12192000"/>
              <a:gd name="connsiteY53" fmla="*/ 1644845 h 2240205"/>
              <a:gd name="connsiteX54" fmla="*/ 6692251 w 12192000"/>
              <a:gd name="connsiteY54" fmla="*/ 1656357 h 2240205"/>
              <a:gd name="connsiteX55" fmla="*/ 6655235 w 12192000"/>
              <a:gd name="connsiteY55" fmla="*/ 1661869 h 2240205"/>
              <a:gd name="connsiteX56" fmla="*/ 6554894 w 12192000"/>
              <a:gd name="connsiteY56" fmla="*/ 1664428 h 2240205"/>
              <a:gd name="connsiteX57" fmla="*/ 6516595 w 12192000"/>
              <a:gd name="connsiteY57" fmla="*/ 1667475 h 2240205"/>
              <a:gd name="connsiteX58" fmla="*/ 6508541 w 12192000"/>
              <a:gd name="connsiteY58" fmla="*/ 1668757 h 2240205"/>
              <a:gd name="connsiteX59" fmla="*/ 6471012 w 12192000"/>
              <a:gd name="connsiteY59" fmla="*/ 1678604 h 2240205"/>
              <a:gd name="connsiteX60" fmla="*/ 6364035 w 12192000"/>
              <a:gd name="connsiteY60" fmla="*/ 1667683 h 2240205"/>
              <a:gd name="connsiteX61" fmla="*/ 6243319 w 12192000"/>
              <a:gd name="connsiteY61" fmla="*/ 1695560 h 2240205"/>
              <a:gd name="connsiteX62" fmla="*/ 6098321 w 12192000"/>
              <a:gd name="connsiteY62" fmla="*/ 1721646 h 2240205"/>
              <a:gd name="connsiteX63" fmla="*/ 5880652 w 12192000"/>
              <a:gd name="connsiteY63" fmla="*/ 1779643 h 2240205"/>
              <a:gd name="connsiteX64" fmla="*/ 5785959 w 12192000"/>
              <a:gd name="connsiteY64" fmla="*/ 1775307 h 2240205"/>
              <a:gd name="connsiteX65" fmla="*/ 5643534 w 12192000"/>
              <a:gd name="connsiteY65" fmla="*/ 1802919 h 2240205"/>
              <a:gd name="connsiteX66" fmla="*/ 5518799 w 12192000"/>
              <a:gd name="connsiteY66" fmla="*/ 1818312 h 2240205"/>
              <a:gd name="connsiteX67" fmla="*/ 5505014 w 12192000"/>
              <a:gd name="connsiteY67" fmla="*/ 1819259 h 2240205"/>
              <a:gd name="connsiteX68" fmla="*/ 5453307 w 12192000"/>
              <a:gd name="connsiteY68" fmla="*/ 1815450 h 2240205"/>
              <a:gd name="connsiteX69" fmla="*/ 5221533 w 12192000"/>
              <a:gd name="connsiteY69" fmla="*/ 1846950 h 2240205"/>
              <a:gd name="connsiteX70" fmla="*/ 5149802 w 12192000"/>
              <a:gd name="connsiteY70" fmla="*/ 1844846 h 2240205"/>
              <a:gd name="connsiteX71" fmla="*/ 5114927 w 12192000"/>
              <a:gd name="connsiteY71" fmla="*/ 1847827 h 2240205"/>
              <a:gd name="connsiteX72" fmla="*/ 5108970 w 12192000"/>
              <a:gd name="connsiteY72" fmla="*/ 1847935 h 2240205"/>
              <a:gd name="connsiteX73" fmla="*/ 5067961 w 12192000"/>
              <a:gd name="connsiteY73" fmla="*/ 1845917 h 2240205"/>
              <a:gd name="connsiteX74" fmla="*/ 5007075 w 12192000"/>
              <a:gd name="connsiteY74" fmla="*/ 1838626 h 2240205"/>
              <a:gd name="connsiteX75" fmla="*/ 4944087 w 12192000"/>
              <a:gd name="connsiteY75" fmla="*/ 1823332 h 2240205"/>
              <a:gd name="connsiteX76" fmla="*/ 4907662 w 12192000"/>
              <a:gd name="connsiteY76" fmla="*/ 1816900 h 2240205"/>
              <a:gd name="connsiteX77" fmla="*/ 4882386 w 12192000"/>
              <a:gd name="connsiteY77" fmla="*/ 1809844 h 2240205"/>
              <a:gd name="connsiteX78" fmla="*/ 4811440 w 12192000"/>
              <a:gd name="connsiteY78" fmla="*/ 1804655 h 2240205"/>
              <a:gd name="connsiteX79" fmla="*/ 4691075 w 12192000"/>
              <a:gd name="connsiteY79" fmla="*/ 1801389 h 2240205"/>
              <a:gd name="connsiteX80" fmla="*/ 4640313 w 12192000"/>
              <a:gd name="connsiteY80" fmla="*/ 1784307 h 2240205"/>
              <a:gd name="connsiteX81" fmla="*/ 4536503 w 12192000"/>
              <a:gd name="connsiteY81" fmla="*/ 1785334 h 2240205"/>
              <a:gd name="connsiteX82" fmla="*/ 4513724 w 12192000"/>
              <a:gd name="connsiteY82" fmla="*/ 1791996 h 2240205"/>
              <a:gd name="connsiteX83" fmla="*/ 4459810 w 12192000"/>
              <a:gd name="connsiteY83" fmla="*/ 1797886 h 2240205"/>
              <a:gd name="connsiteX84" fmla="*/ 4379064 w 12192000"/>
              <a:gd name="connsiteY84" fmla="*/ 1817177 h 2240205"/>
              <a:gd name="connsiteX85" fmla="*/ 4290981 w 12192000"/>
              <a:gd name="connsiteY85" fmla="*/ 1839677 h 2240205"/>
              <a:gd name="connsiteX86" fmla="*/ 4238372 w 12192000"/>
              <a:gd name="connsiteY86" fmla="*/ 1851480 h 2240205"/>
              <a:gd name="connsiteX87" fmla="*/ 4232517 w 12192000"/>
              <a:gd name="connsiteY87" fmla="*/ 1852567 h 2240205"/>
              <a:gd name="connsiteX88" fmla="*/ 4191732 w 12192000"/>
              <a:gd name="connsiteY88" fmla="*/ 1857328 h 2240205"/>
              <a:gd name="connsiteX89" fmla="*/ 4065532 w 12192000"/>
              <a:gd name="connsiteY89" fmla="*/ 1855477 h 2240205"/>
              <a:gd name="connsiteX90" fmla="*/ 4028460 w 12192000"/>
              <a:gd name="connsiteY90" fmla="*/ 1855137 h 2240205"/>
              <a:gd name="connsiteX91" fmla="*/ 4002267 w 12192000"/>
              <a:gd name="connsiteY91" fmla="*/ 1852352 h 2240205"/>
              <a:gd name="connsiteX92" fmla="*/ 3931396 w 12192000"/>
              <a:gd name="connsiteY92" fmla="*/ 1858915 h 2240205"/>
              <a:gd name="connsiteX93" fmla="*/ 3812162 w 12192000"/>
              <a:gd name="connsiteY93" fmla="*/ 1875501 h 2240205"/>
              <a:gd name="connsiteX94" fmla="*/ 3758105 w 12192000"/>
              <a:gd name="connsiteY94" fmla="*/ 1871856 h 2240205"/>
              <a:gd name="connsiteX95" fmla="*/ 3567259 w 12192000"/>
              <a:gd name="connsiteY95" fmla="*/ 1893482 h 2240205"/>
              <a:gd name="connsiteX96" fmla="*/ 3405770 w 12192000"/>
              <a:gd name="connsiteY96" fmla="*/ 1904591 h 2240205"/>
              <a:gd name="connsiteX97" fmla="*/ 3280097 w 12192000"/>
              <a:gd name="connsiteY97" fmla="*/ 1919610 h 2240205"/>
              <a:gd name="connsiteX98" fmla="*/ 3009910 w 12192000"/>
              <a:gd name="connsiteY98" fmla="*/ 1957866 h 2240205"/>
              <a:gd name="connsiteX99" fmla="*/ 2995934 w 12192000"/>
              <a:gd name="connsiteY99" fmla="*/ 1967085 h 2240205"/>
              <a:gd name="connsiteX100" fmla="*/ 2942858 w 12192000"/>
              <a:gd name="connsiteY100" fmla="*/ 1981367 h 2240205"/>
              <a:gd name="connsiteX101" fmla="*/ 2875436 w 12192000"/>
              <a:gd name="connsiteY101" fmla="*/ 1996977 h 2240205"/>
              <a:gd name="connsiteX102" fmla="*/ 2874892 w 12192000"/>
              <a:gd name="connsiteY102" fmla="*/ 1996085 h 2240205"/>
              <a:gd name="connsiteX103" fmla="*/ 2843662 w 12192000"/>
              <a:gd name="connsiteY103" fmla="*/ 1992498 h 2240205"/>
              <a:gd name="connsiteX104" fmla="*/ 2718916 w 12192000"/>
              <a:gd name="connsiteY104" fmla="*/ 1990867 h 2240205"/>
              <a:gd name="connsiteX105" fmla="*/ 2713522 w 12192000"/>
              <a:gd name="connsiteY105" fmla="*/ 1990173 h 2240205"/>
              <a:gd name="connsiteX106" fmla="*/ 2476147 w 12192000"/>
              <a:gd name="connsiteY106" fmla="*/ 1998305 h 2240205"/>
              <a:gd name="connsiteX107" fmla="*/ 2373568 w 12192000"/>
              <a:gd name="connsiteY107" fmla="*/ 2003219 h 2240205"/>
              <a:gd name="connsiteX108" fmla="*/ 2287219 w 12192000"/>
              <a:gd name="connsiteY108" fmla="*/ 1998750 h 2240205"/>
              <a:gd name="connsiteX109" fmla="*/ 2243069 w 12192000"/>
              <a:gd name="connsiteY109" fmla="*/ 2005321 h 2240205"/>
              <a:gd name="connsiteX110" fmla="*/ 2164831 w 12192000"/>
              <a:gd name="connsiteY110" fmla="*/ 2010143 h 2240205"/>
              <a:gd name="connsiteX111" fmla="*/ 2085228 w 12192000"/>
              <a:gd name="connsiteY111" fmla="*/ 2046431 h 2240205"/>
              <a:gd name="connsiteX112" fmla="*/ 2058061 w 12192000"/>
              <a:gd name="connsiteY112" fmla="*/ 2047942 h 2240205"/>
              <a:gd name="connsiteX113" fmla="*/ 2042244 w 12192000"/>
              <a:gd name="connsiteY113" fmla="*/ 2055560 h 2240205"/>
              <a:gd name="connsiteX114" fmla="*/ 1877728 w 12192000"/>
              <a:gd name="connsiteY114" fmla="*/ 2101004 h 2240205"/>
              <a:gd name="connsiteX115" fmla="*/ 1759056 w 12192000"/>
              <a:gd name="connsiteY115" fmla="*/ 2125608 h 2240205"/>
              <a:gd name="connsiteX116" fmla="*/ 1637948 w 12192000"/>
              <a:gd name="connsiteY116" fmla="*/ 2172597 h 2240205"/>
              <a:gd name="connsiteX117" fmla="*/ 1434549 w 12192000"/>
              <a:gd name="connsiteY117" fmla="*/ 2234522 h 2240205"/>
              <a:gd name="connsiteX118" fmla="*/ 1370962 w 12192000"/>
              <a:gd name="connsiteY118" fmla="*/ 2237474 h 2240205"/>
              <a:gd name="connsiteX119" fmla="*/ 1356367 w 12192000"/>
              <a:gd name="connsiteY119" fmla="*/ 2235089 h 2240205"/>
              <a:gd name="connsiteX120" fmla="*/ 1279765 w 12192000"/>
              <a:gd name="connsiteY120" fmla="*/ 2229639 h 2240205"/>
              <a:gd name="connsiteX121" fmla="*/ 1195347 w 12192000"/>
              <a:gd name="connsiteY121" fmla="*/ 2212354 h 2240205"/>
              <a:gd name="connsiteX122" fmla="*/ 970251 w 12192000"/>
              <a:gd name="connsiteY122" fmla="*/ 2221029 h 2240205"/>
              <a:gd name="connsiteX123" fmla="*/ 812914 w 12192000"/>
              <a:gd name="connsiteY123" fmla="*/ 2210095 h 2240205"/>
              <a:gd name="connsiteX124" fmla="*/ 776382 w 12192000"/>
              <a:gd name="connsiteY124" fmla="*/ 2204512 h 2240205"/>
              <a:gd name="connsiteX125" fmla="*/ 597225 w 12192000"/>
              <a:gd name="connsiteY125" fmla="*/ 2180999 h 2240205"/>
              <a:gd name="connsiteX126" fmla="*/ 520671 w 12192000"/>
              <a:gd name="connsiteY126" fmla="*/ 2180980 h 2240205"/>
              <a:gd name="connsiteX127" fmla="*/ 515024 w 12192000"/>
              <a:gd name="connsiteY127" fmla="*/ 2179258 h 2240205"/>
              <a:gd name="connsiteX128" fmla="*/ 413835 w 12192000"/>
              <a:gd name="connsiteY128" fmla="*/ 2156783 h 2240205"/>
              <a:gd name="connsiteX129" fmla="*/ 376513 w 12192000"/>
              <a:gd name="connsiteY129" fmla="*/ 2154014 h 2240205"/>
              <a:gd name="connsiteX130" fmla="*/ 273386 w 12192000"/>
              <a:gd name="connsiteY130" fmla="*/ 2142551 h 2240205"/>
              <a:gd name="connsiteX131" fmla="*/ 77641 w 12192000"/>
              <a:gd name="connsiteY131" fmla="*/ 2126835 h 2240205"/>
              <a:gd name="connsiteX132" fmla="*/ 37645 w 12192000"/>
              <a:gd name="connsiteY132" fmla="*/ 2115401 h 2240205"/>
              <a:gd name="connsiteX133" fmla="*/ 4572 w 12192000"/>
              <a:gd name="connsiteY133" fmla="*/ 2111091 h 2240205"/>
              <a:gd name="connsiteX134" fmla="*/ 0 w 12192000"/>
              <a:gd name="connsiteY134" fmla="*/ 2110468 h 2240205"/>
              <a:gd name="connsiteX135" fmla="*/ 0 w 12192000"/>
              <a:gd name="connsiteY135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42099 w 12192000"/>
              <a:gd name="connsiteY40" fmla="*/ 1336332 h 2240205"/>
              <a:gd name="connsiteX41" fmla="*/ 7902328 w 12192000"/>
              <a:gd name="connsiteY41" fmla="*/ 1345865 h 2240205"/>
              <a:gd name="connsiteX42" fmla="*/ 7840612 w 12192000"/>
              <a:gd name="connsiteY42" fmla="*/ 1369373 h 2240205"/>
              <a:gd name="connsiteX43" fmla="*/ 7786819 w 12192000"/>
              <a:gd name="connsiteY43" fmla="*/ 1378970 h 2240205"/>
              <a:gd name="connsiteX44" fmla="*/ 7548172 w 12192000"/>
              <a:gd name="connsiteY44" fmla="*/ 1417460 h 2240205"/>
              <a:gd name="connsiteX45" fmla="*/ 7483437 w 12192000"/>
              <a:gd name="connsiteY45" fmla="*/ 1478152 h 2240205"/>
              <a:gd name="connsiteX46" fmla="*/ 7377870 w 12192000"/>
              <a:gd name="connsiteY46" fmla="*/ 1523319 h 2240205"/>
              <a:gd name="connsiteX47" fmla="*/ 7230737 w 12192000"/>
              <a:gd name="connsiteY47" fmla="*/ 1562633 h 2240205"/>
              <a:gd name="connsiteX48" fmla="*/ 7224458 w 12192000"/>
              <a:gd name="connsiteY48" fmla="*/ 1573008 h 2240205"/>
              <a:gd name="connsiteX49" fmla="*/ 7183121 w 12192000"/>
              <a:gd name="connsiteY49" fmla="*/ 1595162 h 2240205"/>
              <a:gd name="connsiteX50" fmla="*/ 7164601 w 12192000"/>
              <a:gd name="connsiteY50" fmla="*/ 1606490 h 2240205"/>
              <a:gd name="connsiteX51" fmla="*/ 6900177 w 12192000"/>
              <a:gd name="connsiteY51" fmla="*/ 1636016 h 2240205"/>
              <a:gd name="connsiteX52" fmla="*/ 6795372 w 12192000"/>
              <a:gd name="connsiteY52" fmla="*/ 1644845 h 2240205"/>
              <a:gd name="connsiteX53" fmla="*/ 6692251 w 12192000"/>
              <a:gd name="connsiteY53" fmla="*/ 1656357 h 2240205"/>
              <a:gd name="connsiteX54" fmla="*/ 6655235 w 12192000"/>
              <a:gd name="connsiteY54" fmla="*/ 1661869 h 2240205"/>
              <a:gd name="connsiteX55" fmla="*/ 6554894 w 12192000"/>
              <a:gd name="connsiteY55" fmla="*/ 1664428 h 2240205"/>
              <a:gd name="connsiteX56" fmla="*/ 6516595 w 12192000"/>
              <a:gd name="connsiteY56" fmla="*/ 1667475 h 2240205"/>
              <a:gd name="connsiteX57" fmla="*/ 6508541 w 12192000"/>
              <a:gd name="connsiteY57" fmla="*/ 1668757 h 2240205"/>
              <a:gd name="connsiteX58" fmla="*/ 6471012 w 12192000"/>
              <a:gd name="connsiteY58" fmla="*/ 1678604 h 2240205"/>
              <a:gd name="connsiteX59" fmla="*/ 6364035 w 12192000"/>
              <a:gd name="connsiteY59" fmla="*/ 1667683 h 2240205"/>
              <a:gd name="connsiteX60" fmla="*/ 6243319 w 12192000"/>
              <a:gd name="connsiteY60" fmla="*/ 1695560 h 2240205"/>
              <a:gd name="connsiteX61" fmla="*/ 6098321 w 12192000"/>
              <a:gd name="connsiteY61" fmla="*/ 1721646 h 2240205"/>
              <a:gd name="connsiteX62" fmla="*/ 5880652 w 12192000"/>
              <a:gd name="connsiteY62" fmla="*/ 1779643 h 2240205"/>
              <a:gd name="connsiteX63" fmla="*/ 5785959 w 12192000"/>
              <a:gd name="connsiteY63" fmla="*/ 1775307 h 2240205"/>
              <a:gd name="connsiteX64" fmla="*/ 5643534 w 12192000"/>
              <a:gd name="connsiteY64" fmla="*/ 1802919 h 2240205"/>
              <a:gd name="connsiteX65" fmla="*/ 5518799 w 12192000"/>
              <a:gd name="connsiteY65" fmla="*/ 1818312 h 2240205"/>
              <a:gd name="connsiteX66" fmla="*/ 5505014 w 12192000"/>
              <a:gd name="connsiteY66" fmla="*/ 1819259 h 2240205"/>
              <a:gd name="connsiteX67" fmla="*/ 5453307 w 12192000"/>
              <a:gd name="connsiteY67" fmla="*/ 1815450 h 2240205"/>
              <a:gd name="connsiteX68" fmla="*/ 5221533 w 12192000"/>
              <a:gd name="connsiteY68" fmla="*/ 1846950 h 2240205"/>
              <a:gd name="connsiteX69" fmla="*/ 5149802 w 12192000"/>
              <a:gd name="connsiteY69" fmla="*/ 1844846 h 2240205"/>
              <a:gd name="connsiteX70" fmla="*/ 5114927 w 12192000"/>
              <a:gd name="connsiteY70" fmla="*/ 1847827 h 2240205"/>
              <a:gd name="connsiteX71" fmla="*/ 5108970 w 12192000"/>
              <a:gd name="connsiteY71" fmla="*/ 1847935 h 2240205"/>
              <a:gd name="connsiteX72" fmla="*/ 5067961 w 12192000"/>
              <a:gd name="connsiteY72" fmla="*/ 1845917 h 2240205"/>
              <a:gd name="connsiteX73" fmla="*/ 5007075 w 12192000"/>
              <a:gd name="connsiteY73" fmla="*/ 1838626 h 2240205"/>
              <a:gd name="connsiteX74" fmla="*/ 4944087 w 12192000"/>
              <a:gd name="connsiteY74" fmla="*/ 1823332 h 2240205"/>
              <a:gd name="connsiteX75" fmla="*/ 4907662 w 12192000"/>
              <a:gd name="connsiteY75" fmla="*/ 1816900 h 2240205"/>
              <a:gd name="connsiteX76" fmla="*/ 4882386 w 12192000"/>
              <a:gd name="connsiteY76" fmla="*/ 1809844 h 2240205"/>
              <a:gd name="connsiteX77" fmla="*/ 4811440 w 12192000"/>
              <a:gd name="connsiteY77" fmla="*/ 1804655 h 2240205"/>
              <a:gd name="connsiteX78" fmla="*/ 4691075 w 12192000"/>
              <a:gd name="connsiteY78" fmla="*/ 1801389 h 2240205"/>
              <a:gd name="connsiteX79" fmla="*/ 4640313 w 12192000"/>
              <a:gd name="connsiteY79" fmla="*/ 1784307 h 2240205"/>
              <a:gd name="connsiteX80" fmla="*/ 4536503 w 12192000"/>
              <a:gd name="connsiteY80" fmla="*/ 1785334 h 2240205"/>
              <a:gd name="connsiteX81" fmla="*/ 4513724 w 12192000"/>
              <a:gd name="connsiteY81" fmla="*/ 1791996 h 2240205"/>
              <a:gd name="connsiteX82" fmla="*/ 4459810 w 12192000"/>
              <a:gd name="connsiteY82" fmla="*/ 1797886 h 2240205"/>
              <a:gd name="connsiteX83" fmla="*/ 4379064 w 12192000"/>
              <a:gd name="connsiteY83" fmla="*/ 1817177 h 2240205"/>
              <a:gd name="connsiteX84" fmla="*/ 4290981 w 12192000"/>
              <a:gd name="connsiteY84" fmla="*/ 1839677 h 2240205"/>
              <a:gd name="connsiteX85" fmla="*/ 4238372 w 12192000"/>
              <a:gd name="connsiteY85" fmla="*/ 1851480 h 2240205"/>
              <a:gd name="connsiteX86" fmla="*/ 4232517 w 12192000"/>
              <a:gd name="connsiteY86" fmla="*/ 1852567 h 2240205"/>
              <a:gd name="connsiteX87" fmla="*/ 4191732 w 12192000"/>
              <a:gd name="connsiteY87" fmla="*/ 1857328 h 2240205"/>
              <a:gd name="connsiteX88" fmla="*/ 4065532 w 12192000"/>
              <a:gd name="connsiteY88" fmla="*/ 1855477 h 2240205"/>
              <a:gd name="connsiteX89" fmla="*/ 4028460 w 12192000"/>
              <a:gd name="connsiteY89" fmla="*/ 1855137 h 2240205"/>
              <a:gd name="connsiteX90" fmla="*/ 4002267 w 12192000"/>
              <a:gd name="connsiteY90" fmla="*/ 1852352 h 2240205"/>
              <a:gd name="connsiteX91" fmla="*/ 3931396 w 12192000"/>
              <a:gd name="connsiteY91" fmla="*/ 1858915 h 2240205"/>
              <a:gd name="connsiteX92" fmla="*/ 3812162 w 12192000"/>
              <a:gd name="connsiteY92" fmla="*/ 1875501 h 2240205"/>
              <a:gd name="connsiteX93" fmla="*/ 3758105 w 12192000"/>
              <a:gd name="connsiteY93" fmla="*/ 1871856 h 2240205"/>
              <a:gd name="connsiteX94" fmla="*/ 3567259 w 12192000"/>
              <a:gd name="connsiteY94" fmla="*/ 1893482 h 2240205"/>
              <a:gd name="connsiteX95" fmla="*/ 3405770 w 12192000"/>
              <a:gd name="connsiteY95" fmla="*/ 1904591 h 2240205"/>
              <a:gd name="connsiteX96" fmla="*/ 3280097 w 12192000"/>
              <a:gd name="connsiteY96" fmla="*/ 1919610 h 2240205"/>
              <a:gd name="connsiteX97" fmla="*/ 3009910 w 12192000"/>
              <a:gd name="connsiteY97" fmla="*/ 1957866 h 2240205"/>
              <a:gd name="connsiteX98" fmla="*/ 2995934 w 12192000"/>
              <a:gd name="connsiteY98" fmla="*/ 1967085 h 2240205"/>
              <a:gd name="connsiteX99" fmla="*/ 2942858 w 12192000"/>
              <a:gd name="connsiteY99" fmla="*/ 1981367 h 2240205"/>
              <a:gd name="connsiteX100" fmla="*/ 2875436 w 12192000"/>
              <a:gd name="connsiteY100" fmla="*/ 1996977 h 2240205"/>
              <a:gd name="connsiteX101" fmla="*/ 2874892 w 12192000"/>
              <a:gd name="connsiteY101" fmla="*/ 1996085 h 2240205"/>
              <a:gd name="connsiteX102" fmla="*/ 2843662 w 12192000"/>
              <a:gd name="connsiteY102" fmla="*/ 1992498 h 2240205"/>
              <a:gd name="connsiteX103" fmla="*/ 2718916 w 12192000"/>
              <a:gd name="connsiteY103" fmla="*/ 1990867 h 2240205"/>
              <a:gd name="connsiteX104" fmla="*/ 2713522 w 12192000"/>
              <a:gd name="connsiteY104" fmla="*/ 1990173 h 2240205"/>
              <a:gd name="connsiteX105" fmla="*/ 2476147 w 12192000"/>
              <a:gd name="connsiteY105" fmla="*/ 1998305 h 2240205"/>
              <a:gd name="connsiteX106" fmla="*/ 2373568 w 12192000"/>
              <a:gd name="connsiteY106" fmla="*/ 2003219 h 2240205"/>
              <a:gd name="connsiteX107" fmla="*/ 2287219 w 12192000"/>
              <a:gd name="connsiteY107" fmla="*/ 1998750 h 2240205"/>
              <a:gd name="connsiteX108" fmla="*/ 2243069 w 12192000"/>
              <a:gd name="connsiteY108" fmla="*/ 2005321 h 2240205"/>
              <a:gd name="connsiteX109" fmla="*/ 2164831 w 12192000"/>
              <a:gd name="connsiteY109" fmla="*/ 2010143 h 2240205"/>
              <a:gd name="connsiteX110" fmla="*/ 2085228 w 12192000"/>
              <a:gd name="connsiteY110" fmla="*/ 2046431 h 2240205"/>
              <a:gd name="connsiteX111" fmla="*/ 2058061 w 12192000"/>
              <a:gd name="connsiteY111" fmla="*/ 2047942 h 2240205"/>
              <a:gd name="connsiteX112" fmla="*/ 2042244 w 12192000"/>
              <a:gd name="connsiteY112" fmla="*/ 2055560 h 2240205"/>
              <a:gd name="connsiteX113" fmla="*/ 1877728 w 12192000"/>
              <a:gd name="connsiteY113" fmla="*/ 2101004 h 2240205"/>
              <a:gd name="connsiteX114" fmla="*/ 1759056 w 12192000"/>
              <a:gd name="connsiteY114" fmla="*/ 2125608 h 2240205"/>
              <a:gd name="connsiteX115" fmla="*/ 1637948 w 12192000"/>
              <a:gd name="connsiteY115" fmla="*/ 2172597 h 2240205"/>
              <a:gd name="connsiteX116" fmla="*/ 1434549 w 12192000"/>
              <a:gd name="connsiteY116" fmla="*/ 2234522 h 2240205"/>
              <a:gd name="connsiteX117" fmla="*/ 1370962 w 12192000"/>
              <a:gd name="connsiteY117" fmla="*/ 2237474 h 2240205"/>
              <a:gd name="connsiteX118" fmla="*/ 1356367 w 12192000"/>
              <a:gd name="connsiteY118" fmla="*/ 2235089 h 2240205"/>
              <a:gd name="connsiteX119" fmla="*/ 1279765 w 12192000"/>
              <a:gd name="connsiteY119" fmla="*/ 2229639 h 2240205"/>
              <a:gd name="connsiteX120" fmla="*/ 1195347 w 12192000"/>
              <a:gd name="connsiteY120" fmla="*/ 2212354 h 2240205"/>
              <a:gd name="connsiteX121" fmla="*/ 970251 w 12192000"/>
              <a:gd name="connsiteY121" fmla="*/ 2221029 h 2240205"/>
              <a:gd name="connsiteX122" fmla="*/ 812914 w 12192000"/>
              <a:gd name="connsiteY122" fmla="*/ 2210095 h 2240205"/>
              <a:gd name="connsiteX123" fmla="*/ 776382 w 12192000"/>
              <a:gd name="connsiteY123" fmla="*/ 2204512 h 2240205"/>
              <a:gd name="connsiteX124" fmla="*/ 597225 w 12192000"/>
              <a:gd name="connsiteY124" fmla="*/ 2180999 h 2240205"/>
              <a:gd name="connsiteX125" fmla="*/ 520671 w 12192000"/>
              <a:gd name="connsiteY125" fmla="*/ 2180980 h 2240205"/>
              <a:gd name="connsiteX126" fmla="*/ 515024 w 12192000"/>
              <a:gd name="connsiteY126" fmla="*/ 2179258 h 2240205"/>
              <a:gd name="connsiteX127" fmla="*/ 413835 w 12192000"/>
              <a:gd name="connsiteY127" fmla="*/ 2156783 h 2240205"/>
              <a:gd name="connsiteX128" fmla="*/ 376513 w 12192000"/>
              <a:gd name="connsiteY128" fmla="*/ 2154014 h 2240205"/>
              <a:gd name="connsiteX129" fmla="*/ 273386 w 12192000"/>
              <a:gd name="connsiteY129" fmla="*/ 2142551 h 2240205"/>
              <a:gd name="connsiteX130" fmla="*/ 77641 w 12192000"/>
              <a:gd name="connsiteY130" fmla="*/ 2126835 h 2240205"/>
              <a:gd name="connsiteX131" fmla="*/ 37645 w 12192000"/>
              <a:gd name="connsiteY131" fmla="*/ 2115401 h 2240205"/>
              <a:gd name="connsiteX132" fmla="*/ 4572 w 12192000"/>
              <a:gd name="connsiteY132" fmla="*/ 2111091 h 2240205"/>
              <a:gd name="connsiteX133" fmla="*/ 0 w 12192000"/>
              <a:gd name="connsiteY133" fmla="*/ 2110468 h 2240205"/>
              <a:gd name="connsiteX134" fmla="*/ 0 w 12192000"/>
              <a:gd name="connsiteY134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42099 w 12192000"/>
              <a:gd name="connsiteY40" fmla="*/ 1336332 h 2240205"/>
              <a:gd name="connsiteX41" fmla="*/ 7902328 w 12192000"/>
              <a:gd name="connsiteY41" fmla="*/ 1345865 h 2240205"/>
              <a:gd name="connsiteX42" fmla="*/ 7840612 w 12192000"/>
              <a:gd name="connsiteY42" fmla="*/ 1369373 h 2240205"/>
              <a:gd name="connsiteX43" fmla="*/ 7786819 w 12192000"/>
              <a:gd name="connsiteY43" fmla="*/ 1378970 h 2240205"/>
              <a:gd name="connsiteX44" fmla="*/ 7548172 w 12192000"/>
              <a:gd name="connsiteY44" fmla="*/ 1417460 h 2240205"/>
              <a:gd name="connsiteX45" fmla="*/ 7483437 w 12192000"/>
              <a:gd name="connsiteY45" fmla="*/ 1478152 h 2240205"/>
              <a:gd name="connsiteX46" fmla="*/ 7377870 w 12192000"/>
              <a:gd name="connsiteY46" fmla="*/ 1523319 h 2240205"/>
              <a:gd name="connsiteX47" fmla="*/ 7230737 w 12192000"/>
              <a:gd name="connsiteY47" fmla="*/ 1562633 h 2240205"/>
              <a:gd name="connsiteX48" fmla="*/ 7224458 w 12192000"/>
              <a:gd name="connsiteY48" fmla="*/ 1573008 h 2240205"/>
              <a:gd name="connsiteX49" fmla="*/ 7183121 w 12192000"/>
              <a:gd name="connsiteY49" fmla="*/ 1595162 h 2240205"/>
              <a:gd name="connsiteX50" fmla="*/ 7164601 w 12192000"/>
              <a:gd name="connsiteY50" fmla="*/ 1606490 h 2240205"/>
              <a:gd name="connsiteX51" fmla="*/ 6900177 w 12192000"/>
              <a:gd name="connsiteY51" fmla="*/ 1636016 h 2240205"/>
              <a:gd name="connsiteX52" fmla="*/ 6795372 w 12192000"/>
              <a:gd name="connsiteY52" fmla="*/ 1644845 h 2240205"/>
              <a:gd name="connsiteX53" fmla="*/ 6692251 w 12192000"/>
              <a:gd name="connsiteY53" fmla="*/ 1656357 h 2240205"/>
              <a:gd name="connsiteX54" fmla="*/ 6655235 w 12192000"/>
              <a:gd name="connsiteY54" fmla="*/ 1661869 h 2240205"/>
              <a:gd name="connsiteX55" fmla="*/ 6554894 w 12192000"/>
              <a:gd name="connsiteY55" fmla="*/ 1664428 h 2240205"/>
              <a:gd name="connsiteX56" fmla="*/ 6516595 w 12192000"/>
              <a:gd name="connsiteY56" fmla="*/ 1667475 h 2240205"/>
              <a:gd name="connsiteX57" fmla="*/ 6508541 w 12192000"/>
              <a:gd name="connsiteY57" fmla="*/ 1668757 h 2240205"/>
              <a:gd name="connsiteX58" fmla="*/ 6471012 w 12192000"/>
              <a:gd name="connsiteY58" fmla="*/ 1678604 h 2240205"/>
              <a:gd name="connsiteX59" fmla="*/ 6364035 w 12192000"/>
              <a:gd name="connsiteY59" fmla="*/ 1667683 h 2240205"/>
              <a:gd name="connsiteX60" fmla="*/ 6243319 w 12192000"/>
              <a:gd name="connsiteY60" fmla="*/ 1695560 h 2240205"/>
              <a:gd name="connsiteX61" fmla="*/ 6098321 w 12192000"/>
              <a:gd name="connsiteY61" fmla="*/ 1721646 h 2240205"/>
              <a:gd name="connsiteX62" fmla="*/ 5880652 w 12192000"/>
              <a:gd name="connsiteY62" fmla="*/ 1779643 h 2240205"/>
              <a:gd name="connsiteX63" fmla="*/ 5785959 w 12192000"/>
              <a:gd name="connsiteY63" fmla="*/ 1775307 h 2240205"/>
              <a:gd name="connsiteX64" fmla="*/ 5643534 w 12192000"/>
              <a:gd name="connsiteY64" fmla="*/ 1802919 h 2240205"/>
              <a:gd name="connsiteX65" fmla="*/ 5518799 w 12192000"/>
              <a:gd name="connsiteY65" fmla="*/ 1818312 h 2240205"/>
              <a:gd name="connsiteX66" fmla="*/ 5505014 w 12192000"/>
              <a:gd name="connsiteY66" fmla="*/ 1819259 h 2240205"/>
              <a:gd name="connsiteX67" fmla="*/ 5453307 w 12192000"/>
              <a:gd name="connsiteY67" fmla="*/ 1815450 h 2240205"/>
              <a:gd name="connsiteX68" fmla="*/ 5221533 w 12192000"/>
              <a:gd name="connsiteY68" fmla="*/ 1846950 h 2240205"/>
              <a:gd name="connsiteX69" fmla="*/ 5149802 w 12192000"/>
              <a:gd name="connsiteY69" fmla="*/ 1844846 h 2240205"/>
              <a:gd name="connsiteX70" fmla="*/ 5114927 w 12192000"/>
              <a:gd name="connsiteY70" fmla="*/ 1847827 h 2240205"/>
              <a:gd name="connsiteX71" fmla="*/ 5108970 w 12192000"/>
              <a:gd name="connsiteY71" fmla="*/ 1847935 h 2240205"/>
              <a:gd name="connsiteX72" fmla="*/ 5067961 w 12192000"/>
              <a:gd name="connsiteY72" fmla="*/ 1845917 h 2240205"/>
              <a:gd name="connsiteX73" fmla="*/ 5007075 w 12192000"/>
              <a:gd name="connsiteY73" fmla="*/ 1838626 h 2240205"/>
              <a:gd name="connsiteX74" fmla="*/ 4944087 w 12192000"/>
              <a:gd name="connsiteY74" fmla="*/ 1823332 h 2240205"/>
              <a:gd name="connsiteX75" fmla="*/ 4907662 w 12192000"/>
              <a:gd name="connsiteY75" fmla="*/ 1816900 h 2240205"/>
              <a:gd name="connsiteX76" fmla="*/ 4882386 w 12192000"/>
              <a:gd name="connsiteY76" fmla="*/ 1809844 h 2240205"/>
              <a:gd name="connsiteX77" fmla="*/ 4811440 w 12192000"/>
              <a:gd name="connsiteY77" fmla="*/ 1804655 h 2240205"/>
              <a:gd name="connsiteX78" fmla="*/ 4691075 w 12192000"/>
              <a:gd name="connsiteY78" fmla="*/ 1801389 h 2240205"/>
              <a:gd name="connsiteX79" fmla="*/ 4640313 w 12192000"/>
              <a:gd name="connsiteY79" fmla="*/ 1784307 h 2240205"/>
              <a:gd name="connsiteX80" fmla="*/ 4536503 w 12192000"/>
              <a:gd name="connsiteY80" fmla="*/ 1785334 h 2240205"/>
              <a:gd name="connsiteX81" fmla="*/ 4513724 w 12192000"/>
              <a:gd name="connsiteY81" fmla="*/ 1791996 h 2240205"/>
              <a:gd name="connsiteX82" fmla="*/ 4459810 w 12192000"/>
              <a:gd name="connsiteY82" fmla="*/ 1797886 h 2240205"/>
              <a:gd name="connsiteX83" fmla="*/ 4379064 w 12192000"/>
              <a:gd name="connsiteY83" fmla="*/ 1817177 h 2240205"/>
              <a:gd name="connsiteX84" fmla="*/ 4290981 w 12192000"/>
              <a:gd name="connsiteY84" fmla="*/ 1839677 h 2240205"/>
              <a:gd name="connsiteX85" fmla="*/ 4238372 w 12192000"/>
              <a:gd name="connsiteY85" fmla="*/ 1851480 h 2240205"/>
              <a:gd name="connsiteX86" fmla="*/ 4232517 w 12192000"/>
              <a:gd name="connsiteY86" fmla="*/ 1852567 h 2240205"/>
              <a:gd name="connsiteX87" fmla="*/ 4191732 w 12192000"/>
              <a:gd name="connsiteY87" fmla="*/ 1857328 h 2240205"/>
              <a:gd name="connsiteX88" fmla="*/ 4065532 w 12192000"/>
              <a:gd name="connsiteY88" fmla="*/ 1855477 h 2240205"/>
              <a:gd name="connsiteX89" fmla="*/ 4028460 w 12192000"/>
              <a:gd name="connsiteY89" fmla="*/ 1855137 h 2240205"/>
              <a:gd name="connsiteX90" fmla="*/ 4002267 w 12192000"/>
              <a:gd name="connsiteY90" fmla="*/ 1852352 h 2240205"/>
              <a:gd name="connsiteX91" fmla="*/ 3931396 w 12192000"/>
              <a:gd name="connsiteY91" fmla="*/ 1858915 h 2240205"/>
              <a:gd name="connsiteX92" fmla="*/ 3812162 w 12192000"/>
              <a:gd name="connsiteY92" fmla="*/ 1875501 h 2240205"/>
              <a:gd name="connsiteX93" fmla="*/ 3758105 w 12192000"/>
              <a:gd name="connsiteY93" fmla="*/ 1871856 h 2240205"/>
              <a:gd name="connsiteX94" fmla="*/ 3567259 w 12192000"/>
              <a:gd name="connsiteY94" fmla="*/ 1893482 h 2240205"/>
              <a:gd name="connsiteX95" fmla="*/ 3405770 w 12192000"/>
              <a:gd name="connsiteY95" fmla="*/ 1904591 h 2240205"/>
              <a:gd name="connsiteX96" fmla="*/ 3280097 w 12192000"/>
              <a:gd name="connsiteY96" fmla="*/ 1919610 h 2240205"/>
              <a:gd name="connsiteX97" fmla="*/ 3009910 w 12192000"/>
              <a:gd name="connsiteY97" fmla="*/ 1957866 h 2240205"/>
              <a:gd name="connsiteX98" fmla="*/ 2995934 w 12192000"/>
              <a:gd name="connsiteY98" fmla="*/ 1967085 h 2240205"/>
              <a:gd name="connsiteX99" fmla="*/ 2942858 w 12192000"/>
              <a:gd name="connsiteY99" fmla="*/ 1981367 h 2240205"/>
              <a:gd name="connsiteX100" fmla="*/ 2875436 w 12192000"/>
              <a:gd name="connsiteY100" fmla="*/ 1996977 h 2240205"/>
              <a:gd name="connsiteX101" fmla="*/ 2874892 w 12192000"/>
              <a:gd name="connsiteY101" fmla="*/ 1996085 h 2240205"/>
              <a:gd name="connsiteX102" fmla="*/ 2843662 w 12192000"/>
              <a:gd name="connsiteY102" fmla="*/ 1992498 h 2240205"/>
              <a:gd name="connsiteX103" fmla="*/ 2718916 w 12192000"/>
              <a:gd name="connsiteY103" fmla="*/ 1990867 h 2240205"/>
              <a:gd name="connsiteX104" fmla="*/ 2713522 w 12192000"/>
              <a:gd name="connsiteY104" fmla="*/ 1990173 h 2240205"/>
              <a:gd name="connsiteX105" fmla="*/ 2476147 w 12192000"/>
              <a:gd name="connsiteY105" fmla="*/ 1998305 h 2240205"/>
              <a:gd name="connsiteX106" fmla="*/ 2373568 w 12192000"/>
              <a:gd name="connsiteY106" fmla="*/ 2003219 h 2240205"/>
              <a:gd name="connsiteX107" fmla="*/ 2287219 w 12192000"/>
              <a:gd name="connsiteY107" fmla="*/ 1998750 h 2240205"/>
              <a:gd name="connsiteX108" fmla="*/ 2243069 w 12192000"/>
              <a:gd name="connsiteY108" fmla="*/ 2005321 h 2240205"/>
              <a:gd name="connsiteX109" fmla="*/ 2164831 w 12192000"/>
              <a:gd name="connsiteY109" fmla="*/ 2010143 h 2240205"/>
              <a:gd name="connsiteX110" fmla="*/ 2085228 w 12192000"/>
              <a:gd name="connsiteY110" fmla="*/ 2046431 h 2240205"/>
              <a:gd name="connsiteX111" fmla="*/ 2058061 w 12192000"/>
              <a:gd name="connsiteY111" fmla="*/ 2047942 h 2240205"/>
              <a:gd name="connsiteX112" fmla="*/ 2042244 w 12192000"/>
              <a:gd name="connsiteY112" fmla="*/ 2055560 h 2240205"/>
              <a:gd name="connsiteX113" fmla="*/ 1877728 w 12192000"/>
              <a:gd name="connsiteY113" fmla="*/ 2101004 h 2240205"/>
              <a:gd name="connsiteX114" fmla="*/ 1759056 w 12192000"/>
              <a:gd name="connsiteY114" fmla="*/ 2125608 h 2240205"/>
              <a:gd name="connsiteX115" fmla="*/ 1637948 w 12192000"/>
              <a:gd name="connsiteY115" fmla="*/ 2172597 h 2240205"/>
              <a:gd name="connsiteX116" fmla="*/ 1434549 w 12192000"/>
              <a:gd name="connsiteY116" fmla="*/ 2234522 h 2240205"/>
              <a:gd name="connsiteX117" fmla="*/ 1370962 w 12192000"/>
              <a:gd name="connsiteY117" fmla="*/ 2237474 h 2240205"/>
              <a:gd name="connsiteX118" fmla="*/ 1356367 w 12192000"/>
              <a:gd name="connsiteY118" fmla="*/ 2235089 h 2240205"/>
              <a:gd name="connsiteX119" fmla="*/ 1279765 w 12192000"/>
              <a:gd name="connsiteY119" fmla="*/ 2229639 h 2240205"/>
              <a:gd name="connsiteX120" fmla="*/ 1195347 w 12192000"/>
              <a:gd name="connsiteY120" fmla="*/ 2212354 h 2240205"/>
              <a:gd name="connsiteX121" fmla="*/ 970251 w 12192000"/>
              <a:gd name="connsiteY121" fmla="*/ 2221029 h 2240205"/>
              <a:gd name="connsiteX122" fmla="*/ 812914 w 12192000"/>
              <a:gd name="connsiteY122" fmla="*/ 2210095 h 2240205"/>
              <a:gd name="connsiteX123" fmla="*/ 776382 w 12192000"/>
              <a:gd name="connsiteY123" fmla="*/ 2204512 h 2240205"/>
              <a:gd name="connsiteX124" fmla="*/ 597225 w 12192000"/>
              <a:gd name="connsiteY124" fmla="*/ 2180999 h 2240205"/>
              <a:gd name="connsiteX125" fmla="*/ 520671 w 12192000"/>
              <a:gd name="connsiteY125" fmla="*/ 2180980 h 2240205"/>
              <a:gd name="connsiteX126" fmla="*/ 515024 w 12192000"/>
              <a:gd name="connsiteY126" fmla="*/ 2179258 h 2240205"/>
              <a:gd name="connsiteX127" fmla="*/ 413835 w 12192000"/>
              <a:gd name="connsiteY127" fmla="*/ 2156783 h 2240205"/>
              <a:gd name="connsiteX128" fmla="*/ 376513 w 12192000"/>
              <a:gd name="connsiteY128" fmla="*/ 2154014 h 2240205"/>
              <a:gd name="connsiteX129" fmla="*/ 273386 w 12192000"/>
              <a:gd name="connsiteY129" fmla="*/ 2142551 h 2240205"/>
              <a:gd name="connsiteX130" fmla="*/ 77641 w 12192000"/>
              <a:gd name="connsiteY130" fmla="*/ 2126835 h 2240205"/>
              <a:gd name="connsiteX131" fmla="*/ 37645 w 12192000"/>
              <a:gd name="connsiteY131" fmla="*/ 2115401 h 2240205"/>
              <a:gd name="connsiteX132" fmla="*/ 4572 w 12192000"/>
              <a:gd name="connsiteY132" fmla="*/ 2111091 h 2240205"/>
              <a:gd name="connsiteX133" fmla="*/ 0 w 12192000"/>
              <a:gd name="connsiteY133" fmla="*/ 2110468 h 2240205"/>
              <a:gd name="connsiteX134" fmla="*/ 0 w 12192000"/>
              <a:gd name="connsiteY134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02328 w 12192000"/>
              <a:gd name="connsiteY40" fmla="*/ 1345865 h 2240205"/>
              <a:gd name="connsiteX41" fmla="*/ 7840612 w 12192000"/>
              <a:gd name="connsiteY41" fmla="*/ 1369373 h 2240205"/>
              <a:gd name="connsiteX42" fmla="*/ 7786819 w 12192000"/>
              <a:gd name="connsiteY42" fmla="*/ 1378970 h 2240205"/>
              <a:gd name="connsiteX43" fmla="*/ 7548172 w 12192000"/>
              <a:gd name="connsiteY43" fmla="*/ 1417460 h 2240205"/>
              <a:gd name="connsiteX44" fmla="*/ 7483437 w 12192000"/>
              <a:gd name="connsiteY44" fmla="*/ 1478152 h 2240205"/>
              <a:gd name="connsiteX45" fmla="*/ 7377870 w 12192000"/>
              <a:gd name="connsiteY45" fmla="*/ 1523319 h 2240205"/>
              <a:gd name="connsiteX46" fmla="*/ 7230737 w 12192000"/>
              <a:gd name="connsiteY46" fmla="*/ 1562633 h 2240205"/>
              <a:gd name="connsiteX47" fmla="*/ 7224458 w 12192000"/>
              <a:gd name="connsiteY47" fmla="*/ 1573008 h 2240205"/>
              <a:gd name="connsiteX48" fmla="*/ 7183121 w 12192000"/>
              <a:gd name="connsiteY48" fmla="*/ 1595162 h 2240205"/>
              <a:gd name="connsiteX49" fmla="*/ 7164601 w 12192000"/>
              <a:gd name="connsiteY49" fmla="*/ 1606490 h 2240205"/>
              <a:gd name="connsiteX50" fmla="*/ 6900177 w 12192000"/>
              <a:gd name="connsiteY50" fmla="*/ 1636016 h 2240205"/>
              <a:gd name="connsiteX51" fmla="*/ 6795372 w 12192000"/>
              <a:gd name="connsiteY51" fmla="*/ 1644845 h 2240205"/>
              <a:gd name="connsiteX52" fmla="*/ 6692251 w 12192000"/>
              <a:gd name="connsiteY52" fmla="*/ 1656357 h 2240205"/>
              <a:gd name="connsiteX53" fmla="*/ 6655235 w 12192000"/>
              <a:gd name="connsiteY53" fmla="*/ 1661869 h 2240205"/>
              <a:gd name="connsiteX54" fmla="*/ 6554894 w 12192000"/>
              <a:gd name="connsiteY54" fmla="*/ 1664428 h 2240205"/>
              <a:gd name="connsiteX55" fmla="*/ 6516595 w 12192000"/>
              <a:gd name="connsiteY55" fmla="*/ 1667475 h 2240205"/>
              <a:gd name="connsiteX56" fmla="*/ 6508541 w 12192000"/>
              <a:gd name="connsiteY56" fmla="*/ 1668757 h 2240205"/>
              <a:gd name="connsiteX57" fmla="*/ 6471012 w 12192000"/>
              <a:gd name="connsiteY57" fmla="*/ 1678604 h 2240205"/>
              <a:gd name="connsiteX58" fmla="*/ 6364035 w 12192000"/>
              <a:gd name="connsiteY58" fmla="*/ 1667683 h 2240205"/>
              <a:gd name="connsiteX59" fmla="*/ 6243319 w 12192000"/>
              <a:gd name="connsiteY59" fmla="*/ 1695560 h 2240205"/>
              <a:gd name="connsiteX60" fmla="*/ 6098321 w 12192000"/>
              <a:gd name="connsiteY60" fmla="*/ 1721646 h 2240205"/>
              <a:gd name="connsiteX61" fmla="*/ 5880652 w 12192000"/>
              <a:gd name="connsiteY61" fmla="*/ 1779643 h 2240205"/>
              <a:gd name="connsiteX62" fmla="*/ 5785959 w 12192000"/>
              <a:gd name="connsiteY62" fmla="*/ 1775307 h 2240205"/>
              <a:gd name="connsiteX63" fmla="*/ 5643534 w 12192000"/>
              <a:gd name="connsiteY63" fmla="*/ 1802919 h 2240205"/>
              <a:gd name="connsiteX64" fmla="*/ 5518799 w 12192000"/>
              <a:gd name="connsiteY64" fmla="*/ 1818312 h 2240205"/>
              <a:gd name="connsiteX65" fmla="*/ 5505014 w 12192000"/>
              <a:gd name="connsiteY65" fmla="*/ 1819259 h 2240205"/>
              <a:gd name="connsiteX66" fmla="*/ 5453307 w 12192000"/>
              <a:gd name="connsiteY66" fmla="*/ 1815450 h 2240205"/>
              <a:gd name="connsiteX67" fmla="*/ 5221533 w 12192000"/>
              <a:gd name="connsiteY67" fmla="*/ 1846950 h 2240205"/>
              <a:gd name="connsiteX68" fmla="*/ 5149802 w 12192000"/>
              <a:gd name="connsiteY68" fmla="*/ 1844846 h 2240205"/>
              <a:gd name="connsiteX69" fmla="*/ 5114927 w 12192000"/>
              <a:gd name="connsiteY69" fmla="*/ 1847827 h 2240205"/>
              <a:gd name="connsiteX70" fmla="*/ 5108970 w 12192000"/>
              <a:gd name="connsiteY70" fmla="*/ 1847935 h 2240205"/>
              <a:gd name="connsiteX71" fmla="*/ 5067961 w 12192000"/>
              <a:gd name="connsiteY71" fmla="*/ 1845917 h 2240205"/>
              <a:gd name="connsiteX72" fmla="*/ 5007075 w 12192000"/>
              <a:gd name="connsiteY72" fmla="*/ 1838626 h 2240205"/>
              <a:gd name="connsiteX73" fmla="*/ 4944087 w 12192000"/>
              <a:gd name="connsiteY73" fmla="*/ 1823332 h 2240205"/>
              <a:gd name="connsiteX74" fmla="*/ 4907662 w 12192000"/>
              <a:gd name="connsiteY74" fmla="*/ 1816900 h 2240205"/>
              <a:gd name="connsiteX75" fmla="*/ 4882386 w 12192000"/>
              <a:gd name="connsiteY75" fmla="*/ 1809844 h 2240205"/>
              <a:gd name="connsiteX76" fmla="*/ 4811440 w 12192000"/>
              <a:gd name="connsiteY76" fmla="*/ 1804655 h 2240205"/>
              <a:gd name="connsiteX77" fmla="*/ 4691075 w 12192000"/>
              <a:gd name="connsiteY77" fmla="*/ 1801389 h 2240205"/>
              <a:gd name="connsiteX78" fmla="*/ 4640313 w 12192000"/>
              <a:gd name="connsiteY78" fmla="*/ 1784307 h 2240205"/>
              <a:gd name="connsiteX79" fmla="*/ 4536503 w 12192000"/>
              <a:gd name="connsiteY79" fmla="*/ 1785334 h 2240205"/>
              <a:gd name="connsiteX80" fmla="*/ 4513724 w 12192000"/>
              <a:gd name="connsiteY80" fmla="*/ 1791996 h 2240205"/>
              <a:gd name="connsiteX81" fmla="*/ 4459810 w 12192000"/>
              <a:gd name="connsiteY81" fmla="*/ 1797886 h 2240205"/>
              <a:gd name="connsiteX82" fmla="*/ 4379064 w 12192000"/>
              <a:gd name="connsiteY82" fmla="*/ 1817177 h 2240205"/>
              <a:gd name="connsiteX83" fmla="*/ 4290981 w 12192000"/>
              <a:gd name="connsiteY83" fmla="*/ 1839677 h 2240205"/>
              <a:gd name="connsiteX84" fmla="*/ 4238372 w 12192000"/>
              <a:gd name="connsiteY84" fmla="*/ 1851480 h 2240205"/>
              <a:gd name="connsiteX85" fmla="*/ 4232517 w 12192000"/>
              <a:gd name="connsiteY85" fmla="*/ 1852567 h 2240205"/>
              <a:gd name="connsiteX86" fmla="*/ 4191732 w 12192000"/>
              <a:gd name="connsiteY86" fmla="*/ 1857328 h 2240205"/>
              <a:gd name="connsiteX87" fmla="*/ 4065532 w 12192000"/>
              <a:gd name="connsiteY87" fmla="*/ 1855477 h 2240205"/>
              <a:gd name="connsiteX88" fmla="*/ 4028460 w 12192000"/>
              <a:gd name="connsiteY88" fmla="*/ 1855137 h 2240205"/>
              <a:gd name="connsiteX89" fmla="*/ 4002267 w 12192000"/>
              <a:gd name="connsiteY89" fmla="*/ 1852352 h 2240205"/>
              <a:gd name="connsiteX90" fmla="*/ 3931396 w 12192000"/>
              <a:gd name="connsiteY90" fmla="*/ 1858915 h 2240205"/>
              <a:gd name="connsiteX91" fmla="*/ 3812162 w 12192000"/>
              <a:gd name="connsiteY91" fmla="*/ 1875501 h 2240205"/>
              <a:gd name="connsiteX92" fmla="*/ 3758105 w 12192000"/>
              <a:gd name="connsiteY92" fmla="*/ 1871856 h 2240205"/>
              <a:gd name="connsiteX93" fmla="*/ 3567259 w 12192000"/>
              <a:gd name="connsiteY93" fmla="*/ 1893482 h 2240205"/>
              <a:gd name="connsiteX94" fmla="*/ 3405770 w 12192000"/>
              <a:gd name="connsiteY94" fmla="*/ 1904591 h 2240205"/>
              <a:gd name="connsiteX95" fmla="*/ 3280097 w 12192000"/>
              <a:gd name="connsiteY95" fmla="*/ 1919610 h 2240205"/>
              <a:gd name="connsiteX96" fmla="*/ 3009910 w 12192000"/>
              <a:gd name="connsiteY96" fmla="*/ 1957866 h 2240205"/>
              <a:gd name="connsiteX97" fmla="*/ 2995934 w 12192000"/>
              <a:gd name="connsiteY97" fmla="*/ 1967085 h 2240205"/>
              <a:gd name="connsiteX98" fmla="*/ 2942858 w 12192000"/>
              <a:gd name="connsiteY98" fmla="*/ 1981367 h 2240205"/>
              <a:gd name="connsiteX99" fmla="*/ 2875436 w 12192000"/>
              <a:gd name="connsiteY99" fmla="*/ 1996977 h 2240205"/>
              <a:gd name="connsiteX100" fmla="*/ 2874892 w 12192000"/>
              <a:gd name="connsiteY100" fmla="*/ 1996085 h 2240205"/>
              <a:gd name="connsiteX101" fmla="*/ 2843662 w 12192000"/>
              <a:gd name="connsiteY101" fmla="*/ 1992498 h 2240205"/>
              <a:gd name="connsiteX102" fmla="*/ 2718916 w 12192000"/>
              <a:gd name="connsiteY102" fmla="*/ 1990867 h 2240205"/>
              <a:gd name="connsiteX103" fmla="*/ 2713522 w 12192000"/>
              <a:gd name="connsiteY103" fmla="*/ 1990173 h 2240205"/>
              <a:gd name="connsiteX104" fmla="*/ 2476147 w 12192000"/>
              <a:gd name="connsiteY104" fmla="*/ 1998305 h 2240205"/>
              <a:gd name="connsiteX105" fmla="*/ 2373568 w 12192000"/>
              <a:gd name="connsiteY105" fmla="*/ 2003219 h 2240205"/>
              <a:gd name="connsiteX106" fmla="*/ 2287219 w 12192000"/>
              <a:gd name="connsiteY106" fmla="*/ 1998750 h 2240205"/>
              <a:gd name="connsiteX107" fmla="*/ 2243069 w 12192000"/>
              <a:gd name="connsiteY107" fmla="*/ 2005321 h 2240205"/>
              <a:gd name="connsiteX108" fmla="*/ 2164831 w 12192000"/>
              <a:gd name="connsiteY108" fmla="*/ 2010143 h 2240205"/>
              <a:gd name="connsiteX109" fmla="*/ 2085228 w 12192000"/>
              <a:gd name="connsiteY109" fmla="*/ 2046431 h 2240205"/>
              <a:gd name="connsiteX110" fmla="*/ 2058061 w 12192000"/>
              <a:gd name="connsiteY110" fmla="*/ 2047942 h 2240205"/>
              <a:gd name="connsiteX111" fmla="*/ 2042244 w 12192000"/>
              <a:gd name="connsiteY111" fmla="*/ 2055560 h 2240205"/>
              <a:gd name="connsiteX112" fmla="*/ 1877728 w 12192000"/>
              <a:gd name="connsiteY112" fmla="*/ 2101004 h 2240205"/>
              <a:gd name="connsiteX113" fmla="*/ 1759056 w 12192000"/>
              <a:gd name="connsiteY113" fmla="*/ 2125608 h 2240205"/>
              <a:gd name="connsiteX114" fmla="*/ 1637948 w 12192000"/>
              <a:gd name="connsiteY114" fmla="*/ 2172597 h 2240205"/>
              <a:gd name="connsiteX115" fmla="*/ 1434549 w 12192000"/>
              <a:gd name="connsiteY115" fmla="*/ 2234522 h 2240205"/>
              <a:gd name="connsiteX116" fmla="*/ 1370962 w 12192000"/>
              <a:gd name="connsiteY116" fmla="*/ 2237474 h 2240205"/>
              <a:gd name="connsiteX117" fmla="*/ 1356367 w 12192000"/>
              <a:gd name="connsiteY117" fmla="*/ 2235089 h 2240205"/>
              <a:gd name="connsiteX118" fmla="*/ 1279765 w 12192000"/>
              <a:gd name="connsiteY118" fmla="*/ 2229639 h 2240205"/>
              <a:gd name="connsiteX119" fmla="*/ 1195347 w 12192000"/>
              <a:gd name="connsiteY119" fmla="*/ 2212354 h 2240205"/>
              <a:gd name="connsiteX120" fmla="*/ 970251 w 12192000"/>
              <a:gd name="connsiteY120" fmla="*/ 2221029 h 2240205"/>
              <a:gd name="connsiteX121" fmla="*/ 812914 w 12192000"/>
              <a:gd name="connsiteY121" fmla="*/ 2210095 h 2240205"/>
              <a:gd name="connsiteX122" fmla="*/ 776382 w 12192000"/>
              <a:gd name="connsiteY122" fmla="*/ 2204512 h 2240205"/>
              <a:gd name="connsiteX123" fmla="*/ 597225 w 12192000"/>
              <a:gd name="connsiteY123" fmla="*/ 2180999 h 2240205"/>
              <a:gd name="connsiteX124" fmla="*/ 520671 w 12192000"/>
              <a:gd name="connsiteY124" fmla="*/ 2180980 h 2240205"/>
              <a:gd name="connsiteX125" fmla="*/ 515024 w 12192000"/>
              <a:gd name="connsiteY125" fmla="*/ 2179258 h 2240205"/>
              <a:gd name="connsiteX126" fmla="*/ 413835 w 12192000"/>
              <a:gd name="connsiteY126" fmla="*/ 2156783 h 2240205"/>
              <a:gd name="connsiteX127" fmla="*/ 376513 w 12192000"/>
              <a:gd name="connsiteY127" fmla="*/ 2154014 h 2240205"/>
              <a:gd name="connsiteX128" fmla="*/ 273386 w 12192000"/>
              <a:gd name="connsiteY128" fmla="*/ 2142551 h 2240205"/>
              <a:gd name="connsiteX129" fmla="*/ 77641 w 12192000"/>
              <a:gd name="connsiteY129" fmla="*/ 2126835 h 2240205"/>
              <a:gd name="connsiteX130" fmla="*/ 37645 w 12192000"/>
              <a:gd name="connsiteY130" fmla="*/ 2115401 h 2240205"/>
              <a:gd name="connsiteX131" fmla="*/ 4572 w 12192000"/>
              <a:gd name="connsiteY131" fmla="*/ 2111091 h 2240205"/>
              <a:gd name="connsiteX132" fmla="*/ 0 w 12192000"/>
              <a:gd name="connsiteY132" fmla="*/ 2110468 h 2240205"/>
              <a:gd name="connsiteX133" fmla="*/ 0 w 12192000"/>
              <a:gd name="connsiteY133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02328 w 12192000"/>
              <a:gd name="connsiteY40" fmla="*/ 1345865 h 2240205"/>
              <a:gd name="connsiteX41" fmla="*/ 7840612 w 12192000"/>
              <a:gd name="connsiteY41" fmla="*/ 1369373 h 2240205"/>
              <a:gd name="connsiteX42" fmla="*/ 7786819 w 12192000"/>
              <a:gd name="connsiteY42" fmla="*/ 1378970 h 2240205"/>
              <a:gd name="connsiteX43" fmla="*/ 7548172 w 12192000"/>
              <a:gd name="connsiteY43" fmla="*/ 1417460 h 2240205"/>
              <a:gd name="connsiteX44" fmla="*/ 7483437 w 12192000"/>
              <a:gd name="connsiteY44" fmla="*/ 1478152 h 2240205"/>
              <a:gd name="connsiteX45" fmla="*/ 7377870 w 12192000"/>
              <a:gd name="connsiteY45" fmla="*/ 1523319 h 2240205"/>
              <a:gd name="connsiteX46" fmla="*/ 7230737 w 12192000"/>
              <a:gd name="connsiteY46" fmla="*/ 1562633 h 2240205"/>
              <a:gd name="connsiteX47" fmla="*/ 7224458 w 12192000"/>
              <a:gd name="connsiteY47" fmla="*/ 1573008 h 2240205"/>
              <a:gd name="connsiteX48" fmla="*/ 7183121 w 12192000"/>
              <a:gd name="connsiteY48" fmla="*/ 1595162 h 2240205"/>
              <a:gd name="connsiteX49" fmla="*/ 7164601 w 12192000"/>
              <a:gd name="connsiteY49" fmla="*/ 1606490 h 2240205"/>
              <a:gd name="connsiteX50" fmla="*/ 6900177 w 12192000"/>
              <a:gd name="connsiteY50" fmla="*/ 1636016 h 2240205"/>
              <a:gd name="connsiteX51" fmla="*/ 6795372 w 12192000"/>
              <a:gd name="connsiteY51" fmla="*/ 1644845 h 2240205"/>
              <a:gd name="connsiteX52" fmla="*/ 6692251 w 12192000"/>
              <a:gd name="connsiteY52" fmla="*/ 1656357 h 2240205"/>
              <a:gd name="connsiteX53" fmla="*/ 6655235 w 12192000"/>
              <a:gd name="connsiteY53" fmla="*/ 1661869 h 2240205"/>
              <a:gd name="connsiteX54" fmla="*/ 6554894 w 12192000"/>
              <a:gd name="connsiteY54" fmla="*/ 1664428 h 2240205"/>
              <a:gd name="connsiteX55" fmla="*/ 6516595 w 12192000"/>
              <a:gd name="connsiteY55" fmla="*/ 1667475 h 2240205"/>
              <a:gd name="connsiteX56" fmla="*/ 6508541 w 12192000"/>
              <a:gd name="connsiteY56" fmla="*/ 1668757 h 2240205"/>
              <a:gd name="connsiteX57" fmla="*/ 6471012 w 12192000"/>
              <a:gd name="connsiteY57" fmla="*/ 1678604 h 2240205"/>
              <a:gd name="connsiteX58" fmla="*/ 6364035 w 12192000"/>
              <a:gd name="connsiteY58" fmla="*/ 1667683 h 2240205"/>
              <a:gd name="connsiteX59" fmla="*/ 6243319 w 12192000"/>
              <a:gd name="connsiteY59" fmla="*/ 1695560 h 2240205"/>
              <a:gd name="connsiteX60" fmla="*/ 6098321 w 12192000"/>
              <a:gd name="connsiteY60" fmla="*/ 1721646 h 2240205"/>
              <a:gd name="connsiteX61" fmla="*/ 5880652 w 12192000"/>
              <a:gd name="connsiteY61" fmla="*/ 1779643 h 2240205"/>
              <a:gd name="connsiteX62" fmla="*/ 5785959 w 12192000"/>
              <a:gd name="connsiteY62" fmla="*/ 1775307 h 2240205"/>
              <a:gd name="connsiteX63" fmla="*/ 5643534 w 12192000"/>
              <a:gd name="connsiteY63" fmla="*/ 1802919 h 2240205"/>
              <a:gd name="connsiteX64" fmla="*/ 5518799 w 12192000"/>
              <a:gd name="connsiteY64" fmla="*/ 1818312 h 2240205"/>
              <a:gd name="connsiteX65" fmla="*/ 5505014 w 12192000"/>
              <a:gd name="connsiteY65" fmla="*/ 1819259 h 2240205"/>
              <a:gd name="connsiteX66" fmla="*/ 5453307 w 12192000"/>
              <a:gd name="connsiteY66" fmla="*/ 1815450 h 2240205"/>
              <a:gd name="connsiteX67" fmla="*/ 5221533 w 12192000"/>
              <a:gd name="connsiteY67" fmla="*/ 1846950 h 2240205"/>
              <a:gd name="connsiteX68" fmla="*/ 5149802 w 12192000"/>
              <a:gd name="connsiteY68" fmla="*/ 1844846 h 2240205"/>
              <a:gd name="connsiteX69" fmla="*/ 5114927 w 12192000"/>
              <a:gd name="connsiteY69" fmla="*/ 1847827 h 2240205"/>
              <a:gd name="connsiteX70" fmla="*/ 5108970 w 12192000"/>
              <a:gd name="connsiteY70" fmla="*/ 1847935 h 2240205"/>
              <a:gd name="connsiteX71" fmla="*/ 5067961 w 12192000"/>
              <a:gd name="connsiteY71" fmla="*/ 1845917 h 2240205"/>
              <a:gd name="connsiteX72" fmla="*/ 5007075 w 12192000"/>
              <a:gd name="connsiteY72" fmla="*/ 1838626 h 2240205"/>
              <a:gd name="connsiteX73" fmla="*/ 4944087 w 12192000"/>
              <a:gd name="connsiteY73" fmla="*/ 1823332 h 2240205"/>
              <a:gd name="connsiteX74" fmla="*/ 4907662 w 12192000"/>
              <a:gd name="connsiteY74" fmla="*/ 1816900 h 2240205"/>
              <a:gd name="connsiteX75" fmla="*/ 4882386 w 12192000"/>
              <a:gd name="connsiteY75" fmla="*/ 1809844 h 2240205"/>
              <a:gd name="connsiteX76" fmla="*/ 4811440 w 12192000"/>
              <a:gd name="connsiteY76" fmla="*/ 1804655 h 2240205"/>
              <a:gd name="connsiteX77" fmla="*/ 4691075 w 12192000"/>
              <a:gd name="connsiteY77" fmla="*/ 1801389 h 2240205"/>
              <a:gd name="connsiteX78" fmla="*/ 4640313 w 12192000"/>
              <a:gd name="connsiteY78" fmla="*/ 1784307 h 2240205"/>
              <a:gd name="connsiteX79" fmla="*/ 4536503 w 12192000"/>
              <a:gd name="connsiteY79" fmla="*/ 1785334 h 2240205"/>
              <a:gd name="connsiteX80" fmla="*/ 4513724 w 12192000"/>
              <a:gd name="connsiteY80" fmla="*/ 1791996 h 2240205"/>
              <a:gd name="connsiteX81" fmla="*/ 4459810 w 12192000"/>
              <a:gd name="connsiteY81" fmla="*/ 1797886 h 2240205"/>
              <a:gd name="connsiteX82" fmla="*/ 4379064 w 12192000"/>
              <a:gd name="connsiteY82" fmla="*/ 1817177 h 2240205"/>
              <a:gd name="connsiteX83" fmla="*/ 4290981 w 12192000"/>
              <a:gd name="connsiteY83" fmla="*/ 1839677 h 2240205"/>
              <a:gd name="connsiteX84" fmla="*/ 4238372 w 12192000"/>
              <a:gd name="connsiteY84" fmla="*/ 1851480 h 2240205"/>
              <a:gd name="connsiteX85" fmla="*/ 4232517 w 12192000"/>
              <a:gd name="connsiteY85" fmla="*/ 1852567 h 2240205"/>
              <a:gd name="connsiteX86" fmla="*/ 4191732 w 12192000"/>
              <a:gd name="connsiteY86" fmla="*/ 1857328 h 2240205"/>
              <a:gd name="connsiteX87" fmla="*/ 4065532 w 12192000"/>
              <a:gd name="connsiteY87" fmla="*/ 1855477 h 2240205"/>
              <a:gd name="connsiteX88" fmla="*/ 4028460 w 12192000"/>
              <a:gd name="connsiteY88" fmla="*/ 1855137 h 2240205"/>
              <a:gd name="connsiteX89" fmla="*/ 4002267 w 12192000"/>
              <a:gd name="connsiteY89" fmla="*/ 1852352 h 2240205"/>
              <a:gd name="connsiteX90" fmla="*/ 3931396 w 12192000"/>
              <a:gd name="connsiteY90" fmla="*/ 1858915 h 2240205"/>
              <a:gd name="connsiteX91" fmla="*/ 3812162 w 12192000"/>
              <a:gd name="connsiteY91" fmla="*/ 1875501 h 2240205"/>
              <a:gd name="connsiteX92" fmla="*/ 3758105 w 12192000"/>
              <a:gd name="connsiteY92" fmla="*/ 1871856 h 2240205"/>
              <a:gd name="connsiteX93" fmla="*/ 3567259 w 12192000"/>
              <a:gd name="connsiteY93" fmla="*/ 1893482 h 2240205"/>
              <a:gd name="connsiteX94" fmla="*/ 3405770 w 12192000"/>
              <a:gd name="connsiteY94" fmla="*/ 1904591 h 2240205"/>
              <a:gd name="connsiteX95" fmla="*/ 3280097 w 12192000"/>
              <a:gd name="connsiteY95" fmla="*/ 1919610 h 2240205"/>
              <a:gd name="connsiteX96" fmla="*/ 3009910 w 12192000"/>
              <a:gd name="connsiteY96" fmla="*/ 1957866 h 2240205"/>
              <a:gd name="connsiteX97" fmla="*/ 2995934 w 12192000"/>
              <a:gd name="connsiteY97" fmla="*/ 1967085 h 2240205"/>
              <a:gd name="connsiteX98" fmla="*/ 2942858 w 12192000"/>
              <a:gd name="connsiteY98" fmla="*/ 1981367 h 2240205"/>
              <a:gd name="connsiteX99" fmla="*/ 2875436 w 12192000"/>
              <a:gd name="connsiteY99" fmla="*/ 1996977 h 2240205"/>
              <a:gd name="connsiteX100" fmla="*/ 2874892 w 12192000"/>
              <a:gd name="connsiteY100" fmla="*/ 1996085 h 2240205"/>
              <a:gd name="connsiteX101" fmla="*/ 2843662 w 12192000"/>
              <a:gd name="connsiteY101" fmla="*/ 1992498 h 2240205"/>
              <a:gd name="connsiteX102" fmla="*/ 2718916 w 12192000"/>
              <a:gd name="connsiteY102" fmla="*/ 1990867 h 2240205"/>
              <a:gd name="connsiteX103" fmla="*/ 2713522 w 12192000"/>
              <a:gd name="connsiteY103" fmla="*/ 1990173 h 2240205"/>
              <a:gd name="connsiteX104" fmla="*/ 2476147 w 12192000"/>
              <a:gd name="connsiteY104" fmla="*/ 1998305 h 2240205"/>
              <a:gd name="connsiteX105" fmla="*/ 2373568 w 12192000"/>
              <a:gd name="connsiteY105" fmla="*/ 2003219 h 2240205"/>
              <a:gd name="connsiteX106" fmla="*/ 2287219 w 12192000"/>
              <a:gd name="connsiteY106" fmla="*/ 1998750 h 2240205"/>
              <a:gd name="connsiteX107" fmla="*/ 2243069 w 12192000"/>
              <a:gd name="connsiteY107" fmla="*/ 2005321 h 2240205"/>
              <a:gd name="connsiteX108" fmla="*/ 2164831 w 12192000"/>
              <a:gd name="connsiteY108" fmla="*/ 2010143 h 2240205"/>
              <a:gd name="connsiteX109" fmla="*/ 2085228 w 12192000"/>
              <a:gd name="connsiteY109" fmla="*/ 2046431 h 2240205"/>
              <a:gd name="connsiteX110" fmla="*/ 2058061 w 12192000"/>
              <a:gd name="connsiteY110" fmla="*/ 2047942 h 2240205"/>
              <a:gd name="connsiteX111" fmla="*/ 2042244 w 12192000"/>
              <a:gd name="connsiteY111" fmla="*/ 2055560 h 2240205"/>
              <a:gd name="connsiteX112" fmla="*/ 1877728 w 12192000"/>
              <a:gd name="connsiteY112" fmla="*/ 2101004 h 2240205"/>
              <a:gd name="connsiteX113" fmla="*/ 1759056 w 12192000"/>
              <a:gd name="connsiteY113" fmla="*/ 2125608 h 2240205"/>
              <a:gd name="connsiteX114" fmla="*/ 1637948 w 12192000"/>
              <a:gd name="connsiteY114" fmla="*/ 2172597 h 2240205"/>
              <a:gd name="connsiteX115" fmla="*/ 1434549 w 12192000"/>
              <a:gd name="connsiteY115" fmla="*/ 2234522 h 2240205"/>
              <a:gd name="connsiteX116" fmla="*/ 1370962 w 12192000"/>
              <a:gd name="connsiteY116" fmla="*/ 2237474 h 2240205"/>
              <a:gd name="connsiteX117" fmla="*/ 1356367 w 12192000"/>
              <a:gd name="connsiteY117" fmla="*/ 2235089 h 2240205"/>
              <a:gd name="connsiteX118" fmla="*/ 1279765 w 12192000"/>
              <a:gd name="connsiteY118" fmla="*/ 2229639 h 2240205"/>
              <a:gd name="connsiteX119" fmla="*/ 1195347 w 12192000"/>
              <a:gd name="connsiteY119" fmla="*/ 2212354 h 2240205"/>
              <a:gd name="connsiteX120" fmla="*/ 970251 w 12192000"/>
              <a:gd name="connsiteY120" fmla="*/ 2221029 h 2240205"/>
              <a:gd name="connsiteX121" fmla="*/ 812914 w 12192000"/>
              <a:gd name="connsiteY121" fmla="*/ 2210095 h 2240205"/>
              <a:gd name="connsiteX122" fmla="*/ 776382 w 12192000"/>
              <a:gd name="connsiteY122" fmla="*/ 2204512 h 2240205"/>
              <a:gd name="connsiteX123" fmla="*/ 597225 w 12192000"/>
              <a:gd name="connsiteY123" fmla="*/ 2180999 h 2240205"/>
              <a:gd name="connsiteX124" fmla="*/ 520671 w 12192000"/>
              <a:gd name="connsiteY124" fmla="*/ 2180980 h 2240205"/>
              <a:gd name="connsiteX125" fmla="*/ 515024 w 12192000"/>
              <a:gd name="connsiteY125" fmla="*/ 2179258 h 2240205"/>
              <a:gd name="connsiteX126" fmla="*/ 413835 w 12192000"/>
              <a:gd name="connsiteY126" fmla="*/ 2156783 h 2240205"/>
              <a:gd name="connsiteX127" fmla="*/ 376513 w 12192000"/>
              <a:gd name="connsiteY127" fmla="*/ 2154014 h 2240205"/>
              <a:gd name="connsiteX128" fmla="*/ 273386 w 12192000"/>
              <a:gd name="connsiteY128" fmla="*/ 2142551 h 2240205"/>
              <a:gd name="connsiteX129" fmla="*/ 77641 w 12192000"/>
              <a:gd name="connsiteY129" fmla="*/ 2126835 h 2240205"/>
              <a:gd name="connsiteX130" fmla="*/ 37645 w 12192000"/>
              <a:gd name="connsiteY130" fmla="*/ 2115401 h 2240205"/>
              <a:gd name="connsiteX131" fmla="*/ 4572 w 12192000"/>
              <a:gd name="connsiteY131" fmla="*/ 2111091 h 2240205"/>
              <a:gd name="connsiteX132" fmla="*/ 0 w 12192000"/>
              <a:gd name="connsiteY132" fmla="*/ 2110468 h 2240205"/>
              <a:gd name="connsiteX133" fmla="*/ 0 w 12192000"/>
              <a:gd name="connsiteY133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44189 w 12192000"/>
              <a:gd name="connsiteY20" fmla="*/ 938966 h 2240205"/>
              <a:gd name="connsiteX21" fmla="*/ 9500499 w 12192000"/>
              <a:gd name="connsiteY21" fmla="*/ 954680 h 2240205"/>
              <a:gd name="connsiteX22" fmla="*/ 9410017 w 12192000"/>
              <a:gd name="connsiteY22" fmla="*/ 993931 h 2240205"/>
              <a:gd name="connsiteX23" fmla="*/ 9392919 w 12192000"/>
              <a:gd name="connsiteY23" fmla="*/ 994656 h 2240205"/>
              <a:gd name="connsiteX24" fmla="*/ 9268019 w 12192000"/>
              <a:gd name="connsiteY24" fmla="*/ 1007442 h 2240205"/>
              <a:gd name="connsiteX25" fmla="*/ 9188177 w 12192000"/>
              <a:gd name="connsiteY25" fmla="*/ 1035474 h 2240205"/>
              <a:gd name="connsiteX26" fmla="*/ 9155969 w 12192000"/>
              <a:gd name="connsiteY26" fmla="*/ 1046804 h 2240205"/>
              <a:gd name="connsiteX27" fmla="*/ 9133985 w 12192000"/>
              <a:gd name="connsiteY27" fmla="*/ 1046450 h 2240205"/>
              <a:gd name="connsiteX28" fmla="*/ 9003462 w 12192000"/>
              <a:gd name="connsiteY28" fmla="*/ 1042406 h 2240205"/>
              <a:gd name="connsiteX29" fmla="*/ 8968445 w 12192000"/>
              <a:gd name="connsiteY29" fmla="*/ 1052169 h 2240205"/>
              <a:gd name="connsiteX30" fmla="*/ 8886001 w 12192000"/>
              <a:gd name="connsiteY30" fmla="*/ 1067468 h 2240205"/>
              <a:gd name="connsiteX31" fmla="*/ 8838610 w 12192000"/>
              <a:gd name="connsiteY31" fmla="*/ 1075091 h 2240205"/>
              <a:gd name="connsiteX32" fmla="*/ 8665605 w 12192000"/>
              <a:gd name="connsiteY32" fmla="*/ 1110791 h 2240205"/>
              <a:gd name="connsiteX33" fmla="*/ 8584946 w 12192000"/>
              <a:gd name="connsiteY33" fmla="*/ 1135226 h 2240205"/>
              <a:gd name="connsiteX34" fmla="*/ 8419755 w 12192000"/>
              <a:gd name="connsiteY34" fmla="*/ 1216260 h 2240205"/>
              <a:gd name="connsiteX35" fmla="*/ 8411626 w 12192000"/>
              <a:gd name="connsiteY35" fmla="*/ 1214397 h 2240205"/>
              <a:gd name="connsiteX36" fmla="*/ 8363469 w 12192000"/>
              <a:gd name="connsiteY36" fmla="*/ 1246658 h 2240205"/>
              <a:gd name="connsiteX37" fmla="*/ 8275497 w 12192000"/>
              <a:gd name="connsiteY37" fmla="*/ 1264396 h 2240205"/>
              <a:gd name="connsiteX38" fmla="*/ 8074238 w 12192000"/>
              <a:gd name="connsiteY38" fmla="*/ 1301895 h 2240205"/>
              <a:gd name="connsiteX39" fmla="*/ 7902328 w 12192000"/>
              <a:gd name="connsiteY39" fmla="*/ 1345865 h 2240205"/>
              <a:gd name="connsiteX40" fmla="*/ 7840612 w 12192000"/>
              <a:gd name="connsiteY40" fmla="*/ 1369373 h 2240205"/>
              <a:gd name="connsiteX41" fmla="*/ 7786819 w 12192000"/>
              <a:gd name="connsiteY41" fmla="*/ 1378970 h 2240205"/>
              <a:gd name="connsiteX42" fmla="*/ 7548172 w 12192000"/>
              <a:gd name="connsiteY42" fmla="*/ 1417460 h 2240205"/>
              <a:gd name="connsiteX43" fmla="*/ 7483437 w 12192000"/>
              <a:gd name="connsiteY43" fmla="*/ 1478152 h 2240205"/>
              <a:gd name="connsiteX44" fmla="*/ 7377870 w 12192000"/>
              <a:gd name="connsiteY44" fmla="*/ 1523319 h 2240205"/>
              <a:gd name="connsiteX45" fmla="*/ 7230737 w 12192000"/>
              <a:gd name="connsiteY45" fmla="*/ 1562633 h 2240205"/>
              <a:gd name="connsiteX46" fmla="*/ 7224458 w 12192000"/>
              <a:gd name="connsiteY46" fmla="*/ 1573008 h 2240205"/>
              <a:gd name="connsiteX47" fmla="*/ 7183121 w 12192000"/>
              <a:gd name="connsiteY47" fmla="*/ 1595162 h 2240205"/>
              <a:gd name="connsiteX48" fmla="*/ 7164601 w 12192000"/>
              <a:gd name="connsiteY48" fmla="*/ 1606490 h 2240205"/>
              <a:gd name="connsiteX49" fmla="*/ 6900177 w 12192000"/>
              <a:gd name="connsiteY49" fmla="*/ 1636016 h 2240205"/>
              <a:gd name="connsiteX50" fmla="*/ 6795372 w 12192000"/>
              <a:gd name="connsiteY50" fmla="*/ 1644845 h 2240205"/>
              <a:gd name="connsiteX51" fmla="*/ 6692251 w 12192000"/>
              <a:gd name="connsiteY51" fmla="*/ 1656357 h 2240205"/>
              <a:gd name="connsiteX52" fmla="*/ 6655235 w 12192000"/>
              <a:gd name="connsiteY52" fmla="*/ 1661869 h 2240205"/>
              <a:gd name="connsiteX53" fmla="*/ 6554894 w 12192000"/>
              <a:gd name="connsiteY53" fmla="*/ 1664428 h 2240205"/>
              <a:gd name="connsiteX54" fmla="*/ 6516595 w 12192000"/>
              <a:gd name="connsiteY54" fmla="*/ 1667475 h 2240205"/>
              <a:gd name="connsiteX55" fmla="*/ 6508541 w 12192000"/>
              <a:gd name="connsiteY55" fmla="*/ 1668757 h 2240205"/>
              <a:gd name="connsiteX56" fmla="*/ 6471012 w 12192000"/>
              <a:gd name="connsiteY56" fmla="*/ 1678604 h 2240205"/>
              <a:gd name="connsiteX57" fmla="*/ 6364035 w 12192000"/>
              <a:gd name="connsiteY57" fmla="*/ 1667683 h 2240205"/>
              <a:gd name="connsiteX58" fmla="*/ 6243319 w 12192000"/>
              <a:gd name="connsiteY58" fmla="*/ 1695560 h 2240205"/>
              <a:gd name="connsiteX59" fmla="*/ 6098321 w 12192000"/>
              <a:gd name="connsiteY59" fmla="*/ 1721646 h 2240205"/>
              <a:gd name="connsiteX60" fmla="*/ 5880652 w 12192000"/>
              <a:gd name="connsiteY60" fmla="*/ 1779643 h 2240205"/>
              <a:gd name="connsiteX61" fmla="*/ 5785959 w 12192000"/>
              <a:gd name="connsiteY61" fmla="*/ 1775307 h 2240205"/>
              <a:gd name="connsiteX62" fmla="*/ 5643534 w 12192000"/>
              <a:gd name="connsiteY62" fmla="*/ 1802919 h 2240205"/>
              <a:gd name="connsiteX63" fmla="*/ 5518799 w 12192000"/>
              <a:gd name="connsiteY63" fmla="*/ 1818312 h 2240205"/>
              <a:gd name="connsiteX64" fmla="*/ 5505014 w 12192000"/>
              <a:gd name="connsiteY64" fmla="*/ 1819259 h 2240205"/>
              <a:gd name="connsiteX65" fmla="*/ 5453307 w 12192000"/>
              <a:gd name="connsiteY65" fmla="*/ 1815450 h 2240205"/>
              <a:gd name="connsiteX66" fmla="*/ 5221533 w 12192000"/>
              <a:gd name="connsiteY66" fmla="*/ 1846950 h 2240205"/>
              <a:gd name="connsiteX67" fmla="*/ 5149802 w 12192000"/>
              <a:gd name="connsiteY67" fmla="*/ 1844846 h 2240205"/>
              <a:gd name="connsiteX68" fmla="*/ 5114927 w 12192000"/>
              <a:gd name="connsiteY68" fmla="*/ 1847827 h 2240205"/>
              <a:gd name="connsiteX69" fmla="*/ 5108970 w 12192000"/>
              <a:gd name="connsiteY69" fmla="*/ 1847935 h 2240205"/>
              <a:gd name="connsiteX70" fmla="*/ 5067961 w 12192000"/>
              <a:gd name="connsiteY70" fmla="*/ 1845917 h 2240205"/>
              <a:gd name="connsiteX71" fmla="*/ 5007075 w 12192000"/>
              <a:gd name="connsiteY71" fmla="*/ 1838626 h 2240205"/>
              <a:gd name="connsiteX72" fmla="*/ 4944087 w 12192000"/>
              <a:gd name="connsiteY72" fmla="*/ 1823332 h 2240205"/>
              <a:gd name="connsiteX73" fmla="*/ 4907662 w 12192000"/>
              <a:gd name="connsiteY73" fmla="*/ 1816900 h 2240205"/>
              <a:gd name="connsiteX74" fmla="*/ 4882386 w 12192000"/>
              <a:gd name="connsiteY74" fmla="*/ 1809844 h 2240205"/>
              <a:gd name="connsiteX75" fmla="*/ 4811440 w 12192000"/>
              <a:gd name="connsiteY75" fmla="*/ 1804655 h 2240205"/>
              <a:gd name="connsiteX76" fmla="*/ 4691075 w 12192000"/>
              <a:gd name="connsiteY76" fmla="*/ 1801389 h 2240205"/>
              <a:gd name="connsiteX77" fmla="*/ 4640313 w 12192000"/>
              <a:gd name="connsiteY77" fmla="*/ 1784307 h 2240205"/>
              <a:gd name="connsiteX78" fmla="*/ 4536503 w 12192000"/>
              <a:gd name="connsiteY78" fmla="*/ 1785334 h 2240205"/>
              <a:gd name="connsiteX79" fmla="*/ 4513724 w 12192000"/>
              <a:gd name="connsiteY79" fmla="*/ 1791996 h 2240205"/>
              <a:gd name="connsiteX80" fmla="*/ 4459810 w 12192000"/>
              <a:gd name="connsiteY80" fmla="*/ 1797886 h 2240205"/>
              <a:gd name="connsiteX81" fmla="*/ 4379064 w 12192000"/>
              <a:gd name="connsiteY81" fmla="*/ 1817177 h 2240205"/>
              <a:gd name="connsiteX82" fmla="*/ 4290981 w 12192000"/>
              <a:gd name="connsiteY82" fmla="*/ 1839677 h 2240205"/>
              <a:gd name="connsiteX83" fmla="*/ 4238372 w 12192000"/>
              <a:gd name="connsiteY83" fmla="*/ 1851480 h 2240205"/>
              <a:gd name="connsiteX84" fmla="*/ 4232517 w 12192000"/>
              <a:gd name="connsiteY84" fmla="*/ 1852567 h 2240205"/>
              <a:gd name="connsiteX85" fmla="*/ 4191732 w 12192000"/>
              <a:gd name="connsiteY85" fmla="*/ 1857328 h 2240205"/>
              <a:gd name="connsiteX86" fmla="*/ 4065532 w 12192000"/>
              <a:gd name="connsiteY86" fmla="*/ 1855477 h 2240205"/>
              <a:gd name="connsiteX87" fmla="*/ 4028460 w 12192000"/>
              <a:gd name="connsiteY87" fmla="*/ 1855137 h 2240205"/>
              <a:gd name="connsiteX88" fmla="*/ 4002267 w 12192000"/>
              <a:gd name="connsiteY88" fmla="*/ 1852352 h 2240205"/>
              <a:gd name="connsiteX89" fmla="*/ 3931396 w 12192000"/>
              <a:gd name="connsiteY89" fmla="*/ 1858915 h 2240205"/>
              <a:gd name="connsiteX90" fmla="*/ 3812162 w 12192000"/>
              <a:gd name="connsiteY90" fmla="*/ 1875501 h 2240205"/>
              <a:gd name="connsiteX91" fmla="*/ 3758105 w 12192000"/>
              <a:gd name="connsiteY91" fmla="*/ 1871856 h 2240205"/>
              <a:gd name="connsiteX92" fmla="*/ 3567259 w 12192000"/>
              <a:gd name="connsiteY92" fmla="*/ 1893482 h 2240205"/>
              <a:gd name="connsiteX93" fmla="*/ 3405770 w 12192000"/>
              <a:gd name="connsiteY93" fmla="*/ 1904591 h 2240205"/>
              <a:gd name="connsiteX94" fmla="*/ 3280097 w 12192000"/>
              <a:gd name="connsiteY94" fmla="*/ 1919610 h 2240205"/>
              <a:gd name="connsiteX95" fmla="*/ 3009910 w 12192000"/>
              <a:gd name="connsiteY95" fmla="*/ 1957866 h 2240205"/>
              <a:gd name="connsiteX96" fmla="*/ 2995934 w 12192000"/>
              <a:gd name="connsiteY96" fmla="*/ 1967085 h 2240205"/>
              <a:gd name="connsiteX97" fmla="*/ 2942858 w 12192000"/>
              <a:gd name="connsiteY97" fmla="*/ 1981367 h 2240205"/>
              <a:gd name="connsiteX98" fmla="*/ 2875436 w 12192000"/>
              <a:gd name="connsiteY98" fmla="*/ 1996977 h 2240205"/>
              <a:gd name="connsiteX99" fmla="*/ 2874892 w 12192000"/>
              <a:gd name="connsiteY99" fmla="*/ 1996085 h 2240205"/>
              <a:gd name="connsiteX100" fmla="*/ 2843662 w 12192000"/>
              <a:gd name="connsiteY100" fmla="*/ 1992498 h 2240205"/>
              <a:gd name="connsiteX101" fmla="*/ 2718916 w 12192000"/>
              <a:gd name="connsiteY101" fmla="*/ 1990867 h 2240205"/>
              <a:gd name="connsiteX102" fmla="*/ 2713522 w 12192000"/>
              <a:gd name="connsiteY102" fmla="*/ 1990173 h 2240205"/>
              <a:gd name="connsiteX103" fmla="*/ 2476147 w 12192000"/>
              <a:gd name="connsiteY103" fmla="*/ 1998305 h 2240205"/>
              <a:gd name="connsiteX104" fmla="*/ 2373568 w 12192000"/>
              <a:gd name="connsiteY104" fmla="*/ 2003219 h 2240205"/>
              <a:gd name="connsiteX105" fmla="*/ 2287219 w 12192000"/>
              <a:gd name="connsiteY105" fmla="*/ 1998750 h 2240205"/>
              <a:gd name="connsiteX106" fmla="*/ 2243069 w 12192000"/>
              <a:gd name="connsiteY106" fmla="*/ 2005321 h 2240205"/>
              <a:gd name="connsiteX107" fmla="*/ 2164831 w 12192000"/>
              <a:gd name="connsiteY107" fmla="*/ 2010143 h 2240205"/>
              <a:gd name="connsiteX108" fmla="*/ 2085228 w 12192000"/>
              <a:gd name="connsiteY108" fmla="*/ 2046431 h 2240205"/>
              <a:gd name="connsiteX109" fmla="*/ 2058061 w 12192000"/>
              <a:gd name="connsiteY109" fmla="*/ 2047942 h 2240205"/>
              <a:gd name="connsiteX110" fmla="*/ 2042244 w 12192000"/>
              <a:gd name="connsiteY110" fmla="*/ 2055560 h 2240205"/>
              <a:gd name="connsiteX111" fmla="*/ 1877728 w 12192000"/>
              <a:gd name="connsiteY111" fmla="*/ 2101004 h 2240205"/>
              <a:gd name="connsiteX112" fmla="*/ 1759056 w 12192000"/>
              <a:gd name="connsiteY112" fmla="*/ 2125608 h 2240205"/>
              <a:gd name="connsiteX113" fmla="*/ 1637948 w 12192000"/>
              <a:gd name="connsiteY113" fmla="*/ 2172597 h 2240205"/>
              <a:gd name="connsiteX114" fmla="*/ 1434549 w 12192000"/>
              <a:gd name="connsiteY114" fmla="*/ 2234522 h 2240205"/>
              <a:gd name="connsiteX115" fmla="*/ 1370962 w 12192000"/>
              <a:gd name="connsiteY115" fmla="*/ 2237474 h 2240205"/>
              <a:gd name="connsiteX116" fmla="*/ 1356367 w 12192000"/>
              <a:gd name="connsiteY116" fmla="*/ 2235089 h 2240205"/>
              <a:gd name="connsiteX117" fmla="*/ 1279765 w 12192000"/>
              <a:gd name="connsiteY117" fmla="*/ 2229639 h 2240205"/>
              <a:gd name="connsiteX118" fmla="*/ 1195347 w 12192000"/>
              <a:gd name="connsiteY118" fmla="*/ 2212354 h 2240205"/>
              <a:gd name="connsiteX119" fmla="*/ 970251 w 12192000"/>
              <a:gd name="connsiteY119" fmla="*/ 2221029 h 2240205"/>
              <a:gd name="connsiteX120" fmla="*/ 812914 w 12192000"/>
              <a:gd name="connsiteY120" fmla="*/ 2210095 h 2240205"/>
              <a:gd name="connsiteX121" fmla="*/ 776382 w 12192000"/>
              <a:gd name="connsiteY121" fmla="*/ 2204512 h 2240205"/>
              <a:gd name="connsiteX122" fmla="*/ 597225 w 12192000"/>
              <a:gd name="connsiteY122" fmla="*/ 2180999 h 2240205"/>
              <a:gd name="connsiteX123" fmla="*/ 520671 w 12192000"/>
              <a:gd name="connsiteY123" fmla="*/ 2180980 h 2240205"/>
              <a:gd name="connsiteX124" fmla="*/ 515024 w 12192000"/>
              <a:gd name="connsiteY124" fmla="*/ 2179258 h 2240205"/>
              <a:gd name="connsiteX125" fmla="*/ 413835 w 12192000"/>
              <a:gd name="connsiteY125" fmla="*/ 2156783 h 2240205"/>
              <a:gd name="connsiteX126" fmla="*/ 376513 w 12192000"/>
              <a:gd name="connsiteY126" fmla="*/ 2154014 h 2240205"/>
              <a:gd name="connsiteX127" fmla="*/ 273386 w 12192000"/>
              <a:gd name="connsiteY127" fmla="*/ 2142551 h 2240205"/>
              <a:gd name="connsiteX128" fmla="*/ 77641 w 12192000"/>
              <a:gd name="connsiteY128" fmla="*/ 2126835 h 2240205"/>
              <a:gd name="connsiteX129" fmla="*/ 37645 w 12192000"/>
              <a:gd name="connsiteY129" fmla="*/ 2115401 h 2240205"/>
              <a:gd name="connsiteX130" fmla="*/ 4572 w 12192000"/>
              <a:gd name="connsiteY130" fmla="*/ 2111091 h 2240205"/>
              <a:gd name="connsiteX131" fmla="*/ 0 w 12192000"/>
              <a:gd name="connsiteY131" fmla="*/ 2110468 h 2240205"/>
              <a:gd name="connsiteX132" fmla="*/ 0 w 12192000"/>
              <a:gd name="connsiteY132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00499 w 12192000"/>
              <a:gd name="connsiteY20" fmla="*/ 954680 h 2240205"/>
              <a:gd name="connsiteX21" fmla="*/ 9410017 w 12192000"/>
              <a:gd name="connsiteY21" fmla="*/ 993931 h 2240205"/>
              <a:gd name="connsiteX22" fmla="*/ 9392919 w 12192000"/>
              <a:gd name="connsiteY22" fmla="*/ 994656 h 2240205"/>
              <a:gd name="connsiteX23" fmla="*/ 9268019 w 12192000"/>
              <a:gd name="connsiteY23" fmla="*/ 1007442 h 2240205"/>
              <a:gd name="connsiteX24" fmla="*/ 9188177 w 12192000"/>
              <a:gd name="connsiteY24" fmla="*/ 1035474 h 2240205"/>
              <a:gd name="connsiteX25" fmla="*/ 9155969 w 12192000"/>
              <a:gd name="connsiteY25" fmla="*/ 1046804 h 2240205"/>
              <a:gd name="connsiteX26" fmla="*/ 9133985 w 12192000"/>
              <a:gd name="connsiteY26" fmla="*/ 1046450 h 2240205"/>
              <a:gd name="connsiteX27" fmla="*/ 9003462 w 12192000"/>
              <a:gd name="connsiteY27" fmla="*/ 1042406 h 2240205"/>
              <a:gd name="connsiteX28" fmla="*/ 8968445 w 12192000"/>
              <a:gd name="connsiteY28" fmla="*/ 1052169 h 2240205"/>
              <a:gd name="connsiteX29" fmla="*/ 8886001 w 12192000"/>
              <a:gd name="connsiteY29" fmla="*/ 1067468 h 2240205"/>
              <a:gd name="connsiteX30" fmla="*/ 8838610 w 12192000"/>
              <a:gd name="connsiteY30" fmla="*/ 1075091 h 2240205"/>
              <a:gd name="connsiteX31" fmla="*/ 8665605 w 12192000"/>
              <a:gd name="connsiteY31" fmla="*/ 1110791 h 2240205"/>
              <a:gd name="connsiteX32" fmla="*/ 8584946 w 12192000"/>
              <a:gd name="connsiteY32" fmla="*/ 1135226 h 2240205"/>
              <a:gd name="connsiteX33" fmla="*/ 8419755 w 12192000"/>
              <a:gd name="connsiteY33" fmla="*/ 1216260 h 2240205"/>
              <a:gd name="connsiteX34" fmla="*/ 8411626 w 12192000"/>
              <a:gd name="connsiteY34" fmla="*/ 1214397 h 2240205"/>
              <a:gd name="connsiteX35" fmla="*/ 8363469 w 12192000"/>
              <a:gd name="connsiteY35" fmla="*/ 1246658 h 2240205"/>
              <a:gd name="connsiteX36" fmla="*/ 8275497 w 12192000"/>
              <a:gd name="connsiteY36" fmla="*/ 1264396 h 2240205"/>
              <a:gd name="connsiteX37" fmla="*/ 8074238 w 12192000"/>
              <a:gd name="connsiteY37" fmla="*/ 1301895 h 2240205"/>
              <a:gd name="connsiteX38" fmla="*/ 7902328 w 12192000"/>
              <a:gd name="connsiteY38" fmla="*/ 1345865 h 2240205"/>
              <a:gd name="connsiteX39" fmla="*/ 7840612 w 12192000"/>
              <a:gd name="connsiteY39" fmla="*/ 1369373 h 2240205"/>
              <a:gd name="connsiteX40" fmla="*/ 7786819 w 12192000"/>
              <a:gd name="connsiteY40" fmla="*/ 1378970 h 2240205"/>
              <a:gd name="connsiteX41" fmla="*/ 7548172 w 12192000"/>
              <a:gd name="connsiteY41" fmla="*/ 1417460 h 2240205"/>
              <a:gd name="connsiteX42" fmla="*/ 7483437 w 12192000"/>
              <a:gd name="connsiteY42" fmla="*/ 1478152 h 2240205"/>
              <a:gd name="connsiteX43" fmla="*/ 7377870 w 12192000"/>
              <a:gd name="connsiteY43" fmla="*/ 1523319 h 2240205"/>
              <a:gd name="connsiteX44" fmla="*/ 7230737 w 12192000"/>
              <a:gd name="connsiteY44" fmla="*/ 1562633 h 2240205"/>
              <a:gd name="connsiteX45" fmla="*/ 7224458 w 12192000"/>
              <a:gd name="connsiteY45" fmla="*/ 1573008 h 2240205"/>
              <a:gd name="connsiteX46" fmla="*/ 7183121 w 12192000"/>
              <a:gd name="connsiteY46" fmla="*/ 1595162 h 2240205"/>
              <a:gd name="connsiteX47" fmla="*/ 7164601 w 12192000"/>
              <a:gd name="connsiteY47" fmla="*/ 1606490 h 2240205"/>
              <a:gd name="connsiteX48" fmla="*/ 6900177 w 12192000"/>
              <a:gd name="connsiteY48" fmla="*/ 1636016 h 2240205"/>
              <a:gd name="connsiteX49" fmla="*/ 6795372 w 12192000"/>
              <a:gd name="connsiteY49" fmla="*/ 1644845 h 2240205"/>
              <a:gd name="connsiteX50" fmla="*/ 6692251 w 12192000"/>
              <a:gd name="connsiteY50" fmla="*/ 1656357 h 2240205"/>
              <a:gd name="connsiteX51" fmla="*/ 6655235 w 12192000"/>
              <a:gd name="connsiteY51" fmla="*/ 1661869 h 2240205"/>
              <a:gd name="connsiteX52" fmla="*/ 6554894 w 12192000"/>
              <a:gd name="connsiteY52" fmla="*/ 1664428 h 2240205"/>
              <a:gd name="connsiteX53" fmla="*/ 6516595 w 12192000"/>
              <a:gd name="connsiteY53" fmla="*/ 1667475 h 2240205"/>
              <a:gd name="connsiteX54" fmla="*/ 6508541 w 12192000"/>
              <a:gd name="connsiteY54" fmla="*/ 1668757 h 2240205"/>
              <a:gd name="connsiteX55" fmla="*/ 6471012 w 12192000"/>
              <a:gd name="connsiteY55" fmla="*/ 1678604 h 2240205"/>
              <a:gd name="connsiteX56" fmla="*/ 6364035 w 12192000"/>
              <a:gd name="connsiteY56" fmla="*/ 1667683 h 2240205"/>
              <a:gd name="connsiteX57" fmla="*/ 6243319 w 12192000"/>
              <a:gd name="connsiteY57" fmla="*/ 1695560 h 2240205"/>
              <a:gd name="connsiteX58" fmla="*/ 6098321 w 12192000"/>
              <a:gd name="connsiteY58" fmla="*/ 1721646 h 2240205"/>
              <a:gd name="connsiteX59" fmla="*/ 5880652 w 12192000"/>
              <a:gd name="connsiteY59" fmla="*/ 1779643 h 2240205"/>
              <a:gd name="connsiteX60" fmla="*/ 5785959 w 12192000"/>
              <a:gd name="connsiteY60" fmla="*/ 1775307 h 2240205"/>
              <a:gd name="connsiteX61" fmla="*/ 5643534 w 12192000"/>
              <a:gd name="connsiteY61" fmla="*/ 1802919 h 2240205"/>
              <a:gd name="connsiteX62" fmla="*/ 5518799 w 12192000"/>
              <a:gd name="connsiteY62" fmla="*/ 1818312 h 2240205"/>
              <a:gd name="connsiteX63" fmla="*/ 5505014 w 12192000"/>
              <a:gd name="connsiteY63" fmla="*/ 1819259 h 2240205"/>
              <a:gd name="connsiteX64" fmla="*/ 5453307 w 12192000"/>
              <a:gd name="connsiteY64" fmla="*/ 1815450 h 2240205"/>
              <a:gd name="connsiteX65" fmla="*/ 5221533 w 12192000"/>
              <a:gd name="connsiteY65" fmla="*/ 1846950 h 2240205"/>
              <a:gd name="connsiteX66" fmla="*/ 5149802 w 12192000"/>
              <a:gd name="connsiteY66" fmla="*/ 1844846 h 2240205"/>
              <a:gd name="connsiteX67" fmla="*/ 5114927 w 12192000"/>
              <a:gd name="connsiteY67" fmla="*/ 1847827 h 2240205"/>
              <a:gd name="connsiteX68" fmla="*/ 5108970 w 12192000"/>
              <a:gd name="connsiteY68" fmla="*/ 1847935 h 2240205"/>
              <a:gd name="connsiteX69" fmla="*/ 5067961 w 12192000"/>
              <a:gd name="connsiteY69" fmla="*/ 1845917 h 2240205"/>
              <a:gd name="connsiteX70" fmla="*/ 5007075 w 12192000"/>
              <a:gd name="connsiteY70" fmla="*/ 1838626 h 2240205"/>
              <a:gd name="connsiteX71" fmla="*/ 4944087 w 12192000"/>
              <a:gd name="connsiteY71" fmla="*/ 1823332 h 2240205"/>
              <a:gd name="connsiteX72" fmla="*/ 4907662 w 12192000"/>
              <a:gd name="connsiteY72" fmla="*/ 1816900 h 2240205"/>
              <a:gd name="connsiteX73" fmla="*/ 4882386 w 12192000"/>
              <a:gd name="connsiteY73" fmla="*/ 1809844 h 2240205"/>
              <a:gd name="connsiteX74" fmla="*/ 4811440 w 12192000"/>
              <a:gd name="connsiteY74" fmla="*/ 1804655 h 2240205"/>
              <a:gd name="connsiteX75" fmla="*/ 4691075 w 12192000"/>
              <a:gd name="connsiteY75" fmla="*/ 1801389 h 2240205"/>
              <a:gd name="connsiteX76" fmla="*/ 4640313 w 12192000"/>
              <a:gd name="connsiteY76" fmla="*/ 1784307 h 2240205"/>
              <a:gd name="connsiteX77" fmla="*/ 4536503 w 12192000"/>
              <a:gd name="connsiteY77" fmla="*/ 1785334 h 2240205"/>
              <a:gd name="connsiteX78" fmla="*/ 4513724 w 12192000"/>
              <a:gd name="connsiteY78" fmla="*/ 1791996 h 2240205"/>
              <a:gd name="connsiteX79" fmla="*/ 4459810 w 12192000"/>
              <a:gd name="connsiteY79" fmla="*/ 1797886 h 2240205"/>
              <a:gd name="connsiteX80" fmla="*/ 4379064 w 12192000"/>
              <a:gd name="connsiteY80" fmla="*/ 1817177 h 2240205"/>
              <a:gd name="connsiteX81" fmla="*/ 4290981 w 12192000"/>
              <a:gd name="connsiteY81" fmla="*/ 1839677 h 2240205"/>
              <a:gd name="connsiteX82" fmla="*/ 4238372 w 12192000"/>
              <a:gd name="connsiteY82" fmla="*/ 1851480 h 2240205"/>
              <a:gd name="connsiteX83" fmla="*/ 4232517 w 12192000"/>
              <a:gd name="connsiteY83" fmla="*/ 1852567 h 2240205"/>
              <a:gd name="connsiteX84" fmla="*/ 4191732 w 12192000"/>
              <a:gd name="connsiteY84" fmla="*/ 1857328 h 2240205"/>
              <a:gd name="connsiteX85" fmla="*/ 4065532 w 12192000"/>
              <a:gd name="connsiteY85" fmla="*/ 1855477 h 2240205"/>
              <a:gd name="connsiteX86" fmla="*/ 4028460 w 12192000"/>
              <a:gd name="connsiteY86" fmla="*/ 1855137 h 2240205"/>
              <a:gd name="connsiteX87" fmla="*/ 4002267 w 12192000"/>
              <a:gd name="connsiteY87" fmla="*/ 1852352 h 2240205"/>
              <a:gd name="connsiteX88" fmla="*/ 3931396 w 12192000"/>
              <a:gd name="connsiteY88" fmla="*/ 1858915 h 2240205"/>
              <a:gd name="connsiteX89" fmla="*/ 3812162 w 12192000"/>
              <a:gd name="connsiteY89" fmla="*/ 1875501 h 2240205"/>
              <a:gd name="connsiteX90" fmla="*/ 3758105 w 12192000"/>
              <a:gd name="connsiteY90" fmla="*/ 1871856 h 2240205"/>
              <a:gd name="connsiteX91" fmla="*/ 3567259 w 12192000"/>
              <a:gd name="connsiteY91" fmla="*/ 1893482 h 2240205"/>
              <a:gd name="connsiteX92" fmla="*/ 3405770 w 12192000"/>
              <a:gd name="connsiteY92" fmla="*/ 1904591 h 2240205"/>
              <a:gd name="connsiteX93" fmla="*/ 3280097 w 12192000"/>
              <a:gd name="connsiteY93" fmla="*/ 1919610 h 2240205"/>
              <a:gd name="connsiteX94" fmla="*/ 3009910 w 12192000"/>
              <a:gd name="connsiteY94" fmla="*/ 1957866 h 2240205"/>
              <a:gd name="connsiteX95" fmla="*/ 2995934 w 12192000"/>
              <a:gd name="connsiteY95" fmla="*/ 1967085 h 2240205"/>
              <a:gd name="connsiteX96" fmla="*/ 2942858 w 12192000"/>
              <a:gd name="connsiteY96" fmla="*/ 1981367 h 2240205"/>
              <a:gd name="connsiteX97" fmla="*/ 2875436 w 12192000"/>
              <a:gd name="connsiteY97" fmla="*/ 1996977 h 2240205"/>
              <a:gd name="connsiteX98" fmla="*/ 2874892 w 12192000"/>
              <a:gd name="connsiteY98" fmla="*/ 1996085 h 2240205"/>
              <a:gd name="connsiteX99" fmla="*/ 2843662 w 12192000"/>
              <a:gd name="connsiteY99" fmla="*/ 1992498 h 2240205"/>
              <a:gd name="connsiteX100" fmla="*/ 2718916 w 12192000"/>
              <a:gd name="connsiteY100" fmla="*/ 1990867 h 2240205"/>
              <a:gd name="connsiteX101" fmla="*/ 2713522 w 12192000"/>
              <a:gd name="connsiteY101" fmla="*/ 1990173 h 2240205"/>
              <a:gd name="connsiteX102" fmla="*/ 2476147 w 12192000"/>
              <a:gd name="connsiteY102" fmla="*/ 1998305 h 2240205"/>
              <a:gd name="connsiteX103" fmla="*/ 2373568 w 12192000"/>
              <a:gd name="connsiteY103" fmla="*/ 2003219 h 2240205"/>
              <a:gd name="connsiteX104" fmla="*/ 2287219 w 12192000"/>
              <a:gd name="connsiteY104" fmla="*/ 1998750 h 2240205"/>
              <a:gd name="connsiteX105" fmla="*/ 2243069 w 12192000"/>
              <a:gd name="connsiteY105" fmla="*/ 2005321 h 2240205"/>
              <a:gd name="connsiteX106" fmla="*/ 2164831 w 12192000"/>
              <a:gd name="connsiteY106" fmla="*/ 2010143 h 2240205"/>
              <a:gd name="connsiteX107" fmla="*/ 2085228 w 12192000"/>
              <a:gd name="connsiteY107" fmla="*/ 2046431 h 2240205"/>
              <a:gd name="connsiteX108" fmla="*/ 2058061 w 12192000"/>
              <a:gd name="connsiteY108" fmla="*/ 2047942 h 2240205"/>
              <a:gd name="connsiteX109" fmla="*/ 2042244 w 12192000"/>
              <a:gd name="connsiteY109" fmla="*/ 2055560 h 2240205"/>
              <a:gd name="connsiteX110" fmla="*/ 1877728 w 12192000"/>
              <a:gd name="connsiteY110" fmla="*/ 2101004 h 2240205"/>
              <a:gd name="connsiteX111" fmla="*/ 1759056 w 12192000"/>
              <a:gd name="connsiteY111" fmla="*/ 2125608 h 2240205"/>
              <a:gd name="connsiteX112" fmla="*/ 1637948 w 12192000"/>
              <a:gd name="connsiteY112" fmla="*/ 2172597 h 2240205"/>
              <a:gd name="connsiteX113" fmla="*/ 1434549 w 12192000"/>
              <a:gd name="connsiteY113" fmla="*/ 2234522 h 2240205"/>
              <a:gd name="connsiteX114" fmla="*/ 1370962 w 12192000"/>
              <a:gd name="connsiteY114" fmla="*/ 2237474 h 2240205"/>
              <a:gd name="connsiteX115" fmla="*/ 1356367 w 12192000"/>
              <a:gd name="connsiteY115" fmla="*/ 2235089 h 2240205"/>
              <a:gd name="connsiteX116" fmla="*/ 1279765 w 12192000"/>
              <a:gd name="connsiteY116" fmla="*/ 2229639 h 2240205"/>
              <a:gd name="connsiteX117" fmla="*/ 1195347 w 12192000"/>
              <a:gd name="connsiteY117" fmla="*/ 2212354 h 2240205"/>
              <a:gd name="connsiteX118" fmla="*/ 970251 w 12192000"/>
              <a:gd name="connsiteY118" fmla="*/ 2221029 h 2240205"/>
              <a:gd name="connsiteX119" fmla="*/ 812914 w 12192000"/>
              <a:gd name="connsiteY119" fmla="*/ 2210095 h 2240205"/>
              <a:gd name="connsiteX120" fmla="*/ 776382 w 12192000"/>
              <a:gd name="connsiteY120" fmla="*/ 2204512 h 2240205"/>
              <a:gd name="connsiteX121" fmla="*/ 597225 w 12192000"/>
              <a:gd name="connsiteY121" fmla="*/ 2180999 h 2240205"/>
              <a:gd name="connsiteX122" fmla="*/ 520671 w 12192000"/>
              <a:gd name="connsiteY122" fmla="*/ 2180980 h 2240205"/>
              <a:gd name="connsiteX123" fmla="*/ 515024 w 12192000"/>
              <a:gd name="connsiteY123" fmla="*/ 2179258 h 2240205"/>
              <a:gd name="connsiteX124" fmla="*/ 413835 w 12192000"/>
              <a:gd name="connsiteY124" fmla="*/ 2156783 h 2240205"/>
              <a:gd name="connsiteX125" fmla="*/ 376513 w 12192000"/>
              <a:gd name="connsiteY125" fmla="*/ 2154014 h 2240205"/>
              <a:gd name="connsiteX126" fmla="*/ 273386 w 12192000"/>
              <a:gd name="connsiteY126" fmla="*/ 2142551 h 2240205"/>
              <a:gd name="connsiteX127" fmla="*/ 77641 w 12192000"/>
              <a:gd name="connsiteY127" fmla="*/ 2126835 h 2240205"/>
              <a:gd name="connsiteX128" fmla="*/ 37645 w 12192000"/>
              <a:gd name="connsiteY128" fmla="*/ 2115401 h 2240205"/>
              <a:gd name="connsiteX129" fmla="*/ 4572 w 12192000"/>
              <a:gd name="connsiteY129" fmla="*/ 2111091 h 2240205"/>
              <a:gd name="connsiteX130" fmla="*/ 0 w 12192000"/>
              <a:gd name="connsiteY130" fmla="*/ 2110468 h 2240205"/>
              <a:gd name="connsiteX131" fmla="*/ 0 w 12192000"/>
              <a:gd name="connsiteY131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00499 w 12192000"/>
              <a:gd name="connsiteY20" fmla="*/ 954680 h 2240205"/>
              <a:gd name="connsiteX21" fmla="*/ 9410017 w 12192000"/>
              <a:gd name="connsiteY21" fmla="*/ 993931 h 2240205"/>
              <a:gd name="connsiteX22" fmla="*/ 9392919 w 12192000"/>
              <a:gd name="connsiteY22" fmla="*/ 994656 h 2240205"/>
              <a:gd name="connsiteX23" fmla="*/ 9268019 w 12192000"/>
              <a:gd name="connsiteY23" fmla="*/ 1007442 h 2240205"/>
              <a:gd name="connsiteX24" fmla="*/ 9188177 w 12192000"/>
              <a:gd name="connsiteY24" fmla="*/ 1035474 h 2240205"/>
              <a:gd name="connsiteX25" fmla="*/ 9155969 w 12192000"/>
              <a:gd name="connsiteY25" fmla="*/ 1046804 h 2240205"/>
              <a:gd name="connsiteX26" fmla="*/ 9133985 w 12192000"/>
              <a:gd name="connsiteY26" fmla="*/ 1046450 h 2240205"/>
              <a:gd name="connsiteX27" fmla="*/ 9003462 w 12192000"/>
              <a:gd name="connsiteY27" fmla="*/ 1042406 h 2240205"/>
              <a:gd name="connsiteX28" fmla="*/ 8968445 w 12192000"/>
              <a:gd name="connsiteY28" fmla="*/ 1052169 h 2240205"/>
              <a:gd name="connsiteX29" fmla="*/ 8886001 w 12192000"/>
              <a:gd name="connsiteY29" fmla="*/ 1067468 h 2240205"/>
              <a:gd name="connsiteX30" fmla="*/ 8838610 w 12192000"/>
              <a:gd name="connsiteY30" fmla="*/ 1075091 h 2240205"/>
              <a:gd name="connsiteX31" fmla="*/ 8665605 w 12192000"/>
              <a:gd name="connsiteY31" fmla="*/ 1110791 h 2240205"/>
              <a:gd name="connsiteX32" fmla="*/ 8584946 w 12192000"/>
              <a:gd name="connsiteY32" fmla="*/ 1135226 h 2240205"/>
              <a:gd name="connsiteX33" fmla="*/ 8419755 w 12192000"/>
              <a:gd name="connsiteY33" fmla="*/ 1216260 h 2240205"/>
              <a:gd name="connsiteX34" fmla="*/ 8411626 w 12192000"/>
              <a:gd name="connsiteY34" fmla="*/ 1214397 h 2240205"/>
              <a:gd name="connsiteX35" fmla="*/ 8363469 w 12192000"/>
              <a:gd name="connsiteY35" fmla="*/ 1246658 h 2240205"/>
              <a:gd name="connsiteX36" fmla="*/ 8275497 w 12192000"/>
              <a:gd name="connsiteY36" fmla="*/ 1264396 h 2240205"/>
              <a:gd name="connsiteX37" fmla="*/ 8074238 w 12192000"/>
              <a:gd name="connsiteY37" fmla="*/ 1301895 h 2240205"/>
              <a:gd name="connsiteX38" fmla="*/ 7902328 w 12192000"/>
              <a:gd name="connsiteY38" fmla="*/ 1345865 h 2240205"/>
              <a:gd name="connsiteX39" fmla="*/ 7840612 w 12192000"/>
              <a:gd name="connsiteY39" fmla="*/ 1369373 h 2240205"/>
              <a:gd name="connsiteX40" fmla="*/ 7786819 w 12192000"/>
              <a:gd name="connsiteY40" fmla="*/ 1378970 h 2240205"/>
              <a:gd name="connsiteX41" fmla="*/ 7548172 w 12192000"/>
              <a:gd name="connsiteY41" fmla="*/ 1417460 h 2240205"/>
              <a:gd name="connsiteX42" fmla="*/ 7483437 w 12192000"/>
              <a:gd name="connsiteY42" fmla="*/ 1478152 h 2240205"/>
              <a:gd name="connsiteX43" fmla="*/ 7377870 w 12192000"/>
              <a:gd name="connsiteY43" fmla="*/ 1523319 h 2240205"/>
              <a:gd name="connsiteX44" fmla="*/ 7230737 w 12192000"/>
              <a:gd name="connsiteY44" fmla="*/ 1562633 h 2240205"/>
              <a:gd name="connsiteX45" fmla="*/ 7224458 w 12192000"/>
              <a:gd name="connsiteY45" fmla="*/ 1573008 h 2240205"/>
              <a:gd name="connsiteX46" fmla="*/ 7183121 w 12192000"/>
              <a:gd name="connsiteY46" fmla="*/ 1595162 h 2240205"/>
              <a:gd name="connsiteX47" fmla="*/ 7164601 w 12192000"/>
              <a:gd name="connsiteY47" fmla="*/ 1606490 h 2240205"/>
              <a:gd name="connsiteX48" fmla="*/ 6900177 w 12192000"/>
              <a:gd name="connsiteY48" fmla="*/ 1636016 h 2240205"/>
              <a:gd name="connsiteX49" fmla="*/ 6795372 w 12192000"/>
              <a:gd name="connsiteY49" fmla="*/ 1644845 h 2240205"/>
              <a:gd name="connsiteX50" fmla="*/ 6692251 w 12192000"/>
              <a:gd name="connsiteY50" fmla="*/ 1656357 h 2240205"/>
              <a:gd name="connsiteX51" fmla="*/ 6655235 w 12192000"/>
              <a:gd name="connsiteY51" fmla="*/ 1661869 h 2240205"/>
              <a:gd name="connsiteX52" fmla="*/ 6554894 w 12192000"/>
              <a:gd name="connsiteY52" fmla="*/ 1664428 h 2240205"/>
              <a:gd name="connsiteX53" fmla="*/ 6516595 w 12192000"/>
              <a:gd name="connsiteY53" fmla="*/ 1667475 h 2240205"/>
              <a:gd name="connsiteX54" fmla="*/ 6508541 w 12192000"/>
              <a:gd name="connsiteY54" fmla="*/ 1668757 h 2240205"/>
              <a:gd name="connsiteX55" fmla="*/ 6471012 w 12192000"/>
              <a:gd name="connsiteY55" fmla="*/ 1678604 h 2240205"/>
              <a:gd name="connsiteX56" fmla="*/ 6364035 w 12192000"/>
              <a:gd name="connsiteY56" fmla="*/ 1667683 h 2240205"/>
              <a:gd name="connsiteX57" fmla="*/ 6243319 w 12192000"/>
              <a:gd name="connsiteY57" fmla="*/ 1695560 h 2240205"/>
              <a:gd name="connsiteX58" fmla="*/ 6098321 w 12192000"/>
              <a:gd name="connsiteY58" fmla="*/ 1721646 h 2240205"/>
              <a:gd name="connsiteX59" fmla="*/ 5880652 w 12192000"/>
              <a:gd name="connsiteY59" fmla="*/ 1779643 h 2240205"/>
              <a:gd name="connsiteX60" fmla="*/ 5785959 w 12192000"/>
              <a:gd name="connsiteY60" fmla="*/ 1775307 h 2240205"/>
              <a:gd name="connsiteX61" fmla="*/ 5643534 w 12192000"/>
              <a:gd name="connsiteY61" fmla="*/ 1802919 h 2240205"/>
              <a:gd name="connsiteX62" fmla="*/ 5518799 w 12192000"/>
              <a:gd name="connsiteY62" fmla="*/ 1818312 h 2240205"/>
              <a:gd name="connsiteX63" fmla="*/ 5505014 w 12192000"/>
              <a:gd name="connsiteY63" fmla="*/ 1819259 h 2240205"/>
              <a:gd name="connsiteX64" fmla="*/ 5453307 w 12192000"/>
              <a:gd name="connsiteY64" fmla="*/ 1815450 h 2240205"/>
              <a:gd name="connsiteX65" fmla="*/ 5221533 w 12192000"/>
              <a:gd name="connsiteY65" fmla="*/ 1846950 h 2240205"/>
              <a:gd name="connsiteX66" fmla="*/ 5149802 w 12192000"/>
              <a:gd name="connsiteY66" fmla="*/ 1844846 h 2240205"/>
              <a:gd name="connsiteX67" fmla="*/ 5114927 w 12192000"/>
              <a:gd name="connsiteY67" fmla="*/ 1847827 h 2240205"/>
              <a:gd name="connsiteX68" fmla="*/ 5108970 w 12192000"/>
              <a:gd name="connsiteY68" fmla="*/ 1847935 h 2240205"/>
              <a:gd name="connsiteX69" fmla="*/ 5067961 w 12192000"/>
              <a:gd name="connsiteY69" fmla="*/ 1845917 h 2240205"/>
              <a:gd name="connsiteX70" fmla="*/ 5007075 w 12192000"/>
              <a:gd name="connsiteY70" fmla="*/ 1838626 h 2240205"/>
              <a:gd name="connsiteX71" fmla="*/ 4944087 w 12192000"/>
              <a:gd name="connsiteY71" fmla="*/ 1823332 h 2240205"/>
              <a:gd name="connsiteX72" fmla="*/ 4907662 w 12192000"/>
              <a:gd name="connsiteY72" fmla="*/ 1816900 h 2240205"/>
              <a:gd name="connsiteX73" fmla="*/ 4882386 w 12192000"/>
              <a:gd name="connsiteY73" fmla="*/ 1809844 h 2240205"/>
              <a:gd name="connsiteX74" fmla="*/ 4811440 w 12192000"/>
              <a:gd name="connsiteY74" fmla="*/ 1804655 h 2240205"/>
              <a:gd name="connsiteX75" fmla="*/ 4691075 w 12192000"/>
              <a:gd name="connsiteY75" fmla="*/ 1801389 h 2240205"/>
              <a:gd name="connsiteX76" fmla="*/ 4640313 w 12192000"/>
              <a:gd name="connsiteY76" fmla="*/ 1784307 h 2240205"/>
              <a:gd name="connsiteX77" fmla="*/ 4536503 w 12192000"/>
              <a:gd name="connsiteY77" fmla="*/ 1785334 h 2240205"/>
              <a:gd name="connsiteX78" fmla="*/ 4513724 w 12192000"/>
              <a:gd name="connsiteY78" fmla="*/ 1791996 h 2240205"/>
              <a:gd name="connsiteX79" fmla="*/ 4459810 w 12192000"/>
              <a:gd name="connsiteY79" fmla="*/ 1797886 h 2240205"/>
              <a:gd name="connsiteX80" fmla="*/ 4379064 w 12192000"/>
              <a:gd name="connsiteY80" fmla="*/ 1817177 h 2240205"/>
              <a:gd name="connsiteX81" fmla="*/ 4290981 w 12192000"/>
              <a:gd name="connsiteY81" fmla="*/ 1839677 h 2240205"/>
              <a:gd name="connsiteX82" fmla="*/ 4238372 w 12192000"/>
              <a:gd name="connsiteY82" fmla="*/ 1851480 h 2240205"/>
              <a:gd name="connsiteX83" fmla="*/ 4232517 w 12192000"/>
              <a:gd name="connsiteY83" fmla="*/ 1852567 h 2240205"/>
              <a:gd name="connsiteX84" fmla="*/ 4191732 w 12192000"/>
              <a:gd name="connsiteY84" fmla="*/ 1857328 h 2240205"/>
              <a:gd name="connsiteX85" fmla="*/ 4065532 w 12192000"/>
              <a:gd name="connsiteY85" fmla="*/ 1855477 h 2240205"/>
              <a:gd name="connsiteX86" fmla="*/ 4028460 w 12192000"/>
              <a:gd name="connsiteY86" fmla="*/ 1855137 h 2240205"/>
              <a:gd name="connsiteX87" fmla="*/ 4002267 w 12192000"/>
              <a:gd name="connsiteY87" fmla="*/ 1852352 h 2240205"/>
              <a:gd name="connsiteX88" fmla="*/ 3931396 w 12192000"/>
              <a:gd name="connsiteY88" fmla="*/ 1858915 h 2240205"/>
              <a:gd name="connsiteX89" fmla="*/ 3812162 w 12192000"/>
              <a:gd name="connsiteY89" fmla="*/ 1875501 h 2240205"/>
              <a:gd name="connsiteX90" fmla="*/ 3758105 w 12192000"/>
              <a:gd name="connsiteY90" fmla="*/ 1871856 h 2240205"/>
              <a:gd name="connsiteX91" fmla="*/ 3567259 w 12192000"/>
              <a:gd name="connsiteY91" fmla="*/ 1893482 h 2240205"/>
              <a:gd name="connsiteX92" fmla="*/ 3405770 w 12192000"/>
              <a:gd name="connsiteY92" fmla="*/ 1904591 h 2240205"/>
              <a:gd name="connsiteX93" fmla="*/ 3280097 w 12192000"/>
              <a:gd name="connsiteY93" fmla="*/ 1919610 h 2240205"/>
              <a:gd name="connsiteX94" fmla="*/ 3009910 w 12192000"/>
              <a:gd name="connsiteY94" fmla="*/ 1957866 h 2240205"/>
              <a:gd name="connsiteX95" fmla="*/ 2995934 w 12192000"/>
              <a:gd name="connsiteY95" fmla="*/ 1967085 h 2240205"/>
              <a:gd name="connsiteX96" fmla="*/ 2942858 w 12192000"/>
              <a:gd name="connsiteY96" fmla="*/ 1981367 h 2240205"/>
              <a:gd name="connsiteX97" fmla="*/ 2875436 w 12192000"/>
              <a:gd name="connsiteY97" fmla="*/ 1996977 h 2240205"/>
              <a:gd name="connsiteX98" fmla="*/ 2874892 w 12192000"/>
              <a:gd name="connsiteY98" fmla="*/ 1996085 h 2240205"/>
              <a:gd name="connsiteX99" fmla="*/ 2843662 w 12192000"/>
              <a:gd name="connsiteY99" fmla="*/ 1992498 h 2240205"/>
              <a:gd name="connsiteX100" fmla="*/ 2718916 w 12192000"/>
              <a:gd name="connsiteY100" fmla="*/ 1990867 h 2240205"/>
              <a:gd name="connsiteX101" fmla="*/ 2713522 w 12192000"/>
              <a:gd name="connsiteY101" fmla="*/ 1990173 h 2240205"/>
              <a:gd name="connsiteX102" fmla="*/ 2476147 w 12192000"/>
              <a:gd name="connsiteY102" fmla="*/ 1998305 h 2240205"/>
              <a:gd name="connsiteX103" fmla="*/ 2373568 w 12192000"/>
              <a:gd name="connsiteY103" fmla="*/ 2003219 h 2240205"/>
              <a:gd name="connsiteX104" fmla="*/ 2287219 w 12192000"/>
              <a:gd name="connsiteY104" fmla="*/ 1998750 h 2240205"/>
              <a:gd name="connsiteX105" fmla="*/ 2243069 w 12192000"/>
              <a:gd name="connsiteY105" fmla="*/ 2005321 h 2240205"/>
              <a:gd name="connsiteX106" fmla="*/ 2164831 w 12192000"/>
              <a:gd name="connsiteY106" fmla="*/ 2010143 h 2240205"/>
              <a:gd name="connsiteX107" fmla="*/ 2085228 w 12192000"/>
              <a:gd name="connsiteY107" fmla="*/ 2046431 h 2240205"/>
              <a:gd name="connsiteX108" fmla="*/ 2058061 w 12192000"/>
              <a:gd name="connsiteY108" fmla="*/ 2047942 h 2240205"/>
              <a:gd name="connsiteX109" fmla="*/ 2042244 w 12192000"/>
              <a:gd name="connsiteY109" fmla="*/ 2055560 h 2240205"/>
              <a:gd name="connsiteX110" fmla="*/ 1877728 w 12192000"/>
              <a:gd name="connsiteY110" fmla="*/ 2101004 h 2240205"/>
              <a:gd name="connsiteX111" fmla="*/ 1759056 w 12192000"/>
              <a:gd name="connsiteY111" fmla="*/ 2125608 h 2240205"/>
              <a:gd name="connsiteX112" fmla="*/ 1637948 w 12192000"/>
              <a:gd name="connsiteY112" fmla="*/ 2172597 h 2240205"/>
              <a:gd name="connsiteX113" fmla="*/ 1434549 w 12192000"/>
              <a:gd name="connsiteY113" fmla="*/ 2234522 h 2240205"/>
              <a:gd name="connsiteX114" fmla="*/ 1370962 w 12192000"/>
              <a:gd name="connsiteY114" fmla="*/ 2237474 h 2240205"/>
              <a:gd name="connsiteX115" fmla="*/ 1356367 w 12192000"/>
              <a:gd name="connsiteY115" fmla="*/ 2235089 h 2240205"/>
              <a:gd name="connsiteX116" fmla="*/ 1279765 w 12192000"/>
              <a:gd name="connsiteY116" fmla="*/ 2229639 h 2240205"/>
              <a:gd name="connsiteX117" fmla="*/ 1195347 w 12192000"/>
              <a:gd name="connsiteY117" fmla="*/ 2212354 h 2240205"/>
              <a:gd name="connsiteX118" fmla="*/ 970251 w 12192000"/>
              <a:gd name="connsiteY118" fmla="*/ 2221029 h 2240205"/>
              <a:gd name="connsiteX119" fmla="*/ 812914 w 12192000"/>
              <a:gd name="connsiteY119" fmla="*/ 2210095 h 2240205"/>
              <a:gd name="connsiteX120" fmla="*/ 776382 w 12192000"/>
              <a:gd name="connsiteY120" fmla="*/ 2204512 h 2240205"/>
              <a:gd name="connsiteX121" fmla="*/ 597225 w 12192000"/>
              <a:gd name="connsiteY121" fmla="*/ 2180999 h 2240205"/>
              <a:gd name="connsiteX122" fmla="*/ 520671 w 12192000"/>
              <a:gd name="connsiteY122" fmla="*/ 2180980 h 2240205"/>
              <a:gd name="connsiteX123" fmla="*/ 515024 w 12192000"/>
              <a:gd name="connsiteY123" fmla="*/ 2179258 h 2240205"/>
              <a:gd name="connsiteX124" fmla="*/ 413835 w 12192000"/>
              <a:gd name="connsiteY124" fmla="*/ 2156783 h 2240205"/>
              <a:gd name="connsiteX125" fmla="*/ 376513 w 12192000"/>
              <a:gd name="connsiteY125" fmla="*/ 2154014 h 2240205"/>
              <a:gd name="connsiteX126" fmla="*/ 273386 w 12192000"/>
              <a:gd name="connsiteY126" fmla="*/ 2142551 h 2240205"/>
              <a:gd name="connsiteX127" fmla="*/ 77641 w 12192000"/>
              <a:gd name="connsiteY127" fmla="*/ 2126835 h 2240205"/>
              <a:gd name="connsiteX128" fmla="*/ 37645 w 12192000"/>
              <a:gd name="connsiteY128" fmla="*/ 2115401 h 2240205"/>
              <a:gd name="connsiteX129" fmla="*/ 4572 w 12192000"/>
              <a:gd name="connsiteY129" fmla="*/ 2111091 h 2240205"/>
              <a:gd name="connsiteX130" fmla="*/ 0 w 12192000"/>
              <a:gd name="connsiteY130" fmla="*/ 2110468 h 2240205"/>
              <a:gd name="connsiteX131" fmla="*/ 0 w 12192000"/>
              <a:gd name="connsiteY131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46594 w 12192000"/>
              <a:gd name="connsiteY9" fmla="*/ 765069 h 2240205"/>
              <a:gd name="connsiteX10" fmla="*/ 10739478 w 12192000"/>
              <a:gd name="connsiteY10" fmla="*/ 776841 h 2240205"/>
              <a:gd name="connsiteX11" fmla="*/ 10458762 w 12192000"/>
              <a:gd name="connsiteY11" fmla="*/ 755400 h 2240205"/>
              <a:gd name="connsiteX12" fmla="*/ 10211200 w 12192000"/>
              <a:gd name="connsiteY12" fmla="*/ 767513 h 2240205"/>
              <a:gd name="connsiteX13" fmla="*/ 10167995 w 12192000"/>
              <a:gd name="connsiteY13" fmla="*/ 760843 h 2240205"/>
              <a:gd name="connsiteX14" fmla="*/ 9997044 w 12192000"/>
              <a:gd name="connsiteY14" fmla="*/ 780129 h 2240205"/>
              <a:gd name="connsiteX15" fmla="*/ 9943887 w 12192000"/>
              <a:gd name="connsiteY15" fmla="*/ 804141 h 2240205"/>
              <a:gd name="connsiteX16" fmla="*/ 9918248 w 12192000"/>
              <a:gd name="connsiteY16" fmla="*/ 816628 h 2240205"/>
              <a:gd name="connsiteX17" fmla="*/ 9767091 w 12192000"/>
              <a:gd name="connsiteY17" fmla="*/ 870550 h 2240205"/>
              <a:gd name="connsiteX18" fmla="*/ 9683005 w 12192000"/>
              <a:gd name="connsiteY18" fmla="*/ 894128 h 2240205"/>
              <a:gd name="connsiteX19" fmla="*/ 9500499 w 12192000"/>
              <a:gd name="connsiteY19" fmla="*/ 954680 h 2240205"/>
              <a:gd name="connsiteX20" fmla="*/ 9410017 w 12192000"/>
              <a:gd name="connsiteY20" fmla="*/ 993931 h 2240205"/>
              <a:gd name="connsiteX21" fmla="*/ 9392919 w 12192000"/>
              <a:gd name="connsiteY21" fmla="*/ 994656 h 2240205"/>
              <a:gd name="connsiteX22" fmla="*/ 9268019 w 12192000"/>
              <a:gd name="connsiteY22" fmla="*/ 1007442 h 2240205"/>
              <a:gd name="connsiteX23" fmla="*/ 9188177 w 12192000"/>
              <a:gd name="connsiteY23" fmla="*/ 1035474 h 2240205"/>
              <a:gd name="connsiteX24" fmla="*/ 9155969 w 12192000"/>
              <a:gd name="connsiteY24" fmla="*/ 1046804 h 2240205"/>
              <a:gd name="connsiteX25" fmla="*/ 9133985 w 12192000"/>
              <a:gd name="connsiteY25" fmla="*/ 1046450 h 2240205"/>
              <a:gd name="connsiteX26" fmla="*/ 9003462 w 12192000"/>
              <a:gd name="connsiteY26" fmla="*/ 1042406 h 2240205"/>
              <a:gd name="connsiteX27" fmla="*/ 8968445 w 12192000"/>
              <a:gd name="connsiteY27" fmla="*/ 1052169 h 2240205"/>
              <a:gd name="connsiteX28" fmla="*/ 8886001 w 12192000"/>
              <a:gd name="connsiteY28" fmla="*/ 1067468 h 2240205"/>
              <a:gd name="connsiteX29" fmla="*/ 8838610 w 12192000"/>
              <a:gd name="connsiteY29" fmla="*/ 1075091 h 2240205"/>
              <a:gd name="connsiteX30" fmla="*/ 8665605 w 12192000"/>
              <a:gd name="connsiteY30" fmla="*/ 1110791 h 2240205"/>
              <a:gd name="connsiteX31" fmla="*/ 8584946 w 12192000"/>
              <a:gd name="connsiteY31" fmla="*/ 1135226 h 2240205"/>
              <a:gd name="connsiteX32" fmla="*/ 8419755 w 12192000"/>
              <a:gd name="connsiteY32" fmla="*/ 1216260 h 2240205"/>
              <a:gd name="connsiteX33" fmla="*/ 8411626 w 12192000"/>
              <a:gd name="connsiteY33" fmla="*/ 1214397 h 2240205"/>
              <a:gd name="connsiteX34" fmla="*/ 8363469 w 12192000"/>
              <a:gd name="connsiteY34" fmla="*/ 1246658 h 2240205"/>
              <a:gd name="connsiteX35" fmla="*/ 8275497 w 12192000"/>
              <a:gd name="connsiteY35" fmla="*/ 1264396 h 2240205"/>
              <a:gd name="connsiteX36" fmla="*/ 8074238 w 12192000"/>
              <a:gd name="connsiteY36" fmla="*/ 1301895 h 2240205"/>
              <a:gd name="connsiteX37" fmla="*/ 7902328 w 12192000"/>
              <a:gd name="connsiteY37" fmla="*/ 1345865 h 2240205"/>
              <a:gd name="connsiteX38" fmla="*/ 7840612 w 12192000"/>
              <a:gd name="connsiteY38" fmla="*/ 1369373 h 2240205"/>
              <a:gd name="connsiteX39" fmla="*/ 7786819 w 12192000"/>
              <a:gd name="connsiteY39" fmla="*/ 1378970 h 2240205"/>
              <a:gd name="connsiteX40" fmla="*/ 7548172 w 12192000"/>
              <a:gd name="connsiteY40" fmla="*/ 1417460 h 2240205"/>
              <a:gd name="connsiteX41" fmla="*/ 7483437 w 12192000"/>
              <a:gd name="connsiteY41" fmla="*/ 1478152 h 2240205"/>
              <a:gd name="connsiteX42" fmla="*/ 7377870 w 12192000"/>
              <a:gd name="connsiteY42" fmla="*/ 1523319 h 2240205"/>
              <a:gd name="connsiteX43" fmla="*/ 7230737 w 12192000"/>
              <a:gd name="connsiteY43" fmla="*/ 1562633 h 2240205"/>
              <a:gd name="connsiteX44" fmla="*/ 7224458 w 12192000"/>
              <a:gd name="connsiteY44" fmla="*/ 1573008 h 2240205"/>
              <a:gd name="connsiteX45" fmla="*/ 7183121 w 12192000"/>
              <a:gd name="connsiteY45" fmla="*/ 1595162 h 2240205"/>
              <a:gd name="connsiteX46" fmla="*/ 7164601 w 12192000"/>
              <a:gd name="connsiteY46" fmla="*/ 1606490 h 2240205"/>
              <a:gd name="connsiteX47" fmla="*/ 6900177 w 12192000"/>
              <a:gd name="connsiteY47" fmla="*/ 1636016 h 2240205"/>
              <a:gd name="connsiteX48" fmla="*/ 6795372 w 12192000"/>
              <a:gd name="connsiteY48" fmla="*/ 1644845 h 2240205"/>
              <a:gd name="connsiteX49" fmla="*/ 6692251 w 12192000"/>
              <a:gd name="connsiteY49" fmla="*/ 1656357 h 2240205"/>
              <a:gd name="connsiteX50" fmla="*/ 6655235 w 12192000"/>
              <a:gd name="connsiteY50" fmla="*/ 1661869 h 2240205"/>
              <a:gd name="connsiteX51" fmla="*/ 6554894 w 12192000"/>
              <a:gd name="connsiteY51" fmla="*/ 1664428 h 2240205"/>
              <a:gd name="connsiteX52" fmla="*/ 6516595 w 12192000"/>
              <a:gd name="connsiteY52" fmla="*/ 1667475 h 2240205"/>
              <a:gd name="connsiteX53" fmla="*/ 6508541 w 12192000"/>
              <a:gd name="connsiteY53" fmla="*/ 1668757 h 2240205"/>
              <a:gd name="connsiteX54" fmla="*/ 6471012 w 12192000"/>
              <a:gd name="connsiteY54" fmla="*/ 1678604 h 2240205"/>
              <a:gd name="connsiteX55" fmla="*/ 6364035 w 12192000"/>
              <a:gd name="connsiteY55" fmla="*/ 1667683 h 2240205"/>
              <a:gd name="connsiteX56" fmla="*/ 6243319 w 12192000"/>
              <a:gd name="connsiteY56" fmla="*/ 1695560 h 2240205"/>
              <a:gd name="connsiteX57" fmla="*/ 6098321 w 12192000"/>
              <a:gd name="connsiteY57" fmla="*/ 1721646 h 2240205"/>
              <a:gd name="connsiteX58" fmla="*/ 5880652 w 12192000"/>
              <a:gd name="connsiteY58" fmla="*/ 1779643 h 2240205"/>
              <a:gd name="connsiteX59" fmla="*/ 5785959 w 12192000"/>
              <a:gd name="connsiteY59" fmla="*/ 1775307 h 2240205"/>
              <a:gd name="connsiteX60" fmla="*/ 5643534 w 12192000"/>
              <a:gd name="connsiteY60" fmla="*/ 1802919 h 2240205"/>
              <a:gd name="connsiteX61" fmla="*/ 5518799 w 12192000"/>
              <a:gd name="connsiteY61" fmla="*/ 1818312 h 2240205"/>
              <a:gd name="connsiteX62" fmla="*/ 5505014 w 12192000"/>
              <a:gd name="connsiteY62" fmla="*/ 1819259 h 2240205"/>
              <a:gd name="connsiteX63" fmla="*/ 5453307 w 12192000"/>
              <a:gd name="connsiteY63" fmla="*/ 1815450 h 2240205"/>
              <a:gd name="connsiteX64" fmla="*/ 5221533 w 12192000"/>
              <a:gd name="connsiteY64" fmla="*/ 1846950 h 2240205"/>
              <a:gd name="connsiteX65" fmla="*/ 5149802 w 12192000"/>
              <a:gd name="connsiteY65" fmla="*/ 1844846 h 2240205"/>
              <a:gd name="connsiteX66" fmla="*/ 5114927 w 12192000"/>
              <a:gd name="connsiteY66" fmla="*/ 1847827 h 2240205"/>
              <a:gd name="connsiteX67" fmla="*/ 5108970 w 12192000"/>
              <a:gd name="connsiteY67" fmla="*/ 1847935 h 2240205"/>
              <a:gd name="connsiteX68" fmla="*/ 5067961 w 12192000"/>
              <a:gd name="connsiteY68" fmla="*/ 1845917 h 2240205"/>
              <a:gd name="connsiteX69" fmla="*/ 5007075 w 12192000"/>
              <a:gd name="connsiteY69" fmla="*/ 1838626 h 2240205"/>
              <a:gd name="connsiteX70" fmla="*/ 4944087 w 12192000"/>
              <a:gd name="connsiteY70" fmla="*/ 1823332 h 2240205"/>
              <a:gd name="connsiteX71" fmla="*/ 4907662 w 12192000"/>
              <a:gd name="connsiteY71" fmla="*/ 1816900 h 2240205"/>
              <a:gd name="connsiteX72" fmla="*/ 4882386 w 12192000"/>
              <a:gd name="connsiteY72" fmla="*/ 1809844 h 2240205"/>
              <a:gd name="connsiteX73" fmla="*/ 4811440 w 12192000"/>
              <a:gd name="connsiteY73" fmla="*/ 1804655 h 2240205"/>
              <a:gd name="connsiteX74" fmla="*/ 4691075 w 12192000"/>
              <a:gd name="connsiteY74" fmla="*/ 1801389 h 2240205"/>
              <a:gd name="connsiteX75" fmla="*/ 4640313 w 12192000"/>
              <a:gd name="connsiteY75" fmla="*/ 1784307 h 2240205"/>
              <a:gd name="connsiteX76" fmla="*/ 4536503 w 12192000"/>
              <a:gd name="connsiteY76" fmla="*/ 1785334 h 2240205"/>
              <a:gd name="connsiteX77" fmla="*/ 4513724 w 12192000"/>
              <a:gd name="connsiteY77" fmla="*/ 1791996 h 2240205"/>
              <a:gd name="connsiteX78" fmla="*/ 4459810 w 12192000"/>
              <a:gd name="connsiteY78" fmla="*/ 1797886 h 2240205"/>
              <a:gd name="connsiteX79" fmla="*/ 4379064 w 12192000"/>
              <a:gd name="connsiteY79" fmla="*/ 1817177 h 2240205"/>
              <a:gd name="connsiteX80" fmla="*/ 4290981 w 12192000"/>
              <a:gd name="connsiteY80" fmla="*/ 1839677 h 2240205"/>
              <a:gd name="connsiteX81" fmla="*/ 4238372 w 12192000"/>
              <a:gd name="connsiteY81" fmla="*/ 1851480 h 2240205"/>
              <a:gd name="connsiteX82" fmla="*/ 4232517 w 12192000"/>
              <a:gd name="connsiteY82" fmla="*/ 1852567 h 2240205"/>
              <a:gd name="connsiteX83" fmla="*/ 4191732 w 12192000"/>
              <a:gd name="connsiteY83" fmla="*/ 1857328 h 2240205"/>
              <a:gd name="connsiteX84" fmla="*/ 4065532 w 12192000"/>
              <a:gd name="connsiteY84" fmla="*/ 1855477 h 2240205"/>
              <a:gd name="connsiteX85" fmla="*/ 4028460 w 12192000"/>
              <a:gd name="connsiteY85" fmla="*/ 1855137 h 2240205"/>
              <a:gd name="connsiteX86" fmla="*/ 4002267 w 12192000"/>
              <a:gd name="connsiteY86" fmla="*/ 1852352 h 2240205"/>
              <a:gd name="connsiteX87" fmla="*/ 3931396 w 12192000"/>
              <a:gd name="connsiteY87" fmla="*/ 1858915 h 2240205"/>
              <a:gd name="connsiteX88" fmla="*/ 3812162 w 12192000"/>
              <a:gd name="connsiteY88" fmla="*/ 1875501 h 2240205"/>
              <a:gd name="connsiteX89" fmla="*/ 3758105 w 12192000"/>
              <a:gd name="connsiteY89" fmla="*/ 1871856 h 2240205"/>
              <a:gd name="connsiteX90" fmla="*/ 3567259 w 12192000"/>
              <a:gd name="connsiteY90" fmla="*/ 1893482 h 2240205"/>
              <a:gd name="connsiteX91" fmla="*/ 3405770 w 12192000"/>
              <a:gd name="connsiteY91" fmla="*/ 1904591 h 2240205"/>
              <a:gd name="connsiteX92" fmla="*/ 3280097 w 12192000"/>
              <a:gd name="connsiteY92" fmla="*/ 1919610 h 2240205"/>
              <a:gd name="connsiteX93" fmla="*/ 3009910 w 12192000"/>
              <a:gd name="connsiteY93" fmla="*/ 1957866 h 2240205"/>
              <a:gd name="connsiteX94" fmla="*/ 2995934 w 12192000"/>
              <a:gd name="connsiteY94" fmla="*/ 1967085 h 2240205"/>
              <a:gd name="connsiteX95" fmla="*/ 2942858 w 12192000"/>
              <a:gd name="connsiteY95" fmla="*/ 1981367 h 2240205"/>
              <a:gd name="connsiteX96" fmla="*/ 2875436 w 12192000"/>
              <a:gd name="connsiteY96" fmla="*/ 1996977 h 2240205"/>
              <a:gd name="connsiteX97" fmla="*/ 2874892 w 12192000"/>
              <a:gd name="connsiteY97" fmla="*/ 1996085 h 2240205"/>
              <a:gd name="connsiteX98" fmla="*/ 2843662 w 12192000"/>
              <a:gd name="connsiteY98" fmla="*/ 1992498 h 2240205"/>
              <a:gd name="connsiteX99" fmla="*/ 2718916 w 12192000"/>
              <a:gd name="connsiteY99" fmla="*/ 1990867 h 2240205"/>
              <a:gd name="connsiteX100" fmla="*/ 2713522 w 12192000"/>
              <a:gd name="connsiteY100" fmla="*/ 1990173 h 2240205"/>
              <a:gd name="connsiteX101" fmla="*/ 2476147 w 12192000"/>
              <a:gd name="connsiteY101" fmla="*/ 1998305 h 2240205"/>
              <a:gd name="connsiteX102" fmla="*/ 2373568 w 12192000"/>
              <a:gd name="connsiteY102" fmla="*/ 2003219 h 2240205"/>
              <a:gd name="connsiteX103" fmla="*/ 2287219 w 12192000"/>
              <a:gd name="connsiteY103" fmla="*/ 1998750 h 2240205"/>
              <a:gd name="connsiteX104" fmla="*/ 2243069 w 12192000"/>
              <a:gd name="connsiteY104" fmla="*/ 2005321 h 2240205"/>
              <a:gd name="connsiteX105" fmla="*/ 2164831 w 12192000"/>
              <a:gd name="connsiteY105" fmla="*/ 2010143 h 2240205"/>
              <a:gd name="connsiteX106" fmla="*/ 2085228 w 12192000"/>
              <a:gd name="connsiteY106" fmla="*/ 2046431 h 2240205"/>
              <a:gd name="connsiteX107" fmla="*/ 2058061 w 12192000"/>
              <a:gd name="connsiteY107" fmla="*/ 2047942 h 2240205"/>
              <a:gd name="connsiteX108" fmla="*/ 2042244 w 12192000"/>
              <a:gd name="connsiteY108" fmla="*/ 2055560 h 2240205"/>
              <a:gd name="connsiteX109" fmla="*/ 1877728 w 12192000"/>
              <a:gd name="connsiteY109" fmla="*/ 2101004 h 2240205"/>
              <a:gd name="connsiteX110" fmla="*/ 1759056 w 12192000"/>
              <a:gd name="connsiteY110" fmla="*/ 2125608 h 2240205"/>
              <a:gd name="connsiteX111" fmla="*/ 1637948 w 12192000"/>
              <a:gd name="connsiteY111" fmla="*/ 2172597 h 2240205"/>
              <a:gd name="connsiteX112" fmla="*/ 1434549 w 12192000"/>
              <a:gd name="connsiteY112" fmla="*/ 2234522 h 2240205"/>
              <a:gd name="connsiteX113" fmla="*/ 1370962 w 12192000"/>
              <a:gd name="connsiteY113" fmla="*/ 2237474 h 2240205"/>
              <a:gd name="connsiteX114" fmla="*/ 1356367 w 12192000"/>
              <a:gd name="connsiteY114" fmla="*/ 2235089 h 2240205"/>
              <a:gd name="connsiteX115" fmla="*/ 1279765 w 12192000"/>
              <a:gd name="connsiteY115" fmla="*/ 2229639 h 2240205"/>
              <a:gd name="connsiteX116" fmla="*/ 1195347 w 12192000"/>
              <a:gd name="connsiteY116" fmla="*/ 2212354 h 2240205"/>
              <a:gd name="connsiteX117" fmla="*/ 970251 w 12192000"/>
              <a:gd name="connsiteY117" fmla="*/ 2221029 h 2240205"/>
              <a:gd name="connsiteX118" fmla="*/ 812914 w 12192000"/>
              <a:gd name="connsiteY118" fmla="*/ 2210095 h 2240205"/>
              <a:gd name="connsiteX119" fmla="*/ 776382 w 12192000"/>
              <a:gd name="connsiteY119" fmla="*/ 2204512 h 2240205"/>
              <a:gd name="connsiteX120" fmla="*/ 597225 w 12192000"/>
              <a:gd name="connsiteY120" fmla="*/ 2180999 h 2240205"/>
              <a:gd name="connsiteX121" fmla="*/ 520671 w 12192000"/>
              <a:gd name="connsiteY121" fmla="*/ 2180980 h 2240205"/>
              <a:gd name="connsiteX122" fmla="*/ 515024 w 12192000"/>
              <a:gd name="connsiteY122" fmla="*/ 2179258 h 2240205"/>
              <a:gd name="connsiteX123" fmla="*/ 413835 w 12192000"/>
              <a:gd name="connsiteY123" fmla="*/ 2156783 h 2240205"/>
              <a:gd name="connsiteX124" fmla="*/ 376513 w 12192000"/>
              <a:gd name="connsiteY124" fmla="*/ 2154014 h 2240205"/>
              <a:gd name="connsiteX125" fmla="*/ 273386 w 12192000"/>
              <a:gd name="connsiteY125" fmla="*/ 2142551 h 2240205"/>
              <a:gd name="connsiteX126" fmla="*/ 77641 w 12192000"/>
              <a:gd name="connsiteY126" fmla="*/ 2126835 h 2240205"/>
              <a:gd name="connsiteX127" fmla="*/ 37645 w 12192000"/>
              <a:gd name="connsiteY127" fmla="*/ 2115401 h 2240205"/>
              <a:gd name="connsiteX128" fmla="*/ 4572 w 12192000"/>
              <a:gd name="connsiteY128" fmla="*/ 2111091 h 2240205"/>
              <a:gd name="connsiteX129" fmla="*/ 0 w 12192000"/>
              <a:gd name="connsiteY129" fmla="*/ 2110468 h 2240205"/>
              <a:gd name="connsiteX130" fmla="*/ 0 w 12192000"/>
              <a:gd name="connsiteY130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739478 w 12192000"/>
              <a:gd name="connsiteY9" fmla="*/ 776841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584946 w 12192000"/>
              <a:gd name="connsiteY30" fmla="*/ 1135226 h 2240205"/>
              <a:gd name="connsiteX31" fmla="*/ 8419755 w 12192000"/>
              <a:gd name="connsiteY31" fmla="*/ 1216260 h 2240205"/>
              <a:gd name="connsiteX32" fmla="*/ 8411626 w 12192000"/>
              <a:gd name="connsiteY32" fmla="*/ 1214397 h 2240205"/>
              <a:gd name="connsiteX33" fmla="*/ 8363469 w 12192000"/>
              <a:gd name="connsiteY33" fmla="*/ 1246658 h 2240205"/>
              <a:gd name="connsiteX34" fmla="*/ 8275497 w 12192000"/>
              <a:gd name="connsiteY34" fmla="*/ 1264396 h 2240205"/>
              <a:gd name="connsiteX35" fmla="*/ 8074238 w 12192000"/>
              <a:gd name="connsiteY35" fmla="*/ 1301895 h 2240205"/>
              <a:gd name="connsiteX36" fmla="*/ 7902328 w 12192000"/>
              <a:gd name="connsiteY36" fmla="*/ 1345865 h 2240205"/>
              <a:gd name="connsiteX37" fmla="*/ 7840612 w 12192000"/>
              <a:gd name="connsiteY37" fmla="*/ 1369373 h 2240205"/>
              <a:gd name="connsiteX38" fmla="*/ 7786819 w 12192000"/>
              <a:gd name="connsiteY38" fmla="*/ 1378970 h 2240205"/>
              <a:gd name="connsiteX39" fmla="*/ 7548172 w 12192000"/>
              <a:gd name="connsiteY39" fmla="*/ 1417460 h 2240205"/>
              <a:gd name="connsiteX40" fmla="*/ 7483437 w 12192000"/>
              <a:gd name="connsiteY40" fmla="*/ 1478152 h 2240205"/>
              <a:gd name="connsiteX41" fmla="*/ 7377870 w 12192000"/>
              <a:gd name="connsiteY41" fmla="*/ 1523319 h 2240205"/>
              <a:gd name="connsiteX42" fmla="*/ 7230737 w 12192000"/>
              <a:gd name="connsiteY42" fmla="*/ 1562633 h 2240205"/>
              <a:gd name="connsiteX43" fmla="*/ 7224458 w 12192000"/>
              <a:gd name="connsiteY43" fmla="*/ 1573008 h 2240205"/>
              <a:gd name="connsiteX44" fmla="*/ 7183121 w 12192000"/>
              <a:gd name="connsiteY44" fmla="*/ 1595162 h 2240205"/>
              <a:gd name="connsiteX45" fmla="*/ 7164601 w 12192000"/>
              <a:gd name="connsiteY45" fmla="*/ 1606490 h 2240205"/>
              <a:gd name="connsiteX46" fmla="*/ 6900177 w 12192000"/>
              <a:gd name="connsiteY46" fmla="*/ 1636016 h 2240205"/>
              <a:gd name="connsiteX47" fmla="*/ 6795372 w 12192000"/>
              <a:gd name="connsiteY47" fmla="*/ 1644845 h 2240205"/>
              <a:gd name="connsiteX48" fmla="*/ 6692251 w 12192000"/>
              <a:gd name="connsiteY48" fmla="*/ 1656357 h 2240205"/>
              <a:gd name="connsiteX49" fmla="*/ 6655235 w 12192000"/>
              <a:gd name="connsiteY49" fmla="*/ 1661869 h 2240205"/>
              <a:gd name="connsiteX50" fmla="*/ 6554894 w 12192000"/>
              <a:gd name="connsiteY50" fmla="*/ 1664428 h 2240205"/>
              <a:gd name="connsiteX51" fmla="*/ 6516595 w 12192000"/>
              <a:gd name="connsiteY51" fmla="*/ 1667475 h 2240205"/>
              <a:gd name="connsiteX52" fmla="*/ 6508541 w 12192000"/>
              <a:gd name="connsiteY52" fmla="*/ 1668757 h 2240205"/>
              <a:gd name="connsiteX53" fmla="*/ 6471012 w 12192000"/>
              <a:gd name="connsiteY53" fmla="*/ 1678604 h 2240205"/>
              <a:gd name="connsiteX54" fmla="*/ 6364035 w 12192000"/>
              <a:gd name="connsiteY54" fmla="*/ 1667683 h 2240205"/>
              <a:gd name="connsiteX55" fmla="*/ 6243319 w 12192000"/>
              <a:gd name="connsiteY55" fmla="*/ 1695560 h 2240205"/>
              <a:gd name="connsiteX56" fmla="*/ 6098321 w 12192000"/>
              <a:gd name="connsiteY56" fmla="*/ 1721646 h 2240205"/>
              <a:gd name="connsiteX57" fmla="*/ 5880652 w 12192000"/>
              <a:gd name="connsiteY57" fmla="*/ 1779643 h 2240205"/>
              <a:gd name="connsiteX58" fmla="*/ 5785959 w 12192000"/>
              <a:gd name="connsiteY58" fmla="*/ 1775307 h 2240205"/>
              <a:gd name="connsiteX59" fmla="*/ 5643534 w 12192000"/>
              <a:gd name="connsiteY59" fmla="*/ 1802919 h 2240205"/>
              <a:gd name="connsiteX60" fmla="*/ 5518799 w 12192000"/>
              <a:gd name="connsiteY60" fmla="*/ 1818312 h 2240205"/>
              <a:gd name="connsiteX61" fmla="*/ 5505014 w 12192000"/>
              <a:gd name="connsiteY61" fmla="*/ 1819259 h 2240205"/>
              <a:gd name="connsiteX62" fmla="*/ 5453307 w 12192000"/>
              <a:gd name="connsiteY62" fmla="*/ 1815450 h 2240205"/>
              <a:gd name="connsiteX63" fmla="*/ 5221533 w 12192000"/>
              <a:gd name="connsiteY63" fmla="*/ 1846950 h 2240205"/>
              <a:gd name="connsiteX64" fmla="*/ 5149802 w 12192000"/>
              <a:gd name="connsiteY64" fmla="*/ 1844846 h 2240205"/>
              <a:gd name="connsiteX65" fmla="*/ 5114927 w 12192000"/>
              <a:gd name="connsiteY65" fmla="*/ 1847827 h 2240205"/>
              <a:gd name="connsiteX66" fmla="*/ 5108970 w 12192000"/>
              <a:gd name="connsiteY66" fmla="*/ 1847935 h 2240205"/>
              <a:gd name="connsiteX67" fmla="*/ 5067961 w 12192000"/>
              <a:gd name="connsiteY67" fmla="*/ 1845917 h 2240205"/>
              <a:gd name="connsiteX68" fmla="*/ 5007075 w 12192000"/>
              <a:gd name="connsiteY68" fmla="*/ 1838626 h 2240205"/>
              <a:gd name="connsiteX69" fmla="*/ 4944087 w 12192000"/>
              <a:gd name="connsiteY69" fmla="*/ 1823332 h 2240205"/>
              <a:gd name="connsiteX70" fmla="*/ 4907662 w 12192000"/>
              <a:gd name="connsiteY70" fmla="*/ 1816900 h 2240205"/>
              <a:gd name="connsiteX71" fmla="*/ 4882386 w 12192000"/>
              <a:gd name="connsiteY71" fmla="*/ 1809844 h 2240205"/>
              <a:gd name="connsiteX72" fmla="*/ 4811440 w 12192000"/>
              <a:gd name="connsiteY72" fmla="*/ 1804655 h 2240205"/>
              <a:gd name="connsiteX73" fmla="*/ 4691075 w 12192000"/>
              <a:gd name="connsiteY73" fmla="*/ 1801389 h 2240205"/>
              <a:gd name="connsiteX74" fmla="*/ 4640313 w 12192000"/>
              <a:gd name="connsiteY74" fmla="*/ 1784307 h 2240205"/>
              <a:gd name="connsiteX75" fmla="*/ 4536503 w 12192000"/>
              <a:gd name="connsiteY75" fmla="*/ 1785334 h 2240205"/>
              <a:gd name="connsiteX76" fmla="*/ 4513724 w 12192000"/>
              <a:gd name="connsiteY76" fmla="*/ 1791996 h 2240205"/>
              <a:gd name="connsiteX77" fmla="*/ 4459810 w 12192000"/>
              <a:gd name="connsiteY77" fmla="*/ 1797886 h 2240205"/>
              <a:gd name="connsiteX78" fmla="*/ 4379064 w 12192000"/>
              <a:gd name="connsiteY78" fmla="*/ 1817177 h 2240205"/>
              <a:gd name="connsiteX79" fmla="*/ 4290981 w 12192000"/>
              <a:gd name="connsiteY79" fmla="*/ 1839677 h 2240205"/>
              <a:gd name="connsiteX80" fmla="*/ 4238372 w 12192000"/>
              <a:gd name="connsiteY80" fmla="*/ 1851480 h 2240205"/>
              <a:gd name="connsiteX81" fmla="*/ 4232517 w 12192000"/>
              <a:gd name="connsiteY81" fmla="*/ 1852567 h 2240205"/>
              <a:gd name="connsiteX82" fmla="*/ 4191732 w 12192000"/>
              <a:gd name="connsiteY82" fmla="*/ 1857328 h 2240205"/>
              <a:gd name="connsiteX83" fmla="*/ 4065532 w 12192000"/>
              <a:gd name="connsiteY83" fmla="*/ 1855477 h 2240205"/>
              <a:gd name="connsiteX84" fmla="*/ 4028460 w 12192000"/>
              <a:gd name="connsiteY84" fmla="*/ 1855137 h 2240205"/>
              <a:gd name="connsiteX85" fmla="*/ 4002267 w 12192000"/>
              <a:gd name="connsiteY85" fmla="*/ 1852352 h 2240205"/>
              <a:gd name="connsiteX86" fmla="*/ 3931396 w 12192000"/>
              <a:gd name="connsiteY86" fmla="*/ 1858915 h 2240205"/>
              <a:gd name="connsiteX87" fmla="*/ 3812162 w 12192000"/>
              <a:gd name="connsiteY87" fmla="*/ 1875501 h 2240205"/>
              <a:gd name="connsiteX88" fmla="*/ 3758105 w 12192000"/>
              <a:gd name="connsiteY88" fmla="*/ 1871856 h 2240205"/>
              <a:gd name="connsiteX89" fmla="*/ 3567259 w 12192000"/>
              <a:gd name="connsiteY89" fmla="*/ 1893482 h 2240205"/>
              <a:gd name="connsiteX90" fmla="*/ 3405770 w 12192000"/>
              <a:gd name="connsiteY90" fmla="*/ 1904591 h 2240205"/>
              <a:gd name="connsiteX91" fmla="*/ 3280097 w 12192000"/>
              <a:gd name="connsiteY91" fmla="*/ 1919610 h 2240205"/>
              <a:gd name="connsiteX92" fmla="*/ 3009910 w 12192000"/>
              <a:gd name="connsiteY92" fmla="*/ 1957866 h 2240205"/>
              <a:gd name="connsiteX93" fmla="*/ 2995934 w 12192000"/>
              <a:gd name="connsiteY93" fmla="*/ 1967085 h 2240205"/>
              <a:gd name="connsiteX94" fmla="*/ 2942858 w 12192000"/>
              <a:gd name="connsiteY94" fmla="*/ 1981367 h 2240205"/>
              <a:gd name="connsiteX95" fmla="*/ 2875436 w 12192000"/>
              <a:gd name="connsiteY95" fmla="*/ 1996977 h 2240205"/>
              <a:gd name="connsiteX96" fmla="*/ 2874892 w 12192000"/>
              <a:gd name="connsiteY96" fmla="*/ 1996085 h 2240205"/>
              <a:gd name="connsiteX97" fmla="*/ 2843662 w 12192000"/>
              <a:gd name="connsiteY97" fmla="*/ 1992498 h 2240205"/>
              <a:gd name="connsiteX98" fmla="*/ 2718916 w 12192000"/>
              <a:gd name="connsiteY98" fmla="*/ 1990867 h 2240205"/>
              <a:gd name="connsiteX99" fmla="*/ 2713522 w 12192000"/>
              <a:gd name="connsiteY99" fmla="*/ 1990173 h 2240205"/>
              <a:gd name="connsiteX100" fmla="*/ 2476147 w 12192000"/>
              <a:gd name="connsiteY100" fmla="*/ 1998305 h 2240205"/>
              <a:gd name="connsiteX101" fmla="*/ 2373568 w 12192000"/>
              <a:gd name="connsiteY101" fmla="*/ 2003219 h 2240205"/>
              <a:gd name="connsiteX102" fmla="*/ 2287219 w 12192000"/>
              <a:gd name="connsiteY102" fmla="*/ 1998750 h 2240205"/>
              <a:gd name="connsiteX103" fmla="*/ 2243069 w 12192000"/>
              <a:gd name="connsiteY103" fmla="*/ 2005321 h 2240205"/>
              <a:gd name="connsiteX104" fmla="*/ 2164831 w 12192000"/>
              <a:gd name="connsiteY104" fmla="*/ 2010143 h 2240205"/>
              <a:gd name="connsiteX105" fmla="*/ 2085228 w 12192000"/>
              <a:gd name="connsiteY105" fmla="*/ 2046431 h 2240205"/>
              <a:gd name="connsiteX106" fmla="*/ 2058061 w 12192000"/>
              <a:gd name="connsiteY106" fmla="*/ 2047942 h 2240205"/>
              <a:gd name="connsiteX107" fmla="*/ 2042244 w 12192000"/>
              <a:gd name="connsiteY107" fmla="*/ 2055560 h 2240205"/>
              <a:gd name="connsiteX108" fmla="*/ 1877728 w 12192000"/>
              <a:gd name="connsiteY108" fmla="*/ 2101004 h 2240205"/>
              <a:gd name="connsiteX109" fmla="*/ 1759056 w 12192000"/>
              <a:gd name="connsiteY109" fmla="*/ 2125608 h 2240205"/>
              <a:gd name="connsiteX110" fmla="*/ 1637948 w 12192000"/>
              <a:gd name="connsiteY110" fmla="*/ 2172597 h 2240205"/>
              <a:gd name="connsiteX111" fmla="*/ 1434549 w 12192000"/>
              <a:gd name="connsiteY111" fmla="*/ 2234522 h 2240205"/>
              <a:gd name="connsiteX112" fmla="*/ 1370962 w 12192000"/>
              <a:gd name="connsiteY112" fmla="*/ 2237474 h 2240205"/>
              <a:gd name="connsiteX113" fmla="*/ 1356367 w 12192000"/>
              <a:gd name="connsiteY113" fmla="*/ 2235089 h 2240205"/>
              <a:gd name="connsiteX114" fmla="*/ 1279765 w 12192000"/>
              <a:gd name="connsiteY114" fmla="*/ 2229639 h 2240205"/>
              <a:gd name="connsiteX115" fmla="*/ 1195347 w 12192000"/>
              <a:gd name="connsiteY115" fmla="*/ 2212354 h 2240205"/>
              <a:gd name="connsiteX116" fmla="*/ 970251 w 12192000"/>
              <a:gd name="connsiteY116" fmla="*/ 2221029 h 2240205"/>
              <a:gd name="connsiteX117" fmla="*/ 812914 w 12192000"/>
              <a:gd name="connsiteY117" fmla="*/ 2210095 h 2240205"/>
              <a:gd name="connsiteX118" fmla="*/ 776382 w 12192000"/>
              <a:gd name="connsiteY118" fmla="*/ 2204512 h 2240205"/>
              <a:gd name="connsiteX119" fmla="*/ 597225 w 12192000"/>
              <a:gd name="connsiteY119" fmla="*/ 2180999 h 2240205"/>
              <a:gd name="connsiteX120" fmla="*/ 520671 w 12192000"/>
              <a:gd name="connsiteY120" fmla="*/ 2180980 h 2240205"/>
              <a:gd name="connsiteX121" fmla="*/ 515024 w 12192000"/>
              <a:gd name="connsiteY121" fmla="*/ 2179258 h 2240205"/>
              <a:gd name="connsiteX122" fmla="*/ 413835 w 12192000"/>
              <a:gd name="connsiteY122" fmla="*/ 2156783 h 2240205"/>
              <a:gd name="connsiteX123" fmla="*/ 376513 w 12192000"/>
              <a:gd name="connsiteY123" fmla="*/ 2154014 h 2240205"/>
              <a:gd name="connsiteX124" fmla="*/ 273386 w 12192000"/>
              <a:gd name="connsiteY124" fmla="*/ 2142551 h 2240205"/>
              <a:gd name="connsiteX125" fmla="*/ 77641 w 12192000"/>
              <a:gd name="connsiteY125" fmla="*/ 2126835 h 2240205"/>
              <a:gd name="connsiteX126" fmla="*/ 37645 w 12192000"/>
              <a:gd name="connsiteY126" fmla="*/ 2115401 h 2240205"/>
              <a:gd name="connsiteX127" fmla="*/ 4572 w 12192000"/>
              <a:gd name="connsiteY127" fmla="*/ 2111091 h 2240205"/>
              <a:gd name="connsiteX128" fmla="*/ 0 w 12192000"/>
              <a:gd name="connsiteY128" fmla="*/ 2110468 h 2240205"/>
              <a:gd name="connsiteX129" fmla="*/ 0 w 12192000"/>
              <a:gd name="connsiteY129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584946 w 12192000"/>
              <a:gd name="connsiteY30" fmla="*/ 1135226 h 2240205"/>
              <a:gd name="connsiteX31" fmla="*/ 8419755 w 12192000"/>
              <a:gd name="connsiteY31" fmla="*/ 1216260 h 2240205"/>
              <a:gd name="connsiteX32" fmla="*/ 8411626 w 12192000"/>
              <a:gd name="connsiteY32" fmla="*/ 1214397 h 2240205"/>
              <a:gd name="connsiteX33" fmla="*/ 8363469 w 12192000"/>
              <a:gd name="connsiteY33" fmla="*/ 1246658 h 2240205"/>
              <a:gd name="connsiteX34" fmla="*/ 8275497 w 12192000"/>
              <a:gd name="connsiteY34" fmla="*/ 1264396 h 2240205"/>
              <a:gd name="connsiteX35" fmla="*/ 8074238 w 12192000"/>
              <a:gd name="connsiteY35" fmla="*/ 1301895 h 2240205"/>
              <a:gd name="connsiteX36" fmla="*/ 7902328 w 12192000"/>
              <a:gd name="connsiteY36" fmla="*/ 1345865 h 2240205"/>
              <a:gd name="connsiteX37" fmla="*/ 7840612 w 12192000"/>
              <a:gd name="connsiteY37" fmla="*/ 1369373 h 2240205"/>
              <a:gd name="connsiteX38" fmla="*/ 7786819 w 12192000"/>
              <a:gd name="connsiteY38" fmla="*/ 1378970 h 2240205"/>
              <a:gd name="connsiteX39" fmla="*/ 7548172 w 12192000"/>
              <a:gd name="connsiteY39" fmla="*/ 1417460 h 2240205"/>
              <a:gd name="connsiteX40" fmla="*/ 7483437 w 12192000"/>
              <a:gd name="connsiteY40" fmla="*/ 1478152 h 2240205"/>
              <a:gd name="connsiteX41" fmla="*/ 7377870 w 12192000"/>
              <a:gd name="connsiteY41" fmla="*/ 1523319 h 2240205"/>
              <a:gd name="connsiteX42" fmla="*/ 7230737 w 12192000"/>
              <a:gd name="connsiteY42" fmla="*/ 1562633 h 2240205"/>
              <a:gd name="connsiteX43" fmla="*/ 7224458 w 12192000"/>
              <a:gd name="connsiteY43" fmla="*/ 1573008 h 2240205"/>
              <a:gd name="connsiteX44" fmla="*/ 7183121 w 12192000"/>
              <a:gd name="connsiteY44" fmla="*/ 1595162 h 2240205"/>
              <a:gd name="connsiteX45" fmla="*/ 7164601 w 12192000"/>
              <a:gd name="connsiteY45" fmla="*/ 1606490 h 2240205"/>
              <a:gd name="connsiteX46" fmla="*/ 6900177 w 12192000"/>
              <a:gd name="connsiteY46" fmla="*/ 1636016 h 2240205"/>
              <a:gd name="connsiteX47" fmla="*/ 6795372 w 12192000"/>
              <a:gd name="connsiteY47" fmla="*/ 1644845 h 2240205"/>
              <a:gd name="connsiteX48" fmla="*/ 6692251 w 12192000"/>
              <a:gd name="connsiteY48" fmla="*/ 1656357 h 2240205"/>
              <a:gd name="connsiteX49" fmla="*/ 6655235 w 12192000"/>
              <a:gd name="connsiteY49" fmla="*/ 1661869 h 2240205"/>
              <a:gd name="connsiteX50" fmla="*/ 6554894 w 12192000"/>
              <a:gd name="connsiteY50" fmla="*/ 1664428 h 2240205"/>
              <a:gd name="connsiteX51" fmla="*/ 6516595 w 12192000"/>
              <a:gd name="connsiteY51" fmla="*/ 1667475 h 2240205"/>
              <a:gd name="connsiteX52" fmla="*/ 6508541 w 12192000"/>
              <a:gd name="connsiteY52" fmla="*/ 1668757 h 2240205"/>
              <a:gd name="connsiteX53" fmla="*/ 6471012 w 12192000"/>
              <a:gd name="connsiteY53" fmla="*/ 1678604 h 2240205"/>
              <a:gd name="connsiteX54" fmla="*/ 6364035 w 12192000"/>
              <a:gd name="connsiteY54" fmla="*/ 1667683 h 2240205"/>
              <a:gd name="connsiteX55" fmla="*/ 6243319 w 12192000"/>
              <a:gd name="connsiteY55" fmla="*/ 1695560 h 2240205"/>
              <a:gd name="connsiteX56" fmla="*/ 6098321 w 12192000"/>
              <a:gd name="connsiteY56" fmla="*/ 1721646 h 2240205"/>
              <a:gd name="connsiteX57" fmla="*/ 5880652 w 12192000"/>
              <a:gd name="connsiteY57" fmla="*/ 1779643 h 2240205"/>
              <a:gd name="connsiteX58" fmla="*/ 5785959 w 12192000"/>
              <a:gd name="connsiteY58" fmla="*/ 1775307 h 2240205"/>
              <a:gd name="connsiteX59" fmla="*/ 5643534 w 12192000"/>
              <a:gd name="connsiteY59" fmla="*/ 1802919 h 2240205"/>
              <a:gd name="connsiteX60" fmla="*/ 5518799 w 12192000"/>
              <a:gd name="connsiteY60" fmla="*/ 1818312 h 2240205"/>
              <a:gd name="connsiteX61" fmla="*/ 5505014 w 12192000"/>
              <a:gd name="connsiteY61" fmla="*/ 1819259 h 2240205"/>
              <a:gd name="connsiteX62" fmla="*/ 5453307 w 12192000"/>
              <a:gd name="connsiteY62" fmla="*/ 1815450 h 2240205"/>
              <a:gd name="connsiteX63" fmla="*/ 5221533 w 12192000"/>
              <a:gd name="connsiteY63" fmla="*/ 1846950 h 2240205"/>
              <a:gd name="connsiteX64" fmla="*/ 5149802 w 12192000"/>
              <a:gd name="connsiteY64" fmla="*/ 1844846 h 2240205"/>
              <a:gd name="connsiteX65" fmla="*/ 5114927 w 12192000"/>
              <a:gd name="connsiteY65" fmla="*/ 1847827 h 2240205"/>
              <a:gd name="connsiteX66" fmla="*/ 5108970 w 12192000"/>
              <a:gd name="connsiteY66" fmla="*/ 1847935 h 2240205"/>
              <a:gd name="connsiteX67" fmla="*/ 5067961 w 12192000"/>
              <a:gd name="connsiteY67" fmla="*/ 1845917 h 2240205"/>
              <a:gd name="connsiteX68" fmla="*/ 5007075 w 12192000"/>
              <a:gd name="connsiteY68" fmla="*/ 1838626 h 2240205"/>
              <a:gd name="connsiteX69" fmla="*/ 4944087 w 12192000"/>
              <a:gd name="connsiteY69" fmla="*/ 1823332 h 2240205"/>
              <a:gd name="connsiteX70" fmla="*/ 4907662 w 12192000"/>
              <a:gd name="connsiteY70" fmla="*/ 1816900 h 2240205"/>
              <a:gd name="connsiteX71" fmla="*/ 4882386 w 12192000"/>
              <a:gd name="connsiteY71" fmla="*/ 1809844 h 2240205"/>
              <a:gd name="connsiteX72" fmla="*/ 4811440 w 12192000"/>
              <a:gd name="connsiteY72" fmla="*/ 1804655 h 2240205"/>
              <a:gd name="connsiteX73" fmla="*/ 4691075 w 12192000"/>
              <a:gd name="connsiteY73" fmla="*/ 1801389 h 2240205"/>
              <a:gd name="connsiteX74" fmla="*/ 4640313 w 12192000"/>
              <a:gd name="connsiteY74" fmla="*/ 1784307 h 2240205"/>
              <a:gd name="connsiteX75" fmla="*/ 4536503 w 12192000"/>
              <a:gd name="connsiteY75" fmla="*/ 1785334 h 2240205"/>
              <a:gd name="connsiteX76" fmla="*/ 4513724 w 12192000"/>
              <a:gd name="connsiteY76" fmla="*/ 1791996 h 2240205"/>
              <a:gd name="connsiteX77" fmla="*/ 4459810 w 12192000"/>
              <a:gd name="connsiteY77" fmla="*/ 1797886 h 2240205"/>
              <a:gd name="connsiteX78" fmla="*/ 4379064 w 12192000"/>
              <a:gd name="connsiteY78" fmla="*/ 1817177 h 2240205"/>
              <a:gd name="connsiteX79" fmla="*/ 4290981 w 12192000"/>
              <a:gd name="connsiteY79" fmla="*/ 1839677 h 2240205"/>
              <a:gd name="connsiteX80" fmla="*/ 4238372 w 12192000"/>
              <a:gd name="connsiteY80" fmla="*/ 1851480 h 2240205"/>
              <a:gd name="connsiteX81" fmla="*/ 4232517 w 12192000"/>
              <a:gd name="connsiteY81" fmla="*/ 1852567 h 2240205"/>
              <a:gd name="connsiteX82" fmla="*/ 4191732 w 12192000"/>
              <a:gd name="connsiteY82" fmla="*/ 1857328 h 2240205"/>
              <a:gd name="connsiteX83" fmla="*/ 4065532 w 12192000"/>
              <a:gd name="connsiteY83" fmla="*/ 1855477 h 2240205"/>
              <a:gd name="connsiteX84" fmla="*/ 4028460 w 12192000"/>
              <a:gd name="connsiteY84" fmla="*/ 1855137 h 2240205"/>
              <a:gd name="connsiteX85" fmla="*/ 4002267 w 12192000"/>
              <a:gd name="connsiteY85" fmla="*/ 1852352 h 2240205"/>
              <a:gd name="connsiteX86" fmla="*/ 3931396 w 12192000"/>
              <a:gd name="connsiteY86" fmla="*/ 1858915 h 2240205"/>
              <a:gd name="connsiteX87" fmla="*/ 3812162 w 12192000"/>
              <a:gd name="connsiteY87" fmla="*/ 1875501 h 2240205"/>
              <a:gd name="connsiteX88" fmla="*/ 3758105 w 12192000"/>
              <a:gd name="connsiteY88" fmla="*/ 1871856 h 2240205"/>
              <a:gd name="connsiteX89" fmla="*/ 3567259 w 12192000"/>
              <a:gd name="connsiteY89" fmla="*/ 1893482 h 2240205"/>
              <a:gd name="connsiteX90" fmla="*/ 3405770 w 12192000"/>
              <a:gd name="connsiteY90" fmla="*/ 1904591 h 2240205"/>
              <a:gd name="connsiteX91" fmla="*/ 3280097 w 12192000"/>
              <a:gd name="connsiteY91" fmla="*/ 1919610 h 2240205"/>
              <a:gd name="connsiteX92" fmla="*/ 3009910 w 12192000"/>
              <a:gd name="connsiteY92" fmla="*/ 1957866 h 2240205"/>
              <a:gd name="connsiteX93" fmla="*/ 2995934 w 12192000"/>
              <a:gd name="connsiteY93" fmla="*/ 1967085 h 2240205"/>
              <a:gd name="connsiteX94" fmla="*/ 2942858 w 12192000"/>
              <a:gd name="connsiteY94" fmla="*/ 1981367 h 2240205"/>
              <a:gd name="connsiteX95" fmla="*/ 2875436 w 12192000"/>
              <a:gd name="connsiteY95" fmla="*/ 1996977 h 2240205"/>
              <a:gd name="connsiteX96" fmla="*/ 2874892 w 12192000"/>
              <a:gd name="connsiteY96" fmla="*/ 1996085 h 2240205"/>
              <a:gd name="connsiteX97" fmla="*/ 2843662 w 12192000"/>
              <a:gd name="connsiteY97" fmla="*/ 1992498 h 2240205"/>
              <a:gd name="connsiteX98" fmla="*/ 2718916 w 12192000"/>
              <a:gd name="connsiteY98" fmla="*/ 1990867 h 2240205"/>
              <a:gd name="connsiteX99" fmla="*/ 2713522 w 12192000"/>
              <a:gd name="connsiteY99" fmla="*/ 1990173 h 2240205"/>
              <a:gd name="connsiteX100" fmla="*/ 2476147 w 12192000"/>
              <a:gd name="connsiteY100" fmla="*/ 1998305 h 2240205"/>
              <a:gd name="connsiteX101" fmla="*/ 2373568 w 12192000"/>
              <a:gd name="connsiteY101" fmla="*/ 2003219 h 2240205"/>
              <a:gd name="connsiteX102" fmla="*/ 2287219 w 12192000"/>
              <a:gd name="connsiteY102" fmla="*/ 1998750 h 2240205"/>
              <a:gd name="connsiteX103" fmla="*/ 2243069 w 12192000"/>
              <a:gd name="connsiteY103" fmla="*/ 2005321 h 2240205"/>
              <a:gd name="connsiteX104" fmla="*/ 2164831 w 12192000"/>
              <a:gd name="connsiteY104" fmla="*/ 2010143 h 2240205"/>
              <a:gd name="connsiteX105" fmla="*/ 2085228 w 12192000"/>
              <a:gd name="connsiteY105" fmla="*/ 2046431 h 2240205"/>
              <a:gd name="connsiteX106" fmla="*/ 2058061 w 12192000"/>
              <a:gd name="connsiteY106" fmla="*/ 2047942 h 2240205"/>
              <a:gd name="connsiteX107" fmla="*/ 2042244 w 12192000"/>
              <a:gd name="connsiteY107" fmla="*/ 2055560 h 2240205"/>
              <a:gd name="connsiteX108" fmla="*/ 1877728 w 12192000"/>
              <a:gd name="connsiteY108" fmla="*/ 2101004 h 2240205"/>
              <a:gd name="connsiteX109" fmla="*/ 1759056 w 12192000"/>
              <a:gd name="connsiteY109" fmla="*/ 2125608 h 2240205"/>
              <a:gd name="connsiteX110" fmla="*/ 1637948 w 12192000"/>
              <a:gd name="connsiteY110" fmla="*/ 2172597 h 2240205"/>
              <a:gd name="connsiteX111" fmla="*/ 1434549 w 12192000"/>
              <a:gd name="connsiteY111" fmla="*/ 2234522 h 2240205"/>
              <a:gd name="connsiteX112" fmla="*/ 1370962 w 12192000"/>
              <a:gd name="connsiteY112" fmla="*/ 2237474 h 2240205"/>
              <a:gd name="connsiteX113" fmla="*/ 1356367 w 12192000"/>
              <a:gd name="connsiteY113" fmla="*/ 2235089 h 2240205"/>
              <a:gd name="connsiteX114" fmla="*/ 1279765 w 12192000"/>
              <a:gd name="connsiteY114" fmla="*/ 2229639 h 2240205"/>
              <a:gd name="connsiteX115" fmla="*/ 1195347 w 12192000"/>
              <a:gd name="connsiteY115" fmla="*/ 2212354 h 2240205"/>
              <a:gd name="connsiteX116" fmla="*/ 970251 w 12192000"/>
              <a:gd name="connsiteY116" fmla="*/ 2221029 h 2240205"/>
              <a:gd name="connsiteX117" fmla="*/ 812914 w 12192000"/>
              <a:gd name="connsiteY117" fmla="*/ 2210095 h 2240205"/>
              <a:gd name="connsiteX118" fmla="*/ 776382 w 12192000"/>
              <a:gd name="connsiteY118" fmla="*/ 2204512 h 2240205"/>
              <a:gd name="connsiteX119" fmla="*/ 597225 w 12192000"/>
              <a:gd name="connsiteY119" fmla="*/ 2180999 h 2240205"/>
              <a:gd name="connsiteX120" fmla="*/ 520671 w 12192000"/>
              <a:gd name="connsiteY120" fmla="*/ 2180980 h 2240205"/>
              <a:gd name="connsiteX121" fmla="*/ 515024 w 12192000"/>
              <a:gd name="connsiteY121" fmla="*/ 2179258 h 2240205"/>
              <a:gd name="connsiteX122" fmla="*/ 413835 w 12192000"/>
              <a:gd name="connsiteY122" fmla="*/ 2156783 h 2240205"/>
              <a:gd name="connsiteX123" fmla="*/ 376513 w 12192000"/>
              <a:gd name="connsiteY123" fmla="*/ 2154014 h 2240205"/>
              <a:gd name="connsiteX124" fmla="*/ 273386 w 12192000"/>
              <a:gd name="connsiteY124" fmla="*/ 2142551 h 2240205"/>
              <a:gd name="connsiteX125" fmla="*/ 77641 w 12192000"/>
              <a:gd name="connsiteY125" fmla="*/ 2126835 h 2240205"/>
              <a:gd name="connsiteX126" fmla="*/ 37645 w 12192000"/>
              <a:gd name="connsiteY126" fmla="*/ 2115401 h 2240205"/>
              <a:gd name="connsiteX127" fmla="*/ 4572 w 12192000"/>
              <a:gd name="connsiteY127" fmla="*/ 2111091 h 2240205"/>
              <a:gd name="connsiteX128" fmla="*/ 0 w 12192000"/>
              <a:gd name="connsiteY128" fmla="*/ 2110468 h 2240205"/>
              <a:gd name="connsiteX129" fmla="*/ 0 w 12192000"/>
              <a:gd name="connsiteY129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584946 w 12192000"/>
              <a:gd name="connsiteY30" fmla="*/ 1135226 h 2240205"/>
              <a:gd name="connsiteX31" fmla="*/ 8419755 w 12192000"/>
              <a:gd name="connsiteY31" fmla="*/ 1216260 h 2240205"/>
              <a:gd name="connsiteX32" fmla="*/ 8411626 w 12192000"/>
              <a:gd name="connsiteY32" fmla="*/ 1214397 h 2240205"/>
              <a:gd name="connsiteX33" fmla="*/ 8363469 w 12192000"/>
              <a:gd name="connsiteY33" fmla="*/ 1246658 h 2240205"/>
              <a:gd name="connsiteX34" fmla="*/ 8275497 w 12192000"/>
              <a:gd name="connsiteY34" fmla="*/ 1264396 h 2240205"/>
              <a:gd name="connsiteX35" fmla="*/ 8074238 w 12192000"/>
              <a:gd name="connsiteY35" fmla="*/ 1301895 h 2240205"/>
              <a:gd name="connsiteX36" fmla="*/ 7902328 w 12192000"/>
              <a:gd name="connsiteY36" fmla="*/ 1345865 h 2240205"/>
              <a:gd name="connsiteX37" fmla="*/ 7840612 w 12192000"/>
              <a:gd name="connsiteY37" fmla="*/ 1369373 h 2240205"/>
              <a:gd name="connsiteX38" fmla="*/ 7786819 w 12192000"/>
              <a:gd name="connsiteY38" fmla="*/ 1378970 h 2240205"/>
              <a:gd name="connsiteX39" fmla="*/ 7548172 w 12192000"/>
              <a:gd name="connsiteY39" fmla="*/ 1417460 h 2240205"/>
              <a:gd name="connsiteX40" fmla="*/ 7483437 w 12192000"/>
              <a:gd name="connsiteY40" fmla="*/ 1478152 h 2240205"/>
              <a:gd name="connsiteX41" fmla="*/ 7377870 w 12192000"/>
              <a:gd name="connsiteY41" fmla="*/ 1523319 h 2240205"/>
              <a:gd name="connsiteX42" fmla="*/ 7230737 w 12192000"/>
              <a:gd name="connsiteY42" fmla="*/ 1562633 h 2240205"/>
              <a:gd name="connsiteX43" fmla="*/ 7224458 w 12192000"/>
              <a:gd name="connsiteY43" fmla="*/ 1573008 h 2240205"/>
              <a:gd name="connsiteX44" fmla="*/ 7183121 w 12192000"/>
              <a:gd name="connsiteY44" fmla="*/ 1595162 h 2240205"/>
              <a:gd name="connsiteX45" fmla="*/ 7164601 w 12192000"/>
              <a:gd name="connsiteY45" fmla="*/ 1606490 h 2240205"/>
              <a:gd name="connsiteX46" fmla="*/ 6900177 w 12192000"/>
              <a:gd name="connsiteY46" fmla="*/ 1636016 h 2240205"/>
              <a:gd name="connsiteX47" fmla="*/ 6795372 w 12192000"/>
              <a:gd name="connsiteY47" fmla="*/ 1644845 h 2240205"/>
              <a:gd name="connsiteX48" fmla="*/ 6692251 w 12192000"/>
              <a:gd name="connsiteY48" fmla="*/ 1656357 h 2240205"/>
              <a:gd name="connsiteX49" fmla="*/ 6655235 w 12192000"/>
              <a:gd name="connsiteY49" fmla="*/ 1661869 h 2240205"/>
              <a:gd name="connsiteX50" fmla="*/ 6554894 w 12192000"/>
              <a:gd name="connsiteY50" fmla="*/ 1664428 h 2240205"/>
              <a:gd name="connsiteX51" fmla="*/ 6516595 w 12192000"/>
              <a:gd name="connsiteY51" fmla="*/ 1667475 h 2240205"/>
              <a:gd name="connsiteX52" fmla="*/ 6508541 w 12192000"/>
              <a:gd name="connsiteY52" fmla="*/ 1668757 h 2240205"/>
              <a:gd name="connsiteX53" fmla="*/ 6471012 w 12192000"/>
              <a:gd name="connsiteY53" fmla="*/ 1678604 h 2240205"/>
              <a:gd name="connsiteX54" fmla="*/ 6364035 w 12192000"/>
              <a:gd name="connsiteY54" fmla="*/ 1667683 h 2240205"/>
              <a:gd name="connsiteX55" fmla="*/ 6243319 w 12192000"/>
              <a:gd name="connsiteY55" fmla="*/ 1695560 h 2240205"/>
              <a:gd name="connsiteX56" fmla="*/ 6098321 w 12192000"/>
              <a:gd name="connsiteY56" fmla="*/ 1721646 h 2240205"/>
              <a:gd name="connsiteX57" fmla="*/ 5880652 w 12192000"/>
              <a:gd name="connsiteY57" fmla="*/ 1779643 h 2240205"/>
              <a:gd name="connsiteX58" fmla="*/ 5785959 w 12192000"/>
              <a:gd name="connsiteY58" fmla="*/ 1775307 h 2240205"/>
              <a:gd name="connsiteX59" fmla="*/ 5643534 w 12192000"/>
              <a:gd name="connsiteY59" fmla="*/ 1802919 h 2240205"/>
              <a:gd name="connsiteX60" fmla="*/ 5518799 w 12192000"/>
              <a:gd name="connsiteY60" fmla="*/ 1818312 h 2240205"/>
              <a:gd name="connsiteX61" fmla="*/ 5505014 w 12192000"/>
              <a:gd name="connsiteY61" fmla="*/ 1819259 h 2240205"/>
              <a:gd name="connsiteX62" fmla="*/ 5453307 w 12192000"/>
              <a:gd name="connsiteY62" fmla="*/ 1815450 h 2240205"/>
              <a:gd name="connsiteX63" fmla="*/ 5221533 w 12192000"/>
              <a:gd name="connsiteY63" fmla="*/ 1846950 h 2240205"/>
              <a:gd name="connsiteX64" fmla="*/ 5149802 w 12192000"/>
              <a:gd name="connsiteY64" fmla="*/ 1844846 h 2240205"/>
              <a:gd name="connsiteX65" fmla="*/ 5114927 w 12192000"/>
              <a:gd name="connsiteY65" fmla="*/ 1847827 h 2240205"/>
              <a:gd name="connsiteX66" fmla="*/ 5108970 w 12192000"/>
              <a:gd name="connsiteY66" fmla="*/ 1847935 h 2240205"/>
              <a:gd name="connsiteX67" fmla="*/ 5067961 w 12192000"/>
              <a:gd name="connsiteY67" fmla="*/ 1845917 h 2240205"/>
              <a:gd name="connsiteX68" fmla="*/ 5007075 w 12192000"/>
              <a:gd name="connsiteY68" fmla="*/ 1838626 h 2240205"/>
              <a:gd name="connsiteX69" fmla="*/ 4944087 w 12192000"/>
              <a:gd name="connsiteY69" fmla="*/ 1823332 h 2240205"/>
              <a:gd name="connsiteX70" fmla="*/ 4907662 w 12192000"/>
              <a:gd name="connsiteY70" fmla="*/ 1816900 h 2240205"/>
              <a:gd name="connsiteX71" fmla="*/ 4882386 w 12192000"/>
              <a:gd name="connsiteY71" fmla="*/ 1809844 h 2240205"/>
              <a:gd name="connsiteX72" fmla="*/ 4811440 w 12192000"/>
              <a:gd name="connsiteY72" fmla="*/ 1804655 h 2240205"/>
              <a:gd name="connsiteX73" fmla="*/ 4691075 w 12192000"/>
              <a:gd name="connsiteY73" fmla="*/ 1801389 h 2240205"/>
              <a:gd name="connsiteX74" fmla="*/ 4640313 w 12192000"/>
              <a:gd name="connsiteY74" fmla="*/ 1784307 h 2240205"/>
              <a:gd name="connsiteX75" fmla="*/ 4536503 w 12192000"/>
              <a:gd name="connsiteY75" fmla="*/ 1785334 h 2240205"/>
              <a:gd name="connsiteX76" fmla="*/ 4513724 w 12192000"/>
              <a:gd name="connsiteY76" fmla="*/ 1791996 h 2240205"/>
              <a:gd name="connsiteX77" fmla="*/ 4459810 w 12192000"/>
              <a:gd name="connsiteY77" fmla="*/ 1797886 h 2240205"/>
              <a:gd name="connsiteX78" fmla="*/ 4379064 w 12192000"/>
              <a:gd name="connsiteY78" fmla="*/ 1817177 h 2240205"/>
              <a:gd name="connsiteX79" fmla="*/ 4290981 w 12192000"/>
              <a:gd name="connsiteY79" fmla="*/ 1839677 h 2240205"/>
              <a:gd name="connsiteX80" fmla="*/ 4238372 w 12192000"/>
              <a:gd name="connsiteY80" fmla="*/ 1851480 h 2240205"/>
              <a:gd name="connsiteX81" fmla="*/ 4232517 w 12192000"/>
              <a:gd name="connsiteY81" fmla="*/ 1852567 h 2240205"/>
              <a:gd name="connsiteX82" fmla="*/ 4191732 w 12192000"/>
              <a:gd name="connsiteY82" fmla="*/ 1857328 h 2240205"/>
              <a:gd name="connsiteX83" fmla="*/ 4065532 w 12192000"/>
              <a:gd name="connsiteY83" fmla="*/ 1855477 h 2240205"/>
              <a:gd name="connsiteX84" fmla="*/ 4028460 w 12192000"/>
              <a:gd name="connsiteY84" fmla="*/ 1855137 h 2240205"/>
              <a:gd name="connsiteX85" fmla="*/ 4002267 w 12192000"/>
              <a:gd name="connsiteY85" fmla="*/ 1852352 h 2240205"/>
              <a:gd name="connsiteX86" fmla="*/ 3931396 w 12192000"/>
              <a:gd name="connsiteY86" fmla="*/ 1858915 h 2240205"/>
              <a:gd name="connsiteX87" fmla="*/ 3812162 w 12192000"/>
              <a:gd name="connsiteY87" fmla="*/ 1875501 h 2240205"/>
              <a:gd name="connsiteX88" fmla="*/ 3758105 w 12192000"/>
              <a:gd name="connsiteY88" fmla="*/ 1871856 h 2240205"/>
              <a:gd name="connsiteX89" fmla="*/ 3567259 w 12192000"/>
              <a:gd name="connsiteY89" fmla="*/ 1893482 h 2240205"/>
              <a:gd name="connsiteX90" fmla="*/ 3405770 w 12192000"/>
              <a:gd name="connsiteY90" fmla="*/ 1904591 h 2240205"/>
              <a:gd name="connsiteX91" fmla="*/ 3280097 w 12192000"/>
              <a:gd name="connsiteY91" fmla="*/ 1919610 h 2240205"/>
              <a:gd name="connsiteX92" fmla="*/ 3009910 w 12192000"/>
              <a:gd name="connsiteY92" fmla="*/ 1957866 h 2240205"/>
              <a:gd name="connsiteX93" fmla="*/ 2995934 w 12192000"/>
              <a:gd name="connsiteY93" fmla="*/ 1967085 h 2240205"/>
              <a:gd name="connsiteX94" fmla="*/ 2942858 w 12192000"/>
              <a:gd name="connsiteY94" fmla="*/ 1981367 h 2240205"/>
              <a:gd name="connsiteX95" fmla="*/ 2875436 w 12192000"/>
              <a:gd name="connsiteY95" fmla="*/ 1996977 h 2240205"/>
              <a:gd name="connsiteX96" fmla="*/ 2874892 w 12192000"/>
              <a:gd name="connsiteY96" fmla="*/ 1996085 h 2240205"/>
              <a:gd name="connsiteX97" fmla="*/ 2843662 w 12192000"/>
              <a:gd name="connsiteY97" fmla="*/ 1992498 h 2240205"/>
              <a:gd name="connsiteX98" fmla="*/ 2718916 w 12192000"/>
              <a:gd name="connsiteY98" fmla="*/ 1990867 h 2240205"/>
              <a:gd name="connsiteX99" fmla="*/ 2713522 w 12192000"/>
              <a:gd name="connsiteY99" fmla="*/ 1990173 h 2240205"/>
              <a:gd name="connsiteX100" fmla="*/ 2476147 w 12192000"/>
              <a:gd name="connsiteY100" fmla="*/ 1998305 h 2240205"/>
              <a:gd name="connsiteX101" fmla="*/ 2373568 w 12192000"/>
              <a:gd name="connsiteY101" fmla="*/ 2003219 h 2240205"/>
              <a:gd name="connsiteX102" fmla="*/ 2287219 w 12192000"/>
              <a:gd name="connsiteY102" fmla="*/ 1998750 h 2240205"/>
              <a:gd name="connsiteX103" fmla="*/ 2243069 w 12192000"/>
              <a:gd name="connsiteY103" fmla="*/ 2005321 h 2240205"/>
              <a:gd name="connsiteX104" fmla="*/ 2164831 w 12192000"/>
              <a:gd name="connsiteY104" fmla="*/ 2010143 h 2240205"/>
              <a:gd name="connsiteX105" fmla="*/ 2085228 w 12192000"/>
              <a:gd name="connsiteY105" fmla="*/ 2046431 h 2240205"/>
              <a:gd name="connsiteX106" fmla="*/ 2058061 w 12192000"/>
              <a:gd name="connsiteY106" fmla="*/ 2047942 h 2240205"/>
              <a:gd name="connsiteX107" fmla="*/ 2042244 w 12192000"/>
              <a:gd name="connsiteY107" fmla="*/ 2055560 h 2240205"/>
              <a:gd name="connsiteX108" fmla="*/ 1877728 w 12192000"/>
              <a:gd name="connsiteY108" fmla="*/ 2101004 h 2240205"/>
              <a:gd name="connsiteX109" fmla="*/ 1759056 w 12192000"/>
              <a:gd name="connsiteY109" fmla="*/ 2125608 h 2240205"/>
              <a:gd name="connsiteX110" fmla="*/ 1637948 w 12192000"/>
              <a:gd name="connsiteY110" fmla="*/ 2172597 h 2240205"/>
              <a:gd name="connsiteX111" fmla="*/ 1434549 w 12192000"/>
              <a:gd name="connsiteY111" fmla="*/ 2234522 h 2240205"/>
              <a:gd name="connsiteX112" fmla="*/ 1370962 w 12192000"/>
              <a:gd name="connsiteY112" fmla="*/ 2237474 h 2240205"/>
              <a:gd name="connsiteX113" fmla="*/ 1356367 w 12192000"/>
              <a:gd name="connsiteY113" fmla="*/ 2235089 h 2240205"/>
              <a:gd name="connsiteX114" fmla="*/ 1279765 w 12192000"/>
              <a:gd name="connsiteY114" fmla="*/ 2229639 h 2240205"/>
              <a:gd name="connsiteX115" fmla="*/ 1195347 w 12192000"/>
              <a:gd name="connsiteY115" fmla="*/ 2212354 h 2240205"/>
              <a:gd name="connsiteX116" fmla="*/ 970251 w 12192000"/>
              <a:gd name="connsiteY116" fmla="*/ 2221029 h 2240205"/>
              <a:gd name="connsiteX117" fmla="*/ 812914 w 12192000"/>
              <a:gd name="connsiteY117" fmla="*/ 2210095 h 2240205"/>
              <a:gd name="connsiteX118" fmla="*/ 776382 w 12192000"/>
              <a:gd name="connsiteY118" fmla="*/ 2204512 h 2240205"/>
              <a:gd name="connsiteX119" fmla="*/ 597225 w 12192000"/>
              <a:gd name="connsiteY119" fmla="*/ 2180999 h 2240205"/>
              <a:gd name="connsiteX120" fmla="*/ 520671 w 12192000"/>
              <a:gd name="connsiteY120" fmla="*/ 2180980 h 2240205"/>
              <a:gd name="connsiteX121" fmla="*/ 515024 w 12192000"/>
              <a:gd name="connsiteY121" fmla="*/ 2179258 h 2240205"/>
              <a:gd name="connsiteX122" fmla="*/ 413835 w 12192000"/>
              <a:gd name="connsiteY122" fmla="*/ 2156783 h 2240205"/>
              <a:gd name="connsiteX123" fmla="*/ 376513 w 12192000"/>
              <a:gd name="connsiteY123" fmla="*/ 2154014 h 2240205"/>
              <a:gd name="connsiteX124" fmla="*/ 273386 w 12192000"/>
              <a:gd name="connsiteY124" fmla="*/ 2142551 h 2240205"/>
              <a:gd name="connsiteX125" fmla="*/ 77641 w 12192000"/>
              <a:gd name="connsiteY125" fmla="*/ 2126835 h 2240205"/>
              <a:gd name="connsiteX126" fmla="*/ 37645 w 12192000"/>
              <a:gd name="connsiteY126" fmla="*/ 2115401 h 2240205"/>
              <a:gd name="connsiteX127" fmla="*/ 4572 w 12192000"/>
              <a:gd name="connsiteY127" fmla="*/ 2111091 h 2240205"/>
              <a:gd name="connsiteX128" fmla="*/ 0 w 12192000"/>
              <a:gd name="connsiteY128" fmla="*/ 2110468 h 2240205"/>
              <a:gd name="connsiteX129" fmla="*/ 0 w 12192000"/>
              <a:gd name="connsiteY129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85228 w 12192000"/>
              <a:gd name="connsiteY104" fmla="*/ 2046431 h 2240205"/>
              <a:gd name="connsiteX105" fmla="*/ 2058061 w 12192000"/>
              <a:gd name="connsiteY105" fmla="*/ 2047942 h 2240205"/>
              <a:gd name="connsiteX106" fmla="*/ 2042244 w 12192000"/>
              <a:gd name="connsiteY106" fmla="*/ 2055560 h 2240205"/>
              <a:gd name="connsiteX107" fmla="*/ 1877728 w 12192000"/>
              <a:gd name="connsiteY107" fmla="*/ 2101004 h 2240205"/>
              <a:gd name="connsiteX108" fmla="*/ 1759056 w 12192000"/>
              <a:gd name="connsiteY108" fmla="*/ 2125608 h 2240205"/>
              <a:gd name="connsiteX109" fmla="*/ 1637948 w 12192000"/>
              <a:gd name="connsiteY109" fmla="*/ 2172597 h 2240205"/>
              <a:gd name="connsiteX110" fmla="*/ 1434549 w 12192000"/>
              <a:gd name="connsiteY110" fmla="*/ 2234522 h 2240205"/>
              <a:gd name="connsiteX111" fmla="*/ 1370962 w 12192000"/>
              <a:gd name="connsiteY111" fmla="*/ 2237474 h 2240205"/>
              <a:gd name="connsiteX112" fmla="*/ 1356367 w 12192000"/>
              <a:gd name="connsiteY112" fmla="*/ 2235089 h 2240205"/>
              <a:gd name="connsiteX113" fmla="*/ 1279765 w 12192000"/>
              <a:gd name="connsiteY113" fmla="*/ 2229639 h 2240205"/>
              <a:gd name="connsiteX114" fmla="*/ 1195347 w 12192000"/>
              <a:gd name="connsiteY114" fmla="*/ 2212354 h 2240205"/>
              <a:gd name="connsiteX115" fmla="*/ 970251 w 12192000"/>
              <a:gd name="connsiteY115" fmla="*/ 2221029 h 2240205"/>
              <a:gd name="connsiteX116" fmla="*/ 812914 w 12192000"/>
              <a:gd name="connsiteY116" fmla="*/ 2210095 h 2240205"/>
              <a:gd name="connsiteX117" fmla="*/ 776382 w 12192000"/>
              <a:gd name="connsiteY117" fmla="*/ 2204512 h 2240205"/>
              <a:gd name="connsiteX118" fmla="*/ 597225 w 12192000"/>
              <a:gd name="connsiteY118" fmla="*/ 2180999 h 2240205"/>
              <a:gd name="connsiteX119" fmla="*/ 520671 w 12192000"/>
              <a:gd name="connsiteY119" fmla="*/ 2180980 h 2240205"/>
              <a:gd name="connsiteX120" fmla="*/ 515024 w 12192000"/>
              <a:gd name="connsiteY120" fmla="*/ 2179258 h 2240205"/>
              <a:gd name="connsiteX121" fmla="*/ 413835 w 12192000"/>
              <a:gd name="connsiteY121" fmla="*/ 2156783 h 2240205"/>
              <a:gd name="connsiteX122" fmla="*/ 376513 w 12192000"/>
              <a:gd name="connsiteY122" fmla="*/ 2154014 h 2240205"/>
              <a:gd name="connsiteX123" fmla="*/ 273386 w 12192000"/>
              <a:gd name="connsiteY123" fmla="*/ 2142551 h 2240205"/>
              <a:gd name="connsiteX124" fmla="*/ 77641 w 12192000"/>
              <a:gd name="connsiteY124" fmla="*/ 2126835 h 2240205"/>
              <a:gd name="connsiteX125" fmla="*/ 37645 w 12192000"/>
              <a:gd name="connsiteY125" fmla="*/ 2115401 h 2240205"/>
              <a:gd name="connsiteX126" fmla="*/ 4572 w 12192000"/>
              <a:gd name="connsiteY126" fmla="*/ 2111091 h 2240205"/>
              <a:gd name="connsiteX127" fmla="*/ 0 w 12192000"/>
              <a:gd name="connsiteY127" fmla="*/ 2110468 h 2240205"/>
              <a:gd name="connsiteX128" fmla="*/ 0 w 12192000"/>
              <a:gd name="connsiteY128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85228 w 12192000"/>
              <a:gd name="connsiteY104" fmla="*/ 2046431 h 2240205"/>
              <a:gd name="connsiteX105" fmla="*/ 2058061 w 12192000"/>
              <a:gd name="connsiteY105" fmla="*/ 2047942 h 2240205"/>
              <a:gd name="connsiteX106" fmla="*/ 2042244 w 12192000"/>
              <a:gd name="connsiteY106" fmla="*/ 2055560 h 2240205"/>
              <a:gd name="connsiteX107" fmla="*/ 1877728 w 12192000"/>
              <a:gd name="connsiteY107" fmla="*/ 2101004 h 2240205"/>
              <a:gd name="connsiteX108" fmla="*/ 1759056 w 12192000"/>
              <a:gd name="connsiteY108" fmla="*/ 2125608 h 2240205"/>
              <a:gd name="connsiteX109" fmla="*/ 1637948 w 12192000"/>
              <a:gd name="connsiteY109" fmla="*/ 2172597 h 2240205"/>
              <a:gd name="connsiteX110" fmla="*/ 1434549 w 12192000"/>
              <a:gd name="connsiteY110" fmla="*/ 2234522 h 2240205"/>
              <a:gd name="connsiteX111" fmla="*/ 1370962 w 12192000"/>
              <a:gd name="connsiteY111" fmla="*/ 2237474 h 2240205"/>
              <a:gd name="connsiteX112" fmla="*/ 1356367 w 12192000"/>
              <a:gd name="connsiteY112" fmla="*/ 2235089 h 2240205"/>
              <a:gd name="connsiteX113" fmla="*/ 1279765 w 12192000"/>
              <a:gd name="connsiteY113" fmla="*/ 2229639 h 2240205"/>
              <a:gd name="connsiteX114" fmla="*/ 1195347 w 12192000"/>
              <a:gd name="connsiteY114" fmla="*/ 2212354 h 2240205"/>
              <a:gd name="connsiteX115" fmla="*/ 970251 w 12192000"/>
              <a:gd name="connsiteY115" fmla="*/ 2221029 h 2240205"/>
              <a:gd name="connsiteX116" fmla="*/ 812914 w 12192000"/>
              <a:gd name="connsiteY116" fmla="*/ 2210095 h 2240205"/>
              <a:gd name="connsiteX117" fmla="*/ 776382 w 12192000"/>
              <a:gd name="connsiteY117" fmla="*/ 2204512 h 2240205"/>
              <a:gd name="connsiteX118" fmla="*/ 597225 w 12192000"/>
              <a:gd name="connsiteY118" fmla="*/ 2180999 h 2240205"/>
              <a:gd name="connsiteX119" fmla="*/ 520671 w 12192000"/>
              <a:gd name="connsiteY119" fmla="*/ 2180980 h 2240205"/>
              <a:gd name="connsiteX120" fmla="*/ 515024 w 12192000"/>
              <a:gd name="connsiteY120" fmla="*/ 2179258 h 2240205"/>
              <a:gd name="connsiteX121" fmla="*/ 413835 w 12192000"/>
              <a:gd name="connsiteY121" fmla="*/ 2156783 h 2240205"/>
              <a:gd name="connsiteX122" fmla="*/ 376513 w 12192000"/>
              <a:gd name="connsiteY122" fmla="*/ 2154014 h 2240205"/>
              <a:gd name="connsiteX123" fmla="*/ 273386 w 12192000"/>
              <a:gd name="connsiteY123" fmla="*/ 2142551 h 2240205"/>
              <a:gd name="connsiteX124" fmla="*/ 77641 w 12192000"/>
              <a:gd name="connsiteY124" fmla="*/ 2126835 h 2240205"/>
              <a:gd name="connsiteX125" fmla="*/ 37645 w 12192000"/>
              <a:gd name="connsiteY125" fmla="*/ 2115401 h 2240205"/>
              <a:gd name="connsiteX126" fmla="*/ 4572 w 12192000"/>
              <a:gd name="connsiteY126" fmla="*/ 2111091 h 2240205"/>
              <a:gd name="connsiteX127" fmla="*/ 0 w 12192000"/>
              <a:gd name="connsiteY127" fmla="*/ 2110468 h 2240205"/>
              <a:gd name="connsiteX128" fmla="*/ 0 w 12192000"/>
              <a:gd name="connsiteY128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85228 w 12192000"/>
              <a:gd name="connsiteY104" fmla="*/ 2046431 h 2240205"/>
              <a:gd name="connsiteX105" fmla="*/ 2058061 w 12192000"/>
              <a:gd name="connsiteY105" fmla="*/ 2047942 h 2240205"/>
              <a:gd name="connsiteX106" fmla="*/ 2042244 w 12192000"/>
              <a:gd name="connsiteY106" fmla="*/ 2055560 h 2240205"/>
              <a:gd name="connsiteX107" fmla="*/ 1877728 w 12192000"/>
              <a:gd name="connsiteY107" fmla="*/ 2101004 h 2240205"/>
              <a:gd name="connsiteX108" fmla="*/ 1759056 w 12192000"/>
              <a:gd name="connsiteY108" fmla="*/ 2125608 h 2240205"/>
              <a:gd name="connsiteX109" fmla="*/ 1637948 w 12192000"/>
              <a:gd name="connsiteY109" fmla="*/ 2172597 h 2240205"/>
              <a:gd name="connsiteX110" fmla="*/ 1434549 w 12192000"/>
              <a:gd name="connsiteY110" fmla="*/ 2234522 h 2240205"/>
              <a:gd name="connsiteX111" fmla="*/ 1370962 w 12192000"/>
              <a:gd name="connsiteY111" fmla="*/ 2237474 h 2240205"/>
              <a:gd name="connsiteX112" fmla="*/ 1356367 w 12192000"/>
              <a:gd name="connsiteY112" fmla="*/ 2235089 h 2240205"/>
              <a:gd name="connsiteX113" fmla="*/ 1279765 w 12192000"/>
              <a:gd name="connsiteY113" fmla="*/ 2229639 h 2240205"/>
              <a:gd name="connsiteX114" fmla="*/ 1195347 w 12192000"/>
              <a:gd name="connsiteY114" fmla="*/ 2212354 h 2240205"/>
              <a:gd name="connsiteX115" fmla="*/ 970251 w 12192000"/>
              <a:gd name="connsiteY115" fmla="*/ 2221029 h 2240205"/>
              <a:gd name="connsiteX116" fmla="*/ 812914 w 12192000"/>
              <a:gd name="connsiteY116" fmla="*/ 2210095 h 2240205"/>
              <a:gd name="connsiteX117" fmla="*/ 776382 w 12192000"/>
              <a:gd name="connsiteY117" fmla="*/ 2204512 h 2240205"/>
              <a:gd name="connsiteX118" fmla="*/ 597225 w 12192000"/>
              <a:gd name="connsiteY118" fmla="*/ 2180999 h 2240205"/>
              <a:gd name="connsiteX119" fmla="*/ 520671 w 12192000"/>
              <a:gd name="connsiteY119" fmla="*/ 2180980 h 2240205"/>
              <a:gd name="connsiteX120" fmla="*/ 515024 w 12192000"/>
              <a:gd name="connsiteY120" fmla="*/ 2179258 h 2240205"/>
              <a:gd name="connsiteX121" fmla="*/ 413835 w 12192000"/>
              <a:gd name="connsiteY121" fmla="*/ 2156783 h 2240205"/>
              <a:gd name="connsiteX122" fmla="*/ 376513 w 12192000"/>
              <a:gd name="connsiteY122" fmla="*/ 2154014 h 2240205"/>
              <a:gd name="connsiteX123" fmla="*/ 273386 w 12192000"/>
              <a:gd name="connsiteY123" fmla="*/ 2142551 h 2240205"/>
              <a:gd name="connsiteX124" fmla="*/ 77641 w 12192000"/>
              <a:gd name="connsiteY124" fmla="*/ 2126835 h 2240205"/>
              <a:gd name="connsiteX125" fmla="*/ 37645 w 12192000"/>
              <a:gd name="connsiteY125" fmla="*/ 2115401 h 2240205"/>
              <a:gd name="connsiteX126" fmla="*/ 4572 w 12192000"/>
              <a:gd name="connsiteY126" fmla="*/ 2111091 h 2240205"/>
              <a:gd name="connsiteX127" fmla="*/ 0 w 12192000"/>
              <a:gd name="connsiteY127" fmla="*/ 2110468 h 2240205"/>
              <a:gd name="connsiteX128" fmla="*/ 0 w 12192000"/>
              <a:gd name="connsiteY128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58061 w 12192000"/>
              <a:gd name="connsiteY104" fmla="*/ 2047942 h 2240205"/>
              <a:gd name="connsiteX105" fmla="*/ 2042244 w 12192000"/>
              <a:gd name="connsiteY105" fmla="*/ 2055560 h 2240205"/>
              <a:gd name="connsiteX106" fmla="*/ 1877728 w 12192000"/>
              <a:gd name="connsiteY106" fmla="*/ 2101004 h 2240205"/>
              <a:gd name="connsiteX107" fmla="*/ 1759056 w 12192000"/>
              <a:gd name="connsiteY107" fmla="*/ 2125608 h 2240205"/>
              <a:gd name="connsiteX108" fmla="*/ 1637948 w 12192000"/>
              <a:gd name="connsiteY108" fmla="*/ 2172597 h 2240205"/>
              <a:gd name="connsiteX109" fmla="*/ 1434549 w 12192000"/>
              <a:gd name="connsiteY109" fmla="*/ 2234522 h 2240205"/>
              <a:gd name="connsiteX110" fmla="*/ 1370962 w 12192000"/>
              <a:gd name="connsiteY110" fmla="*/ 2237474 h 2240205"/>
              <a:gd name="connsiteX111" fmla="*/ 1356367 w 12192000"/>
              <a:gd name="connsiteY111" fmla="*/ 2235089 h 2240205"/>
              <a:gd name="connsiteX112" fmla="*/ 1279765 w 12192000"/>
              <a:gd name="connsiteY112" fmla="*/ 2229639 h 2240205"/>
              <a:gd name="connsiteX113" fmla="*/ 1195347 w 12192000"/>
              <a:gd name="connsiteY113" fmla="*/ 2212354 h 2240205"/>
              <a:gd name="connsiteX114" fmla="*/ 970251 w 12192000"/>
              <a:gd name="connsiteY114" fmla="*/ 2221029 h 2240205"/>
              <a:gd name="connsiteX115" fmla="*/ 812914 w 12192000"/>
              <a:gd name="connsiteY115" fmla="*/ 2210095 h 2240205"/>
              <a:gd name="connsiteX116" fmla="*/ 776382 w 12192000"/>
              <a:gd name="connsiteY116" fmla="*/ 2204512 h 2240205"/>
              <a:gd name="connsiteX117" fmla="*/ 597225 w 12192000"/>
              <a:gd name="connsiteY117" fmla="*/ 2180999 h 2240205"/>
              <a:gd name="connsiteX118" fmla="*/ 520671 w 12192000"/>
              <a:gd name="connsiteY118" fmla="*/ 2180980 h 2240205"/>
              <a:gd name="connsiteX119" fmla="*/ 515024 w 12192000"/>
              <a:gd name="connsiteY119" fmla="*/ 2179258 h 2240205"/>
              <a:gd name="connsiteX120" fmla="*/ 413835 w 12192000"/>
              <a:gd name="connsiteY120" fmla="*/ 2156783 h 2240205"/>
              <a:gd name="connsiteX121" fmla="*/ 376513 w 12192000"/>
              <a:gd name="connsiteY121" fmla="*/ 2154014 h 2240205"/>
              <a:gd name="connsiteX122" fmla="*/ 273386 w 12192000"/>
              <a:gd name="connsiteY122" fmla="*/ 2142551 h 2240205"/>
              <a:gd name="connsiteX123" fmla="*/ 77641 w 12192000"/>
              <a:gd name="connsiteY123" fmla="*/ 2126835 h 2240205"/>
              <a:gd name="connsiteX124" fmla="*/ 37645 w 12192000"/>
              <a:gd name="connsiteY124" fmla="*/ 2115401 h 2240205"/>
              <a:gd name="connsiteX125" fmla="*/ 4572 w 12192000"/>
              <a:gd name="connsiteY125" fmla="*/ 2111091 h 2240205"/>
              <a:gd name="connsiteX126" fmla="*/ 0 w 12192000"/>
              <a:gd name="connsiteY126" fmla="*/ 2110468 h 2240205"/>
              <a:gd name="connsiteX127" fmla="*/ 0 w 12192000"/>
              <a:gd name="connsiteY127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776382 w 12192000"/>
              <a:gd name="connsiteY115" fmla="*/ 2204512 h 2240205"/>
              <a:gd name="connsiteX116" fmla="*/ 597225 w 12192000"/>
              <a:gd name="connsiteY116" fmla="*/ 2180999 h 2240205"/>
              <a:gd name="connsiteX117" fmla="*/ 520671 w 12192000"/>
              <a:gd name="connsiteY117" fmla="*/ 2180980 h 2240205"/>
              <a:gd name="connsiteX118" fmla="*/ 515024 w 12192000"/>
              <a:gd name="connsiteY118" fmla="*/ 2179258 h 2240205"/>
              <a:gd name="connsiteX119" fmla="*/ 413835 w 12192000"/>
              <a:gd name="connsiteY119" fmla="*/ 2156783 h 2240205"/>
              <a:gd name="connsiteX120" fmla="*/ 376513 w 12192000"/>
              <a:gd name="connsiteY120" fmla="*/ 2154014 h 2240205"/>
              <a:gd name="connsiteX121" fmla="*/ 273386 w 12192000"/>
              <a:gd name="connsiteY121" fmla="*/ 2142551 h 2240205"/>
              <a:gd name="connsiteX122" fmla="*/ 77641 w 12192000"/>
              <a:gd name="connsiteY122" fmla="*/ 2126835 h 2240205"/>
              <a:gd name="connsiteX123" fmla="*/ 37645 w 12192000"/>
              <a:gd name="connsiteY123" fmla="*/ 2115401 h 2240205"/>
              <a:gd name="connsiteX124" fmla="*/ 4572 w 12192000"/>
              <a:gd name="connsiteY124" fmla="*/ 2111091 h 2240205"/>
              <a:gd name="connsiteX125" fmla="*/ 0 w 12192000"/>
              <a:gd name="connsiteY125" fmla="*/ 2110468 h 2240205"/>
              <a:gd name="connsiteX126" fmla="*/ 0 w 12192000"/>
              <a:gd name="connsiteY126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776382 w 12192000"/>
              <a:gd name="connsiteY115" fmla="*/ 2204512 h 2240205"/>
              <a:gd name="connsiteX116" fmla="*/ 597225 w 12192000"/>
              <a:gd name="connsiteY116" fmla="*/ 2180999 h 2240205"/>
              <a:gd name="connsiteX117" fmla="*/ 520671 w 12192000"/>
              <a:gd name="connsiteY117" fmla="*/ 2180980 h 2240205"/>
              <a:gd name="connsiteX118" fmla="*/ 515024 w 12192000"/>
              <a:gd name="connsiteY118" fmla="*/ 2179258 h 2240205"/>
              <a:gd name="connsiteX119" fmla="*/ 413835 w 12192000"/>
              <a:gd name="connsiteY119" fmla="*/ 2156783 h 2240205"/>
              <a:gd name="connsiteX120" fmla="*/ 376513 w 12192000"/>
              <a:gd name="connsiteY120" fmla="*/ 2154014 h 2240205"/>
              <a:gd name="connsiteX121" fmla="*/ 273386 w 12192000"/>
              <a:gd name="connsiteY121" fmla="*/ 2142551 h 2240205"/>
              <a:gd name="connsiteX122" fmla="*/ 77641 w 12192000"/>
              <a:gd name="connsiteY122" fmla="*/ 2126835 h 2240205"/>
              <a:gd name="connsiteX123" fmla="*/ 37645 w 12192000"/>
              <a:gd name="connsiteY123" fmla="*/ 2115401 h 2240205"/>
              <a:gd name="connsiteX124" fmla="*/ 4572 w 12192000"/>
              <a:gd name="connsiteY124" fmla="*/ 2111091 h 2240205"/>
              <a:gd name="connsiteX125" fmla="*/ 0 w 12192000"/>
              <a:gd name="connsiteY125" fmla="*/ 2110468 h 2240205"/>
              <a:gd name="connsiteX126" fmla="*/ 0 w 12192000"/>
              <a:gd name="connsiteY126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515024 w 12192000"/>
              <a:gd name="connsiteY117" fmla="*/ 2179258 h 2240205"/>
              <a:gd name="connsiteX118" fmla="*/ 413835 w 12192000"/>
              <a:gd name="connsiteY118" fmla="*/ 2156783 h 2240205"/>
              <a:gd name="connsiteX119" fmla="*/ 376513 w 12192000"/>
              <a:gd name="connsiteY119" fmla="*/ 2154014 h 2240205"/>
              <a:gd name="connsiteX120" fmla="*/ 273386 w 12192000"/>
              <a:gd name="connsiteY120" fmla="*/ 2142551 h 2240205"/>
              <a:gd name="connsiteX121" fmla="*/ 77641 w 12192000"/>
              <a:gd name="connsiteY121" fmla="*/ 2126835 h 2240205"/>
              <a:gd name="connsiteX122" fmla="*/ 37645 w 12192000"/>
              <a:gd name="connsiteY122" fmla="*/ 2115401 h 2240205"/>
              <a:gd name="connsiteX123" fmla="*/ 4572 w 12192000"/>
              <a:gd name="connsiteY123" fmla="*/ 2111091 h 2240205"/>
              <a:gd name="connsiteX124" fmla="*/ 0 w 12192000"/>
              <a:gd name="connsiteY124" fmla="*/ 2110468 h 2240205"/>
              <a:gd name="connsiteX125" fmla="*/ 0 w 12192000"/>
              <a:gd name="connsiteY125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515024 w 12192000"/>
              <a:gd name="connsiteY117" fmla="*/ 2179258 h 2240205"/>
              <a:gd name="connsiteX118" fmla="*/ 413835 w 12192000"/>
              <a:gd name="connsiteY118" fmla="*/ 2156783 h 2240205"/>
              <a:gd name="connsiteX119" fmla="*/ 376513 w 12192000"/>
              <a:gd name="connsiteY119" fmla="*/ 2154014 h 2240205"/>
              <a:gd name="connsiteX120" fmla="*/ 273386 w 12192000"/>
              <a:gd name="connsiteY120" fmla="*/ 2142551 h 2240205"/>
              <a:gd name="connsiteX121" fmla="*/ 77641 w 12192000"/>
              <a:gd name="connsiteY121" fmla="*/ 2126835 h 2240205"/>
              <a:gd name="connsiteX122" fmla="*/ 37645 w 12192000"/>
              <a:gd name="connsiteY122" fmla="*/ 2115401 h 2240205"/>
              <a:gd name="connsiteX123" fmla="*/ 4572 w 12192000"/>
              <a:gd name="connsiteY123" fmla="*/ 2111091 h 2240205"/>
              <a:gd name="connsiteX124" fmla="*/ 0 w 12192000"/>
              <a:gd name="connsiteY124" fmla="*/ 2110468 h 2240205"/>
              <a:gd name="connsiteX125" fmla="*/ 0 w 12192000"/>
              <a:gd name="connsiteY125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413835 w 12192000"/>
              <a:gd name="connsiteY117" fmla="*/ 2156783 h 2240205"/>
              <a:gd name="connsiteX118" fmla="*/ 376513 w 12192000"/>
              <a:gd name="connsiteY118" fmla="*/ 2154014 h 2240205"/>
              <a:gd name="connsiteX119" fmla="*/ 273386 w 12192000"/>
              <a:gd name="connsiteY119" fmla="*/ 2142551 h 2240205"/>
              <a:gd name="connsiteX120" fmla="*/ 77641 w 12192000"/>
              <a:gd name="connsiteY120" fmla="*/ 2126835 h 2240205"/>
              <a:gd name="connsiteX121" fmla="*/ 37645 w 12192000"/>
              <a:gd name="connsiteY121" fmla="*/ 2115401 h 2240205"/>
              <a:gd name="connsiteX122" fmla="*/ 4572 w 12192000"/>
              <a:gd name="connsiteY122" fmla="*/ 2111091 h 2240205"/>
              <a:gd name="connsiteX123" fmla="*/ 0 w 12192000"/>
              <a:gd name="connsiteY123" fmla="*/ 2110468 h 2240205"/>
              <a:gd name="connsiteX124" fmla="*/ 0 w 12192000"/>
              <a:gd name="connsiteY124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413835 w 12192000"/>
              <a:gd name="connsiteY117" fmla="*/ 2156783 h 2240205"/>
              <a:gd name="connsiteX118" fmla="*/ 376513 w 12192000"/>
              <a:gd name="connsiteY118" fmla="*/ 2154014 h 2240205"/>
              <a:gd name="connsiteX119" fmla="*/ 273386 w 12192000"/>
              <a:gd name="connsiteY119" fmla="*/ 2142551 h 2240205"/>
              <a:gd name="connsiteX120" fmla="*/ 77641 w 12192000"/>
              <a:gd name="connsiteY120" fmla="*/ 2126835 h 2240205"/>
              <a:gd name="connsiteX121" fmla="*/ 37645 w 12192000"/>
              <a:gd name="connsiteY121" fmla="*/ 2115401 h 2240205"/>
              <a:gd name="connsiteX122" fmla="*/ 4572 w 12192000"/>
              <a:gd name="connsiteY122" fmla="*/ 2111091 h 2240205"/>
              <a:gd name="connsiteX123" fmla="*/ 0 w 12192000"/>
              <a:gd name="connsiteY123" fmla="*/ 2110468 h 2240205"/>
              <a:gd name="connsiteX124" fmla="*/ 0 w 12192000"/>
              <a:gd name="connsiteY124" fmla="*/ 0 h 224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2000" h="2240205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72ACB1-CC0C-439C-AA67-91E0693E6D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09290">
            <a:off x="7882025" y="3628194"/>
            <a:ext cx="3412914" cy="263430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5DA42D8-C009-939D-D5BE-5BCE5329D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691" r="9066" b="-3"/>
          <a:stretch/>
        </p:blipFill>
        <p:spPr>
          <a:xfrm rot="250653">
            <a:off x="7862171" y="3551358"/>
            <a:ext cx="3466531" cy="2801613"/>
          </a:xfrm>
          <a:custGeom>
            <a:avLst/>
            <a:gdLst/>
            <a:ahLst/>
            <a:cxnLst/>
            <a:rect l="l" t="t" r="r" b="b"/>
            <a:pathLst>
              <a:path w="3466531" h="2801613">
                <a:moveTo>
                  <a:pt x="3161710" y="0"/>
                </a:moveTo>
                <a:lnTo>
                  <a:pt x="3466324" y="2359568"/>
                </a:lnTo>
                <a:cubicBezTo>
                  <a:pt x="3468095" y="2373606"/>
                  <a:pt x="3458336" y="2386424"/>
                  <a:pt x="3444479" y="2388249"/>
                </a:cubicBezTo>
                <a:cubicBezTo>
                  <a:pt x="3442039" y="2388576"/>
                  <a:pt x="3439599" y="2388905"/>
                  <a:pt x="3437159" y="2389232"/>
                </a:cubicBezTo>
                <a:lnTo>
                  <a:pt x="3400929" y="2397326"/>
                </a:lnTo>
                <a:lnTo>
                  <a:pt x="3272321" y="2410520"/>
                </a:lnTo>
                <a:cubicBezTo>
                  <a:pt x="3231888" y="2415746"/>
                  <a:pt x="3194789" y="2420542"/>
                  <a:pt x="3154357" y="2425769"/>
                </a:cubicBezTo>
                <a:cubicBezTo>
                  <a:pt x="3112480" y="2425390"/>
                  <a:pt x="3061080" y="2450019"/>
                  <a:pt x="3003349" y="2454872"/>
                </a:cubicBezTo>
                <a:lnTo>
                  <a:pt x="2960536" y="2455637"/>
                </a:lnTo>
                <a:cubicBezTo>
                  <a:pt x="2929095" y="2459511"/>
                  <a:pt x="2897654" y="2463384"/>
                  <a:pt x="2866213" y="2467258"/>
                </a:cubicBezTo>
                <a:cubicBezTo>
                  <a:pt x="2775743" y="2479566"/>
                  <a:pt x="2775128" y="2479371"/>
                  <a:pt x="2684659" y="2491679"/>
                </a:cubicBezTo>
                <a:lnTo>
                  <a:pt x="2629928" y="2498842"/>
                </a:lnTo>
                <a:cubicBezTo>
                  <a:pt x="1854893" y="2599766"/>
                  <a:pt x="1079857" y="2700689"/>
                  <a:pt x="304822" y="2801613"/>
                </a:cubicBezTo>
                <a:lnTo>
                  <a:pt x="208" y="442045"/>
                </a:lnTo>
                <a:cubicBezTo>
                  <a:pt x="-1564" y="428007"/>
                  <a:pt x="8195" y="415189"/>
                  <a:pt x="22052" y="413364"/>
                </a:cubicBezTo>
                <a:cubicBezTo>
                  <a:pt x="68272" y="402511"/>
                  <a:pt x="133794" y="396056"/>
                  <a:pt x="182963" y="389133"/>
                </a:cubicBezTo>
                <a:cubicBezTo>
                  <a:pt x="227664" y="383363"/>
                  <a:pt x="212063" y="382146"/>
                  <a:pt x="256765" y="376376"/>
                </a:cubicBezTo>
                <a:lnTo>
                  <a:pt x="309931" y="366049"/>
                </a:lnTo>
                <a:cubicBezTo>
                  <a:pt x="336479" y="360885"/>
                  <a:pt x="358911" y="347424"/>
                  <a:pt x="378532" y="343418"/>
                </a:cubicBezTo>
                <a:cubicBezTo>
                  <a:pt x="412260" y="338007"/>
                  <a:pt x="485142" y="335887"/>
                  <a:pt x="512299" y="333582"/>
                </a:cubicBezTo>
                <a:cubicBezTo>
                  <a:pt x="544238" y="329381"/>
                  <a:pt x="547053" y="335758"/>
                  <a:pt x="578993" y="331558"/>
                </a:cubicBezTo>
                <a:cubicBezTo>
                  <a:pt x="634094" y="324357"/>
                  <a:pt x="394729" y="360580"/>
                  <a:pt x="836603" y="302771"/>
                </a:cubicBezTo>
                <a:cubicBezTo>
                  <a:pt x="1611639" y="201847"/>
                  <a:pt x="2386675" y="100924"/>
                  <a:pt x="3161710" y="0"/>
                </a:cubicBezTo>
                <a:close/>
              </a:path>
            </a:pathLst>
          </a:cu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396CDD-E548-43CF-ABC9-748DDDF7FB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0292">
            <a:off x="8383027" y="932965"/>
            <a:ext cx="3416468" cy="265142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D7FA9D7F-E0DD-A867-8C2E-3C5E087732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3103"/>
          <a:stretch/>
        </p:blipFill>
        <p:spPr>
          <a:xfrm>
            <a:off x="8438889" y="969845"/>
            <a:ext cx="3318929" cy="2568905"/>
          </a:xfrm>
          <a:custGeom>
            <a:avLst/>
            <a:gdLst/>
            <a:ahLst/>
            <a:cxnLst/>
            <a:rect l="l" t="t" r="r" b="b"/>
            <a:pathLst>
              <a:path w="3318929" h="2568905">
                <a:moveTo>
                  <a:pt x="134391" y="11"/>
                </a:moveTo>
                <a:lnTo>
                  <a:pt x="800813" y="33050"/>
                </a:lnTo>
                <a:lnTo>
                  <a:pt x="822873" y="27944"/>
                </a:lnTo>
                <a:cubicBezTo>
                  <a:pt x="835067" y="28822"/>
                  <a:pt x="837585" y="32807"/>
                  <a:pt x="844940" y="35238"/>
                </a:cubicBezTo>
                <a:lnTo>
                  <a:pt x="1143104" y="50019"/>
                </a:lnTo>
                <a:lnTo>
                  <a:pt x="1182681" y="51982"/>
                </a:lnTo>
                <a:lnTo>
                  <a:pt x="1205113" y="46487"/>
                </a:lnTo>
                <a:cubicBezTo>
                  <a:pt x="1213745" y="52197"/>
                  <a:pt x="1220760" y="42215"/>
                  <a:pt x="1228089" y="40054"/>
                </a:cubicBezTo>
                <a:lnTo>
                  <a:pt x="1250030" y="37876"/>
                </a:lnTo>
                <a:lnTo>
                  <a:pt x="1266821" y="38203"/>
                </a:lnTo>
                <a:lnTo>
                  <a:pt x="1284166" y="43532"/>
                </a:lnTo>
                <a:cubicBezTo>
                  <a:pt x="1289049" y="44207"/>
                  <a:pt x="1290483" y="41497"/>
                  <a:pt x="1296115" y="42264"/>
                </a:cubicBezTo>
                <a:lnTo>
                  <a:pt x="1317962" y="48136"/>
                </a:lnTo>
                <a:lnTo>
                  <a:pt x="1350049" y="54138"/>
                </a:lnTo>
                <a:lnTo>
                  <a:pt x="1372055" y="59931"/>
                </a:lnTo>
                <a:lnTo>
                  <a:pt x="1376272" y="61579"/>
                </a:lnTo>
                <a:lnTo>
                  <a:pt x="1521787" y="68793"/>
                </a:lnTo>
                <a:lnTo>
                  <a:pt x="1532601" y="67720"/>
                </a:lnTo>
                <a:lnTo>
                  <a:pt x="1568736" y="71121"/>
                </a:lnTo>
                <a:lnTo>
                  <a:pt x="1574104" y="69194"/>
                </a:lnTo>
                <a:lnTo>
                  <a:pt x="1609400" y="73137"/>
                </a:lnTo>
                <a:cubicBezTo>
                  <a:pt x="1621141" y="73408"/>
                  <a:pt x="1641434" y="74905"/>
                  <a:pt x="1648285" y="73203"/>
                </a:cubicBezTo>
                <a:lnTo>
                  <a:pt x="1651429" y="68356"/>
                </a:lnTo>
                <a:lnTo>
                  <a:pt x="1659958" y="68338"/>
                </a:lnTo>
                <a:cubicBezTo>
                  <a:pt x="1660561" y="68752"/>
                  <a:pt x="1672843" y="69041"/>
                  <a:pt x="1673347" y="69098"/>
                </a:cubicBezTo>
                <a:lnTo>
                  <a:pt x="1703088" y="75824"/>
                </a:lnTo>
                <a:lnTo>
                  <a:pt x="3318929" y="154146"/>
                </a:lnTo>
                <a:lnTo>
                  <a:pt x="3200416" y="2544653"/>
                </a:lnTo>
                <a:cubicBezTo>
                  <a:pt x="3199679" y="2558704"/>
                  <a:pt x="3187877" y="2569530"/>
                  <a:pt x="3173999" y="2568878"/>
                </a:cubicBezTo>
                <a:cubicBezTo>
                  <a:pt x="2671371" y="2546885"/>
                  <a:pt x="1144355" y="2472095"/>
                  <a:pt x="1624" y="2414345"/>
                </a:cubicBezTo>
                <a:lnTo>
                  <a:pt x="0" y="2414263"/>
                </a:lnTo>
                <a:lnTo>
                  <a:pt x="118637" y="21261"/>
                </a:lnTo>
                <a:cubicBezTo>
                  <a:pt x="119285" y="9129"/>
                  <a:pt x="126315" y="-357"/>
                  <a:pt x="134391" y="1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FE7BFA-66C8-E893-EFF4-D3097F46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721743"/>
            <a:ext cx="7754867" cy="1708446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Anne Frank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739E7-CC3B-3290-A6ED-58D5791AB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2810013"/>
            <a:ext cx="5872575" cy="35369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500"/>
              <a:t>Anne Frank was born in Frankfurt</a:t>
            </a:r>
          </a:p>
          <a:p>
            <a:r>
              <a:rPr lang="en-US" sz="1500"/>
              <a:t>When she was four and half she moved to Netherlands</a:t>
            </a:r>
          </a:p>
          <a:p>
            <a:r>
              <a:rPr lang="en" sz="1500"/>
              <a:t>Her family and she were hiding in the building, they hide there for 4 years</a:t>
            </a:r>
          </a:p>
          <a:p>
            <a:r>
              <a:rPr lang="en" sz="1500"/>
              <a:t>On </a:t>
            </a:r>
            <a:r>
              <a:rPr lang="en" sz="1500">
                <a:ea typeface="+mn-lt"/>
                <a:cs typeface="+mn-lt"/>
              </a:rPr>
              <a:t>4 August 1944 gestapo find Anne Frank and her family</a:t>
            </a:r>
          </a:p>
          <a:p>
            <a:r>
              <a:rPr lang="en" sz="1500">
                <a:ea typeface="+mn-lt"/>
                <a:cs typeface="+mn-lt"/>
              </a:rPr>
              <a:t>Gestapo put her in the Bergen-Belsen camp, where she died</a:t>
            </a:r>
          </a:p>
          <a:p>
            <a:r>
              <a:rPr lang="en" sz="1500"/>
              <a:t>Her dad release </a:t>
            </a:r>
            <a:r>
              <a:rPr lang="en" sz="1500">
                <a:ea typeface="+mn-lt"/>
                <a:cs typeface="+mn-lt"/>
              </a:rPr>
              <a:t>The Diary of a Young Girl on 25.6.1947</a:t>
            </a:r>
            <a:endParaRPr lang="en" sz="1500"/>
          </a:p>
        </p:txBody>
      </p:sp>
    </p:spTree>
    <p:extLst>
      <p:ext uri="{BB962C8B-B14F-4D97-AF65-F5344CB8AC3E}">
        <p14:creationId xmlns:p14="http://schemas.microsoft.com/office/powerpoint/2010/main" val="310490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C5D27EB0-8BE0-48A7-8570-9A138605F2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7A55D5B-D482-4672-82D9-7C01DF001A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0" y="0"/>
            <a:ext cx="12192000" cy="2179475"/>
          </a:xfrm>
          <a:custGeom>
            <a:avLst/>
            <a:gdLst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076 w 12192000"/>
              <a:gd name="connsiteY144" fmla="*/ 1813003 h 2237474"/>
              <a:gd name="connsiteX145" fmla="*/ 4459810 w 12192000"/>
              <a:gd name="connsiteY145" fmla="*/ 1797886 h 2237474"/>
              <a:gd name="connsiteX146" fmla="*/ 4379064 w 12192000"/>
              <a:gd name="connsiteY146" fmla="*/ 1817177 h 2237474"/>
              <a:gd name="connsiteX147" fmla="*/ 4319209 w 12192000"/>
              <a:gd name="connsiteY147" fmla="*/ 1834833 h 2237474"/>
              <a:gd name="connsiteX148" fmla="*/ 4306907 w 12192000"/>
              <a:gd name="connsiteY148" fmla="*/ 1841641 h 2237474"/>
              <a:gd name="connsiteX149" fmla="*/ 4290981 w 12192000"/>
              <a:gd name="connsiteY149" fmla="*/ 1839677 h 2237474"/>
              <a:gd name="connsiteX150" fmla="*/ 4285792 w 12192000"/>
              <a:gd name="connsiteY150" fmla="*/ 1836231 h 2237474"/>
              <a:gd name="connsiteX151" fmla="*/ 4238372 w 12192000"/>
              <a:gd name="connsiteY151" fmla="*/ 1851480 h 2237474"/>
              <a:gd name="connsiteX152" fmla="*/ 4232517 w 12192000"/>
              <a:gd name="connsiteY152" fmla="*/ 1852567 h 2237474"/>
              <a:gd name="connsiteX153" fmla="*/ 4191732 w 12192000"/>
              <a:gd name="connsiteY153" fmla="*/ 1857328 h 2237474"/>
              <a:gd name="connsiteX154" fmla="*/ 4065532 w 12192000"/>
              <a:gd name="connsiteY154" fmla="*/ 1855477 h 2237474"/>
              <a:gd name="connsiteX155" fmla="*/ 4028460 w 12192000"/>
              <a:gd name="connsiteY155" fmla="*/ 1855137 h 2237474"/>
              <a:gd name="connsiteX156" fmla="*/ 4002267 w 12192000"/>
              <a:gd name="connsiteY156" fmla="*/ 1852352 h 2237474"/>
              <a:gd name="connsiteX157" fmla="*/ 3931396 w 12192000"/>
              <a:gd name="connsiteY157" fmla="*/ 1858915 h 2237474"/>
              <a:gd name="connsiteX158" fmla="*/ 3812162 w 12192000"/>
              <a:gd name="connsiteY158" fmla="*/ 1875501 h 2237474"/>
              <a:gd name="connsiteX159" fmla="*/ 3767672 w 12192000"/>
              <a:gd name="connsiteY159" fmla="*/ 1874600 h 2237474"/>
              <a:gd name="connsiteX160" fmla="*/ 3764741 w 12192000"/>
              <a:gd name="connsiteY160" fmla="*/ 1869433 h 2237474"/>
              <a:gd name="connsiteX161" fmla="*/ 3751332 w 12192000"/>
              <a:gd name="connsiteY161" fmla="*/ 1869854 h 2237474"/>
              <a:gd name="connsiteX162" fmla="*/ 3748155 w 12192000"/>
              <a:gd name="connsiteY162" fmla="*/ 1868903 h 2237474"/>
              <a:gd name="connsiteX163" fmla="*/ 3729530 w 12192000"/>
              <a:gd name="connsiteY163" fmla="*/ 1864513 h 2237474"/>
              <a:gd name="connsiteX164" fmla="*/ 3680177 w 12192000"/>
              <a:gd name="connsiteY164" fmla="*/ 1881552 h 2237474"/>
              <a:gd name="connsiteX165" fmla="*/ 3567259 w 12192000"/>
              <a:gd name="connsiteY165" fmla="*/ 1893482 h 2237474"/>
              <a:gd name="connsiteX166" fmla="*/ 3405770 w 12192000"/>
              <a:gd name="connsiteY166" fmla="*/ 1904591 h 2237474"/>
              <a:gd name="connsiteX167" fmla="*/ 3280097 w 12192000"/>
              <a:gd name="connsiteY167" fmla="*/ 1919610 h 2237474"/>
              <a:gd name="connsiteX168" fmla="*/ 3123424 w 12192000"/>
              <a:gd name="connsiteY168" fmla="*/ 1952930 h 2237474"/>
              <a:gd name="connsiteX169" fmla="*/ 3009910 w 12192000"/>
              <a:gd name="connsiteY169" fmla="*/ 1957866 h 2237474"/>
              <a:gd name="connsiteX170" fmla="*/ 2995934 w 12192000"/>
              <a:gd name="connsiteY170" fmla="*/ 1967085 h 2237474"/>
              <a:gd name="connsiteX171" fmla="*/ 2980071 w 12192000"/>
              <a:gd name="connsiteY171" fmla="*/ 1972988 h 2237474"/>
              <a:gd name="connsiteX172" fmla="*/ 2978094 w 12192000"/>
              <a:gd name="connsiteY172" fmla="*/ 1972369 h 2237474"/>
              <a:gd name="connsiteX173" fmla="*/ 2942858 w 12192000"/>
              <a:gd name="connsiteY173" fmla="*/ 1981367 h 2237474"/>
              <a:gd name="connsiteX174" fmla="*/ 2875436 w 12192000"/>
              <a:gd name="connsiteY174" fmla="*/ 1996977 h 2237474"/>
              <a:gd name="connsiteX175" fmla="*/ 2874892 w 12192000"/>
              <a:gd name="connsiteY175" fmla="*/ 1996085 h 2237474"/>
              <a:gd name="connsiteX176" fmla="*/ 2864145 w 12192000"/>
              <a:gd name="connsiteY176" fmla="*/ 1994061 h 2237474"/>
              <a:gd name="connsiteX177" fmla="*/ 2843662 w 12192000"/>
              <a:gd name="connsiteY177" fmla="*/ 1992498 h 2237474"/>
              <a:gd name="connsiteX178" fmla="*/ 2796128 w 12192000"/>
              <a:gd name="connsiteY178" fmla="*/ 1976403 h 2237474"/>
              <a:gd name="connsiteX179" fmla="*/ 2756784 w 12192000"/>
              <a:gd name="connsiteY179" fmla="*/ 1985116 h 2237474"/>
              <a:gd name="connsiteX180" fmla="*/ 2748833 w 12192000"/>
              <a:gd name="connsiteY180" fmla="*/ 1986323 h 2237474"/>
              <a:gd name="connsiteX181" fmla="*/ 2748661 w 12192000"/>
              <a:gd name="connsiteY181" fmla="*/ 1986122 h 2237474"/>
              <a:gd name="connsiteX182" fmla="*/ 2740251 w 12192000"/>
              <a:gd name="connsiteY182" fmla="*/ 1986946 h 2237474"/>
              <a:gd name="connsiteX183" fmla="*/ 2718916 w 12192000"/>
              <a:gd name="connsiteY183" fmla="*/ 1990867 h 2237474"/>
              <a:gd name="connsiteX184" fmla="*/ 2713522 w 12192000"/>
              <a:gd name="connsiteY184" fmla="*/ 1990173 h 2237474"/>
              <a:gd name="connsiteX185" fmla="*/ 2680597 w 12192000"/>
              <a:gd name="connsiteY185" fmla="*/ 1984996 h 2237474"/>
              <a:gd name="connsiteX186" fmla="*/ 2578178 w 12192000"/>
              <a:gd name="connsiteY186" fmla="*/ 1990531 h 2237474"/>
              <a:gd name="connsiteX187" fmla="*/ 2476147 w 12192000"/>
              <a:gd name="connsiteY187" fmla="*/ 1998305 h 2237474"/>
              <a:gd name="connsiteX188" fmla="*/ 2373568 w 12192000"/>
              <a:gd name="connsiteY188" fmla="*/ 2003219 h 2237474"/>
              <a:gd name="connsiteX189" fmla="*/ 2321399 w 12192000"/>
              <a:gd name="connsiteY189" fmla="*/ 1989467 h 2237474"/>
              <a:gd name="connsiteX190" fmla="*/ 2315525 w 12192000"/>
              <a:gd name="connsiteY190" fmla="*/ 1989708 h 2237474"/>
              <a:gd name="connsiteX191" fmla="*/ 2300792 w 12192000"/>
              <a:gd name="connsiteY191" fmla="*/ 1994290 h 2237474"/>
              <a:gd name="connsiteX192" fmla="*/ 2295469 w 12192000"/>
              <a:gd name="connsiteY192" fmla="*/ 1996659 h 2237474"/>
              <a:gd name="connsiteX193" fmla="*/ 2287219 w 12192000"/>
              <a:gd name="connsiteY193" fmla="*/ 1998750 h 2237474"/>
              <a:gd name="connsiteX194" fmla="*/ 2286948 w 12192000"/>
              <a:gd name="connsiteY194" fmla="*/ 1998596 h 2237474"/>
              <a:gd name="connsiteX195" fmla="*/ 2243069 w 12192000"/>
              <a:gd name="connsiteY195" fmla="*/ 2015111 h 2237474"/>
              <a:gd name="connsiteX196" fmla="*/ 2186609 w 12192000"/>
              <a:gd name="connsiteY196" fmla="*/ 2008263 h 2237474"/>
              <a:gd name="connsiteX197" fmla="*/ 2164831 w 12192000"/>
              <a:gd name="connsiteY197" fmla="*/ 2010143 h 2237474"/>
              <a:gd name="connsiteX198" fmla="*/ 2152836 w 12192000"/>
              <a:gd name="connsiteY198" fmla="*/ 2010048 h 2237474"/>
              <a:gd name="connsiteX199" fmla="*/ 2117102 w 12192000"/>
              <a:gd name="connsiteY199" fmla="*/ 2023004 h 2237474"/>
              <a:gd name="connsiteX200" fmla="*/ 2111935 w 12192000"/>
              <a:gd name="connsiteY200" fmla="*/ 2023163 h 2237474"/>
              <a:gd name="connsiteX201" fmla="*/ 2089991 w 12192000"/>
              <a:gd name="connsiteY201" fmla="*/ 2034193 h 2237474"/>
              <a:gd name="connsiteX202" fmla="*/ 2058061 w 12192000"/>
              <a:gd name="connsiteY202" fmla="*/ 2047942 h 2237474"/>
              <a:gd name="connsiteX203" fmla="*/ 2055737 w 12192000"/>
              <a:gd name="connsiteY203" fmla="*/ 2047704 h 2237474"/>
              <a:gd name="connsiteX204" fmla="*/ 2042244 w 12192000"/>
              <a:gd name="connsiteY204" fmla="*/ 2055560 h 2237474"/>
              <a:gd name="connsiteX205" fmla="*/ 1976224 w 12192000"/>
              <a:gd name="connsiteY205" fmla="*/ 2074257 h 2237474"/>
              <a:gd name="connsiteX206" fmla="*/ 1877728 w 12192000"/>
              <a:gd name="connsiteY206" fmla="*/ 2101004 h 2237474"/>
              <a:gd name="connsiteX207" fmla="*/ 1759056 w 12192000"/>
              <a:gd name="connsiteY207" fmla="*/ 2125608 h 2237474"/>
              <a:gd name="connsiteX208" fmla="*/ 1637948 w 12192000"/>
              <a:gd name="connsiteY208" fmla="*/ 2172597 h 2237474"/>
              <a:gd name="connsiteX209" fmla="*/ 1434549 w 12192000"/>
              <a:gd name="connsiteY209" fmla="*/ 2234522 h 2237474"/>
              <a:gd name="connsiteX210" fmla="*/ 1398481 w 12192000"/>
              <a:gd name="connsiteY210" fmla="*/ 2237074 h 2237474"/>
              <a:gd name="connsiteX211" fmla="*/ 1398407 w 12192000"/>
              <a:gd name="connsiteY211" fmla="*/ 2237095 h 2237474"/>
              <a:gd name="connsiteX212" fmla="*/ 1370962 w 12192000"/>
              <a:gd name="connsiteY212" fmla="*/ 2237474 h 2237474"/>
              <a:gd name="connsiteX213" fmla="*/ 1356367 w 12192000"/>
              <a:gd name="connsiteY213" fmla="*/ 2235089 h 2237474"/>
              <a:gd name="connsiteX214" fmla="*/ 1324828 w 12192000"/>
              <a:gd name="connsiteY214" fmla="*/ 2231968 h 2237474"/>
              <a:gd name="connsiteX215" fmla="*/ 1297744 w 12192000"/>
              <a:gd name="connsiteY215" fmla="*/ 2235849 h 2237474"/>
              <a:gd name="connsiteX216" fmla="*/ 1286236 w 12192000"/>
              <a:gd name="connsiteY216" fmla="*/ 2233135 h 2237474"/>
              <a:gd name="connsiteX217" fmla="*/ 1283504 w 12192000"/>
              <a:gd name="connsiteY217" fmla="*/ 2233797 h 2237474"/>
              <a:gd name="connsiteX218" fmla="*/ 1279765 w 12192000"/>
              <a:gd name="connsiteY218" fmla="*/ 2229639 h 2237474"/>
              <a:gd name="connsiteX219" fmla="*/ 1195347 w 12192000"/>
              <a:gd name="connsiteY219" fmla="*/ 2212354 h 2237474"/>
              <a:gd name="connsiteX220" fmla="*/ 970251 w 12192000"/>
              <a:gd name="connsiteY220" fmla="*/ 2221029 h 2237474"/>
              <a:gd name="connsiteX221" fmla="*/ 812914 w 12192000"/>
              <a:gd name="connsiteY221" fmla="*/ 2202752 h 2237474"/>
              <a:gd name="connsiteX222" fmla="*/ 800195 w 12192000"/>
              <a:gd name="connsiteY222" fmla="*/ 2209407 h 2237474"/>
              <a:gd name="connsiteX223" fmla="*/ 784978 w 12192000"/>
              <a:gd name="connsiteY223" fmla="*/ 2212360 h 2237474"/>
              <a:gd name="connsiteX224" fmla="*/ 681987 w 12192000"/>
              <a:gd name="connsiteY224" fmla="*/ 2216757 h 2237474"/>
              <a:gd name="connsiteX225" fmla="*/ 669923 w 12192000"/>
              <a:gd name="connsiteY225" fmla="*/ 2211682 h 2237474"/>
              <a:gd name="connsiteX226" fmla="*/ 648680 w 12192000"/>
              <a:gd name="connsiteY226" fmla="*/ 2206229 h 2237474"/>
              <a:gd name="connsiteX227" fmla="*/ 597225 w 12192000"/>
              <a:gd name="connsiteY227" fmla="*/ 2180999 h 2237474"/>
              <a:gd name="connsiteX228" fmla="*/ 558449 w 12192000"/>
              <a:gd name="connsiteY228" fmla="*/ 2182346 h 2237474"/>
              <a:gd name="connsiteX229" fmla="*/ 550517 w 12192000"/>
              <a:gd name="connsiteY229" fmla="*/ 2182060 h 2237474"/>
              <a:gd name="connsiteX230" fmla="*/ 550309 w 12192000"/>
              <a:gd name="connsiteY230" fmla="*/ 2181825 h 2237474"/>
              <a:gd name="connsiteX231" fmla="*/ 541836 w 12192000"/>
              <a:gd name="connsiteY231" fmla="*/ 2181063 h 2237474"/>
              <a:gd name="connsiteX232" fmla="*/ 536057 w 12192000"/>
              <a:gd name="connsiteY232" fmla="*/ 2181537 h 2237474"/>
              <a:gd name="connsiteX233" fmla="*/ 520671 w 12192000"/>
              <a:gd name="connsiteY233" fmla="*/ 2180980 h 2237474"/>
              <a:gd name="connsiteX234" fmla="*/ 515024 w 12192000"/>
              <a:gd name="connsiteY234" fmla="*/ 2179258 h 2237474"/>
              <a:gd name="connsiteX235" fmla="*/ 512278 w 12192000"/>
              <a:gd name="connsiteY235" fmla="*/ 2176369 h 2237474"/>
              <a:gd name="connsiteX236" fmla="*/ 480419 w 12192000"/>
              <a:gd name="connsiteY236" fmla="*/ 2167807 h 2237474"/>
              <a:gd name="connsiteX237" fmla="*/ 413835 w 12192000"/>
              <a:gd name="connsiteY237" fmla="*/ 2156783 h 2237474"/>
              <a:gd name="connsiteX238" fmla="*/ 376513 w 12192000"/>
              <a:gd name="connsiteY238" fmla="*/ 2154014 h 2237474"/>
              <a:gd name="connsiteX239" fmla="*/ 273386 w 12192000"/>
              <a:gd name="connsiteY239" fmla="*/ 2142551 h 2237474"/>
              <a:gd name="connsiteX240" fmla="*/ 169207 w 12192000"/>
              <a:gd name="connsiteY240" fmla="*/ 2128100 h 2237474"/>
              <a:gd name="connsiteX241" fmla="*/ 93149 w 12192000"/>
              <a:gd name="connsiteY241" fmla="*/ 2105324 h 2237474"/>
              <a:gd name="connsiteX242" fmla="*/ 88109 w 12192000"/>
              <a:gd name="connsiteY242" fmla="*/ 2106704 h 2237474"/>
              <a:gd name="connsiteX243" fmla="*/ 80022 w 12192000"/>
              <a:gd name="connsiteY243" fmla="*/ 2107254 h 2237474"/>
              <a:gd name="connsiteX244" fmla="*/ 79717 w 12192000"/>
              <a:gd name="connsiteY244" fmla="*/ 2107046 h 2237474"/>
              <a:gd name="connsiteX245" fmla="*/ 72352 w 12192000"/>
              <a:gd name="connsiteY245" fmla="*/ 2107991 h 2237474"/>
              <a:gd name="connsiteX246" fmla="*/ 37645 w 12192000"/>
              <a:gd name="connsiteY246" fmla="*/ 2115401 h 2237474"/>
              <a:gd name="connsiteX247" fmla="*/ 4572 w 12192000"/>
              <a:gd name="connsiteY247" fmla="*/ 2111091 h 2237474"/>
              <a:gd name="connsiteX248" fmla="*/ 0 w 12192000"/>
              <a:gd name="connsiteY248" fmla="*/ 2110468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810 w 12192000"/>
              <a:gd name="connsiteY144" fmla="*/ 1797886 h 2237474"/>
              <a:gd name="connsiteX145" fmla="*/ 4379064 w 12192000"/>
              <a:gd name="connsiteY145" fmla="*/ 1817177 h 2237474"/>
              <a:gd name="connsiteX146" fmla="*/ 4319209 w 12192000"/>
              <a:gd name="connsiteY146" fmla="*/ 1834833 h 2237474"/>
              <a:gd name="connsiteX147" fmla="*/ 4306907 w 12192000"/>
              <a:gd name="connsiteY147" fmla="*/ 1841641 h 2237474"/>
              <a:gd name="connsiteX148" fmla="*/ 4290981 w 12192000"/>
              <a:gd name="connsiteY148" fmla="*/ 1839677 h 2237474"/>
              <a:gd name="connsiteX149" fmla="*/ 4285792 w 12192000"/>
              <a:gd name="connsiteY149" fmla="*/ 1836231 h 2237474"/>
              <a:gd name="connsiteX150" fmla="*/ 4238372 w 12192000"/>
              <a:gd name="connsiteY150" fmla="*/ 1851480 h 2237474"/>
              <a:gd name="connsiteX151" fmla="*/ 4232517 w 12192000"/>
              <a:gd name="connsiteY151" fmla="*/ 1852567 h 2237474"/>
              <a:gd name="connsiteX152" fmla="*/ 4191732 w 12192000"/>
              <a:gd name="connsiteY152" fmla="*/ 1857328 h 2237474"/>
              <a:gd name="connsiteX153" fmla="*/ 4065532 w 12192000"/>
              <a:gd name="connsiteY153" fmla="*/ 1855477 h 2237474"/>
              <a:gd name="connsiteX154" fmla="*/ 4028460 w 12192000"/>
              <a:gd name="connsiteY154" fmla="*/ 1855137 h 2237474"/>
              <a:gd name="connsiteX155" fmla="*/ 4002267 w 12192000"/>
              <a:gd name="connsiteY155" fmla="*/ 1852352 h 2237474"/>
              <a:gd name="connsiteX156" fmla="*/ 3931396 w 12192000"/>
              <a:gd name="connsiteY156" fmla="*/ 1858915 h 2237474"/>
              <a:gd name="connsiteX157" fmla="*/ 3812162 w 12192000"/>
              <a:gd name="connsiteY157" fmla="*/ 1875501 h 2237474"/>
              <a:gd name="connsiteX158" fmla="*/ 3767672 w 12192000"/>
              <a:gd name="connsiteY158" fmla="*/ 1874600 h 2237474"/>
              <a:gd name="connsiteX159" fmla="*/ 3764741 w 12192000"/>
              <a:gd name="connsiteY159" fmla="*/ 1869433 h 2237474"/>
              <a:gd name="connsiteX160" fmla="*/ 3751332 w 12192000"/>
              <a:gd name="connsiteY160" fmla="*/ 1869854 h 2237474"/>
              <a:gd name="connsiteX161" fmla="*/ 3748155 w 12192000"/>
              <a:gd name="connsiteY161" fmla="*/ 1868903 h 2237474"/>
              <a:gd name="connsiteX162" fmla="*/ 3729530 w 12192000"/>
              <a:gd name="connsiteY162" fmla="*/ 1864513 h 2237474"/>
              <a:gd name="connsiteX163" fmla="*/ 3680177 w 12192000"/>
              <a:gd name="connsiteY163" fmla="*/ 1881552 h 2237474"/>
              <a:gd name="connsiteX164" fmla="*/ 3567259 w 12192000"/>
              <a:gd name="connsiteY164" fmla="*/ 1893482 h 2237474"/>
              <a:gd name="connsiteX165" fmla="*/ 3405770 w 12192000"/>
              <a:gd name="connsiteY165" fmla="*/ 1904591 h 2237474"/>
              <a:gd name="connsiteX166" fmla="*/ 3280097 w 12192000"/>
              <a:gd name="connsiteY166" fmla="*/ 1919610 h 2237474"/>
              <a:gd name="connsiteX167" fmla="*/ 3123424 w 12192000"/>
              <a:gd name="connsiteY167" fmla="*/ 1952930 h 2237474"/>
              <a:gd name="connsiteX168" fmla="*/ 3009910 w 12192000"/>
              <a:gd name="connsiteY168" fmla="*/ 1957866 h 2237474"/>
              <a:gd name="connsiteX169" fmla="*/ 2995934 w 12192000"/>
              <a:gd name="connsiteY169" fmla="*/ 1967085 h 2237474"/>
              <a:gd name="connsiteX170" fmla="*/ 2980071 w 12192000"/>
              <a:gd name="connsiteY170" fmla="*/ 1972988 h 2237474"/>
              <a:gd name="connsiteX171" fmla="*/ 2978094 w 12192000"/>
              <a:gd name="connsiteY171" fmla="*/ 1972369 h 2237474"/>
              <a:gd name="connsiteX172" fmla="*/ 2942858 w 12192000"/>
              <a:gd name="connsiteY172" fmla="*/ 1981367 h 2237474"/>
              <a:gd name="connsiteX173" fmla="*/ 2875436 w 12192000"/>
              <a:gd name="connsiteY173" fmla="*/ 1996977 h 2237474"/>
              <a:gd name="connsiteX174" fmla="*/ 2874892 w 12192000"/>
              <a:gd name="connsiteY174" fmla="*/ 1996085 h 2237474"/>
              <a:gd name="connsiteX175" fmla="*/ 2864145 w 12192000"/>
              <a:gd name="connsiteY175" fmla="*/ 1994061 h 2237474"/>
              <a:gd name="connsiteX176" fmla="*/ 2843662 w 12192000"/>
              <a:gd name="connsiteY176" fmla="*/ 1992498 h 2237474"/>
              <a:gd name="connsiteX177" fmla="*/ 2796128 w 12192000"/>
              <a:gd name="connsiteY177" fmla="*/ 1976403 h 2237474"/>
              <a:gd name="connsiteX178" fmla="*/ 2756784 w 12192000"/>
              <a:gd name="connsiteY178" fmla="*/ 1985116 h 2237474"/>
              <a:gd name="connsiteX179" fmla="*/ 2748833 w 12192000"/>
              <a:gd name="connsiteY179" fmla="*/ 1986323 h 2237474"/>
              <a:gd name="connsiteX180" fmla="*/ 2748661 w 12192000"/>
              <a:gd name="connsiteY180" fmla="*/ 1986122 h 2237474"/>
              <a:gd name="connsiteX181" fmla="*/ 2740251 w 12192000"/>
              <a:gd name="connsiteY181" fmla="*/ 1986946 h 2237474"/>
              <a:gd name="connsiteX182" fmla="*/ 2718916 w 12192000"/>
              <a:gd name="connsiteY182" fmla="*/ 1990867 h 2237474"/>
              <a:gd name="connsiteX183" fmla="*/ 2713522 w 12192000"/>
              <a:gd name="connsiteY183" fmla="*/ 1990173 h 2237474"/>
              <a:gd name="connsiteX184" fmla="*/ 2680597 w 12192000"/>
              <a:gd name="connsiteY184" fmla="*/ 1984996 h 2237474"/>
              <a:gd name="connsiteX185" fmla="*/ 2578178 w 12192000"/>
              <a:gd name="connsiteY185" fmla="*/ 1990531 h 2237474"/>
              <a:gd name="connsiteX186" fmla="*/ 2476147 w 12192000"/>
              <a:gd name="connsiteY186" fmla="*/ 1998305 h 2237474"/>
              <a:gd name="connsiteX187" fmla="*/ 2373568 w 12192000"/>
              <a:gd name="connsiteY187" fmla="*/ 2003219 h 2237474"/>
              <a:gd name="connsiteX188" fmla="*/ 2321399 w 12192000"/>
              <a:gd name="connsiteY188" fmla="*/ 1989467 h 2237474"/>
              <a:gd name="connsiteX189" fmla="*/ 2315525 w 12192000"/>
              <a:gd name="connsiteY189" fmla="*/ 1989708 h 2237474"/>
              <a:gd name="connsiteX190" fmla="*/ 2300792 w 12192000"/>
              <a:gd name="connsiteY190" fmla="*/ 1994290 h 2237474"/>
              <a:gd name="connsiteX191" fmla="*/ 2295469 w 12192000"/>
              <a:gd name="connsiteY191" fmla="*/ 1996659 h 2237474"/>
              <a:gd name="connsiteX192" fmla="*/ 2287219 w 12192000"/>
              <a:gd name="connsiteY192" fmla="*/ 1998750 h 2237474"/>
              <a:gd name="connsiteX193" fmla="*/ 2286948 w 12192000"/>
              <a:gd name="connsiteY193" fmla="*/ 1998596 h 2237474"/>
              <a:gd name="connsiteX194" fmla="*/ 2243069 w 12192000"/>
              <a:gd name="connsiteY194" fmla="*/ 2015111 h 2237474"/>
              <a:gd name="connsiteX195" fmla="*/ 2186609 w 12192000"/>
              <a:gd name="connsiteY195" fmla="*/ 2008263 h 2237474"/>
              <a:gd name="connsiteX196" fmla="*/ 2164831 w 12192000"/>
              <a:gd name="connsiteY196" fmla="*/ 2010143 h 2237474"/>
              <a:gd name="connsiteX197" fmla="*/ 2152836 w 12192000"/>
              <a:gd name="connsiteY197" fmla="*/ 2010048 h 2237474"/>
              <a:gd name="connsiteX198" fmla="*/ 2117102 w 12192000"/>
              <a:gd name="connsiteY198" fmla="*/ 2023004 h 2237474"/>
              <a:gd name="connsiteX199" fmla="*/ 2111935 w 12192000"/>
              <a:gd name="connsiteY199" fmla="*/ 2023163 h 2237474"/>
              <a:gd name="connsiteX200" fmla="*/ 2089991 w 12192000"/>
              <a:gd name="connsiteY200" fmla="*/ 2034193 h 2237474"/>
              <a:gd name="connsiteX201" fmla="*/ 2058061 w 12192000"/>
              <a:gd name="connsiteY201" fmla="*/ 2047942 h 2237474"/>
              <a:gd name="connsiteX202" fmla="*/ 2055737 w 12192000"/>
              <a:gd name="connsiteY202" fmla="*/ 2047704 h 2237474"/>
              <a:gd name="connsiteX203" fmla="*/ 2042244 w 12192000"/>
              <a:gd name="connsiteY203" fmla="*/ 2055560 h 2237474"/>
              <a:gd name="connsiteX204" fmla="*/ 1976224 w 12192000"/>
              <a:gd name="connsiteY204" fmla="*/ 2074257 h 2237474"/>
              <a:gd name="connsiteX205" fmla="*/ 1877728 w 12192000"/>
              <a:gd name="connsiteY205" fmla="*/ 2101004 h 2237474"/>
              <a:gd name="connsiteX206" fmla="*/ 1759056 w 12192000"/>
              <a:gd name="connsiteY206" fmla="*/ 2125608 h 2237474"/>
              <a:gd name="connsiteX207" fmla="*/ 1637948 w 12192000"/>
              <a:gd name="connsiteY207" fmla="*/ 2172597 h 2237474"/>
              <a:gd name="connsiteX208" fmla="*/ 1434549 w 12192000"/>
              <a:gd name="connsiteY208" fmla="*/ 2234522 h 2237474"/>
              <a:gd name="connsiteX209" fmla="*/ 1398481 w 12192000"/>
              <a:gd name="connsiteY209" fmla="*/ 2237074 h 2237474"/>
              <a:gd name="connsiteX210" fmla="*/ 1398407 w 12192000"/>
              <a:gd name="connsiteY210" fmla="*/ 2237095 h 2237474"/>
              <a:gd name="connsiteX211" fmla="*/ 1370962 w 12192000"/>
              <a:gd name="connsiteY211" fmla="*/ 2237474 h 2237474"/>
              <a:gd name="connsiteX212" fmla="*/ 1356367 w 12192000"/>
              <a:gd name="connsiteY212" fmla="*/ 2235089 h 2237474"/>
              <a:gd name="connsiteX213" fmla="*/ 1324828 w 12192000"/>
              <a:gd name="connsiteY213" fmla="*/ 2231968 h 2237474"/>
              <a:gd name="connsiteX214" fmla="*/ 1297744 w 12192000"/>
              <a:gd name="connsiteY214" fmla="*/ 2235849 h 2237474"/>
              <a:gd name="connsiteX215" fmla="*/ 1286236 w 12192000"/>
              <a:gd name="connsiteY215" fmla="*/ 2233135 h 2237474"/>
              <a:gd name="connsiteX216" fmla="*/ 1283504 w 12192000"/>
              <a:gd name="connsiteY216" fmla="*/ 2233797 h 2237474"/>
              <a:gd name="connsiteX217" fmla="*/ 1279765 w 12192000"/>
              <a:gd name="connsiteY217" fmla="*/ 2229639 h 2237474"/>
              <a:gd name="connsiteX218" fmla="*/ 1195347 w 12192000"/>
              <a:gd name="connsiteY218" fmla="*/ 2212354 h 2237474"/>
              <a:gd name="connsiteX219" fmla="*/ 970251 w 12192000"/>
              <a:gd name="connsiteY219" fmla="*/ 2221029 h 2237474"/>
              <a:gd name="connsiteX220" fmla="*/ 812914 w 12192000"/>
              <a:gd name="connsiteY220" fmla="*/ 2202752 h 2237474"/>
              <a:gd name="connsiteX221" fmla="*/ 800195 w 12192000"/>
              <a:gd name="connsiteY221" fmla="*/ 2209407 h 2237474"/>
              <a:gd name="connsiteX222" fmla="*/ 784978 w 12192000"/>
              <a:gd name="connsiteY222" fmla="*/ 2212360 h 2237474"/>
              <a:gd name="connsiteX223" fmla="*/ 681987 w 12192000"/>
              <a:gd name="connsiteY223" fmla="*/ 2216757 h 2237474"/>
              <a:gd name="connsiteX224" fmla="*/ 669923 w 12192000"/>
              <a:gd name="connsiteY224" fmla="*/ 2211682 h 2237474"/>
              <a:gd name="connsiteX225" fmla="*/ 648680 w 12192000"/>
              <a:gd name="connsiteY225" fmla="*/ 2206229 h 2237474"/>
              <a:gd name="connsiteX226" fmla="*/ 597225 w 12192000"/>
              <a:gd name="connsiteY226" fmla="*/ 2180999 h 2237474"/>
              <a:gd name="connsiteX227" fmla="*/ 558449 w 12192000"/>
              <a:gd name="connsiteY227" fmla="*/ 2182346 h 2237474"/>
              <a:gd name="connsiteX228" fmla="*/ 550517 w 12192000"/>
              <a:gd name="connsiteY228" fmla="*/ 2182060 h 2237474"/>
              <a:gd name="connsiteX229" fmla="*/ 550309 w 12192000"/>
              <a:gd name="connsiteY229" fmla="*/ 2181825 h 2237474"/>
              <a:gd name="connsiteX230" fmla="*/ 541836 w 12192000"/>
              <a:gd name="connsiteY230" fmla="*/ 2181063 h 2237474"/>
              <a:gd name="connsiteX231" fmla="*/ 536057 w 12192000"/>
              <a:gd name="connsiteY231" fmla="*/ 2181537 h 2237474"/>
              <a:gd name="connsiteX232" fmla="*/ 520671 w 12192000"/>
              <a:gd name="connsiteY232" fmla="*/ 2180980 h 2237474"/>
              <a:gd name="connsiteX233" fmla="*/ 515024 w 12192000"/>
              <a:gd name="connsiteY233" fmla="*/ 2179258 h 2237474"/>
              <a:gd name="connsiteX234" fmla="*/ 512278 w 12192000"/>
              <a:gd name="connsiteY234" fmla="*/ 2176369 h 2237474"/>
              <a:gd name="connsiteX235" fmla="*/ 480419 w 12192000"/>
              <a:gd name="connsiteY235" fmla="*/ 2167807 h 2237474"/>
              <a:gd name="connsiteX236" fmla="*/ 413835 w 12192000"/>
              <a:gd name="connsiteY236" fmla="*/ 2156783 h 2237474"/>
              <a:gd name="connsiteX237" fmla="*/ 376513 w 12192000"/>
              <a:gd name="connsiteY237" fmla="*/ 2154014 h 2237474"/>
              <a:gd name="connsiteX238" fmla="*/ 273386 w 12192000"/>
              <a:gd name="connsiteY238" fmla="*/ 2142551 h 2237474"/>
              <a:gd name="connsiteX239" fmla="*/ 169207 w 12192000"/>
              <a:gd name="connsiteY239" fmla="*/ 2128100 h 2237474"/>
              <a:gd name="connsiteX240" fmla="*/ 93149 w 12192000"/>
              <a:gd name="connsiteY240" fmla="*/ 2105324 h 2237474"/>
              <a:gd name="connsiteX241" fmla="*/ 88109 w 12192000"/>
              <a:gd name="connsiteY241" fmla="*/ 2106704 h 2237474"/>
              <a:gd name="connsiteX242" fmla="*/ 80022 w 12192000"/>
              <a:gd name="connsiteY242" fmla="*/ 2107254 h 2237474"/>
              <a:gd name="connsiteX243" fmla="*/ 79717 w 12192000"/>
              <a:gd name="connsiteY243" fmla="*/ 2107046 h 2237474"/>
              <a:gd name="connsiteX244" fmla="*/ 72352 w 12192000"/>
              <a:gd name="connsiteY244" fmla="*/ 2107991 h 2237474"/>
              <a:gd name="connsiteX245" fmla="*/ 37645 w 12192000"/>
              <a:gd name="connsiteY245" fmla="*/ 2115401 h 2237474"/>
              <a:gd name="connsiteX246" fmla="*/ 4572 w 12192000"/>
              <a:gd name="connsiteY246" fmla="*/ 2111091 h 2237474"/>
              <a:gd name="connsiteX247" fmla="*/ 0 w 12192000"/>
              <a:gd name="connsiteY247" fmla="*/ 2110468 h 2237474"/>
              <a:gd name="connsiteX248" fmla="*/ 0 w 12192000"/>
              <a:gd name="connsiteY2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459810 w 12192000"/>
              <a:gd name="connsiteY143" fmla="*/ 1797886 h 2237474"/>
              <a:gd name="connsiteX144" fmla="*/ 4379064 w 12192000"/>
              <a:gd name="connsiteY144" fmla="*/ 1817177 h 2237474"/>
              <a:gd name="connsiteX145" fmla="*/ 4319209 w 12192000"/>
              <a:gd name="connsiteY145" fmla="*/ 1834833 h 2237474"/>
              <a:gd name="connsiteX146" fmla="*/ 4306907 w 12192000"/>
              <a:gd name="connsiteY146" fmla="*/ 1841641 h 2237474"/>
              <a:gd name="connsiteX147" fmla="*/ 4290981 w 12192000"/>
              <a:gd name="connsiteY147" fmla="*/ 1839677 h 2237474"/>
              <a:gd name="connsiteX148" fmla="*/ 4285792 w 12192000"/>
              <a:gd name="connsiteY148" fmla="*/ 1836231 h 2237474"/>
              <a:gd name="connsiteX149" fmla="*/ 4238372 w 12192000"/>
              <a:gd name="connsiteY149" fmla="*/ 1851480 h 2237474"/>
              <a:gd name="connsiteX150" fmla="*/ 4232517 w 12192000"/>
              <a:gd name="connsiteY150" fmla="*/ 1852567 h 2237474"/>
              <a:gd name="connsiteX151" fmla="*/ 4191732 w 12192000"/>
              <a:gd name="connsiteY151" fmla="*/ 1857328 h 2237474"/>
              <a:gd name="connsiteX152" fmla="*/ 4065532 w 12192000"/>
              <a:gd name="connsiteY152" fmla="*/ 1855477 h 2237474"/>
              <a:gd name="connsiteX153" fmla="*/ 4028460 w 12192000"/>
              <a:gd name="connsiteY153" fmla="*/ 1855137 h 2237474"/>
              <a:gd name="connsiteX154" fmla="*/ 4002267 w 12192000"/>
              <a:gd name="connsiteY154" fmla="*/ 1852352 h 2237474"/>
              <a:gd name="connsiteX155" fmla="*/ 3931396 w 12192000"/>
              <a:gd name="connsiteY155" fmla="*/ 1858915 h 2237474"/>
              <a:gd name="connsiteX156" fmla="*/ 3812162 w 12192000"/>
              <a:gd name="connsiteY156" fmla="*/ 1875501 h 2237474"/>
              <a:gd name="connsiteX157" fmla="*/ 3767672 w 12192000"/>
              <a:gd name="connsiteY157" fmla="*/ 1874600 h 2237474"/>
              <a:gd name="connsiteX158" fmla="*/ 3764741 w 12192000"/>
              <a:gd name="connsiteY158" fmla="*/ 1869433 h 2237474"/>
              <a:gd name="connsiteX159" fmla="*/ 3751332 w 12192000"/>
              <a:gd name="connsiteY159" fmla="*/ 1869854 h 2237474"/>
              <a:gd name="connsiteX160" fmla="*/ 3748155 w 12192000"/>
              <a:gd name="connsiteY160" fmla="*/ 1868903 h 2237474"/>
              <a:gd name="connsiteX161" fmla="*/ 3729530 w 12192000"/>
              <a:gd name="connsiteY161" fmla="*/ 1864513 h 2237474"/>
              <a:gd name="connsiteX162" fmla="*/ 3680177 w 12192000"/>
              <a:gd name="connsiteY162" fmla="*/ 1881552 h 2237474"/>
              <a:gd name="connsiteX163" fmla="*/ 3567259 w 12192000"/>
              <a:gd name="connsiteY163" fmla="*/ 1893482 h 2237474"/>
              <a:gd name="connsiteX164" fmla="*/ 3405770 w 12192000"/>
              <a:gd name="connsiteY164" fmla="*/ 1904591 h 2237474"/>
              <a:gd name="connsiteX165" fmla="*/ 3280097 w 12192000"/>
              <a:gd name="connsiteY165" fmla="*/ 1919610 h 2237474"/>
              <a:gd name="connsiteX166" fmla="*/ 3123424 w 12192000"/>
              <a:gd name="connsiteY166" fmla="*/ 1952930 h 2237474"/>
              <a:gd name="connsiteX167" fmla="*/ 3009910 w 12192000"/>
              <a:gd name="connsiteY167" fmla="*/ 1957866 h 2237474"/>
              <a:gd name="connsiteX168" fmla="*/ 2995934 w 12192000"/>
              <a:gd name="connsiteY168" fmla="*/ 1967085 h 2237474"/>
              <a:gd name="connsiteX169" fmla="*/ 2980071 w 12192000"/>
              <a:gd name="connsiteY169" fmla="*/ 1972988 h 2237474"/>
              <a:gd name="connsiteX170" fmla="*/ 2978094 w 12192000"/>
              <a:gd name="connsiteY170" fmla="*/ 1972369 h 2237474"/>
              <a:gd name="connsiteX171" fmla="*/ 2942858 w 12192000"/>
              <a:gd name="connsiteY171" fmla="*/ 1981367 h 2237474"/>
              <a:gd name="connsiteX172" fmla="*/ 2875436 w 12192000"/>
              <a:gd name="connsiteY172" fmla="*/ 1996977 h 2237474"/>
              <a:gd name="connsiteX173" fmla="*/ 2874892 w 12192000"/>
              <a:gd name="connsiteY173" fmla="*/ 1996085 h 2237474"/>
              <a:gd name="connsiteX174" fmla="*/ 2864145 w 12192000"/>
              <a:gd name="connsiteY174" fmla="*/ 1994061 h 2237474"/>
              <a:gd name="connsiteX175" fmla="*/ 2843662 w 12192000"/>
              <a:gd name="connsiteY175" fmla="*/ 1992498 h 2237474"/>
              <a:gd name="connsiteX176" fmla="*/ 2796128 w 12192000"/>
              <a:gd name="connsiteY176" fmla="*/ 1976403 h 2237474"/>
              <a:gd name="connsiteX177" fmla="*/ 2756784 w 12192000"/>
              <a:gd name="connsiteY177" fmla="*/ 1985116 h 2237474"/>
              <a:gd name="connsiteX178" fmla="*/ 2748833 w 12192000"/>
              <a:gd name="connsiteY178" fmla="*/ 1986323 h 2237474"/>
              <a:gd name="connsiteX179" fmla="*/ 2748661 w 12192000"/>
              <a:gd name="connsiteY179" fmla="*/ 1986122 h 2237474"/>
              <a:gd name="connsiteX180" fmla="*/ 2740251 w 12192000"/>
              <a:gd name="connsiteY180" fmla="*/ 1986946 h 2237474"/>
              <a:gd name="connsiteX181" fmla="*/ 2718916 w 12192000"/>
              <a:gd name="connsiteY181" fmla="*/ 1990867 h 2237474"/>
              <a:gd name="connsiteX182" fmla="*/ 2713522 w 12192000"/>
              <a:gd name="connsiteY182" fmla="*/ 1990173 h 2237474"/>
              <a:gd name="connsiteX183" fmla="*/ 2680597 w 12192000"/>
              <a:gd name="connsiteY183" fmla="*/ 1984996 h 2237474"/>
              <a:gd name="connsiteX184" fmla="*/ 2578178 w 12192000"/>
              <a:gd name="connsiteY184" fmla="*/ 1990531 h 2237474"/>
              <a:gd name="connsiteX185" fmla="*/ 2476147 w 12192000"/>
              <a:gd name="connsiteY185" fmla="*/ 1998305 h 2237474"/>
              <a:gd name="connsiteX186" fmla="*/ 2373568 w 12192000"/>
              <a:gd name="connsiteY186" fmla="*/ 2003219 h 2237474"/>
              <a:gd name="connsiteX187" fmla="*/ 2321399 w 12192000"/>
              <a:gd name="connsiteY187" fmla="*/ 1989467 h 2237474"/>
              <a:gd name="connsiteX188" fmla="*/ 2315525 w 12192000"/>
              <a:gd name="connsiteY188" fmla="*/ 1989708 h 2237474"/>
              <a:gd name="connsiteX189" fmla="*/ 2300792 w 12192000"/>
              <a:gd name="connsiteY189" fmla="*/ 1994290 h 2237474"/>
              <a:gd name="connsiteX190" fmla="*/ 2295469 w 12192000"/>
              <a:gd name="connsiteY190" fmla="*/ 1996659 h 2237474"/>
              <a:gd name="connsiteX191" fmla="*/ 2287219 w 12192000"/>
              <a:gd name="connsiteY191" fmla="*/ 1998750 h 2237474"/>
              <a:gd name="connsiteX192" fmla="*/ 2286948 w 12192000"/>
              <a:gd name="connsiteY192" fmla="*/ 1998596 h 2237474"/>
              <a:gd name="connsiteX193" fmla="*/ 2243069 w 12192000"/>
              <a:gd name="connsiteY193" fmla="*/ 2015111 h 2237474"/>
              <a:gd name="connsiteX194" fmla="*/ 2186609 w 12192000"/>
              <a:gd name="connsiteY194" fmla="*/ 2008263 h 2237474"/>
              <a:gd name="connsiteX195" fmla="*/ 2164831 w 12192000"/>
              <a:gd name="connsiteY195" fmla="*/ 2010143 h 2237474"/>
              <a:gd name="connsiteX196" fmla="*/ 2152836 w 12192000"/>
              <a:gd name="connsiteY196" fmla="*/ 2010048 h 2237474"/>
              <a:gd name="connsiteX197" fmla="*/ 2117102 w 12192000"/>
              <a:gd name="connsiteY197" fmla="*/ 2023004 h 2237474"/>
              <a:gd name="connsiteX198" fmla="*/ 2111935 w 12192000"/>
              <a:gd name="connsiteY198" fmla="*/ 2023163 h 2237474"/>
              <a:gd name="connsiteX199" fmla="*/ 2089991 w 12192000"/>
              <a:gd name="connsiteY199" fmla="*/ 2034193 h 2237474"/>
              <a:gd name="connsiteX200" fmla="*/ 2058061 w 12192000"/>
              <a:gd name="connsiteY200" fmla="*/ 2047942 h 2237474"/>
              <a:gd name="connsiteX201" fmla="*/ 2055737 w 12192000"/>
              <a:gd name="connsiteY201" fmla="*/ 2047704 h 2237474"/>
              <a:gd name="connsiteX202" fmla="*/ 2042244 w 12192000"/>
              <a:gd name="connsiteY202" fmla="*/ 2055560 h 2237474"/>
              <a:gd name="connsiteX203" fmla="*/ 1976224 w 12192000"/>
              <a:gd name="connsiteY203" fmla="*/ 2074257 h 2237474"/>
              <a:gd name="connsiteX204" fmla="*/ 1877728 w 12192000"/>
              <a:gd name="connsiteY204" fmla="*/ 2101004 h 2237474"/>
              <a:gd name="connsiteX205" fmla="*/ 1759056 w 12192000"/>
              <a:gd name="connsiteY205" fmla="*/ 2125608 h 2237474"/>
              <a:gd name="connsiteX206" fmla="*/ 1637948 w 12192000"/>
              <a:gd name="connsiteY206" fmla="*/ 2172597 h 2237474"/>
              <a:gd name="connsiteX207" fmla="*/ 1434549 w 12192000"/>
              <a:gd name="connsiteY207" fmla="*/ 2234522 h 2237474"/>
              <a:gd name="connsiteX208" fmla="*/ 1398481 w 12192000"/>
              <a:gd name="connsiteY208" fmla="*/ 2237074 h 2237474"/>
              <a:gd name="connsiteX209" fmla="*/ 1398407 w 12192000"/>
              <a:gd name="connsiteY209" fmla="*/ 2237095 h 2237474"/>
              <a:gd name="connsiteX210" fmla="*/ 1370962 w 12192000"/>
              <a:gd name="connsiteY210" fmla="*/ 2237474 h 2237474"/>
              <a:gd name="connsiteX211" fmla="*/ 1356367 w 12192000"/>
              <a:gd name="connsiteY211" fmla="*/ 2235089 h 2237474"/>
              <a:gd name="connsiteX212" fmla="*/ 1324828 w 12192000"/>
              <a:gd name="connsiteY212" fmla="*/ 2231968 h 2237474"/>
              <a:gd name="connsiteX213" fmla="*/ 1297744 w 12192000"/>
              <a:gd name="connsiteY213" fmla="*/ 2235849 h 2237474"/>
              <a:gd name="connsiteX214" fmla="*/ 1286236 w 12192000"/>
              <a:gd name="connsiteY214" fmla="*/ 2233135 h 2237474"/>
              <a:gd name="connsiteX215" fmla="*/ 1283504 w 12192000"/>
              <a:gd name="connsiteY215" fmla="*/ 2233797 h 2237474"/>
              <a:gd name="connsiteX216" fmla="*/ 1279765 w 12192000"/>
              <a:gd name="connsiteY216" fmla="*/ 2229639 h 2237474"/>
              <a:gd name="connsiteX217" fmla="*/ 1195347 w 12192000"/>
              <a:gd name="connsiteY217" fmla="*/ 2212354 h 2237474"/>
              <a:gd name="connsiteX218" fmla="*/ 970251 w 12192000"/>
              <a:gd name="connsiteY218" fmla="*/ 2221029 h 2237474"/>
              <a:gd name="connsiteX219" fmla="*/ 812914 w 12192000"/>
              <a:gd name="connsiteY219" fmla="*/ 2202752 h 2237474"/>
              <a:gd name="connsiteX220" fmla="*/ 800195 w 12192000"/>
              <a:gd name="connsiteY220" fmla="*/ 2209407 h 2237474"/>
              <a:gd name="connsiteX221" fmla="*/ 784978 w 12192000"/>
              <a:gd name="connsiteY221" fmla="*/ 2212360 h 2237474"/>
              <a:gd name="connsiteX222" fmla="*/ 681987 w 12192000"/>
              <a:gd name="connsiteY222" fmla="*/ 2216757 h 2237474"/>
              <a:gd name="connsiteX223" fmla="*/ 669923 w 12192000"/>
              <a:gd name="connsiteY223" fmla="*/ 2211682 h 2237474"/>
              <a:gd name="connsiteX224" fmla="*/ 648680 w 12192000"/>
              <a:gd name="connsiteY224" fmla="*/ 2206229 h 2237474"/>
              <a:gd name="connsiteX225" fmla="*/ 597225 w 12192000"/>
              <a:gd name="connsiteY225" fmla="*/ 2180999 h 2237474"/>
              <a:gd name="connsiteX226" fmla="*/ 558449 w 12192000"/>
              <a:gd name="connsiteY226" fmla="*/ 2182346 h 2237474"/>
              <a:gd name="connsiteX227" fmla="*/ 550517 w 12192000"/>
              <a:gd name="connsiteY227" fmla="*/ 2182060 h 2237474"/>
              <a:gd name="connsiteX228" fmla="*/ 550309 w 12192000"/>
              <a:gd name="connsiteY228" fmla="*/ 2181825 h 2237474"/>
              <a:gd name="connsiteX229" fmla="*/ 541836 w 12192000"/>
              <a:gd name="connsiteY229" fmla="*/ 2181063 h 2237474"/>
              <a:gd name="connsiteX230" fmla="*/ 536057 w 12192000"/>
              <a:gd name="connsiteY230" fmla="*/ 2181537 h 2237474"/>
              <a:gd name="connsiteX231" fmla="*/ 520671 w 12192000"/>
              <a:gd name="connsiteY231" fmla="*/ 2180980 h 2237474"/>
              <a:gd name="connsiteX232" fmla="*/ 515024 w 12192000"/>
              <a:gd name="connsiteY232" fmla="*/ 2179258 h 2237474"/>
              <a:gd name="connsiteX233" fmla="*/ 512278 w 12192000"/>
              <a:gd name="connsiteY233" fmla="*/ 2176369 h 2237474"/>
              <a:gd name="connsiteX234" fmla="*/ 480419 w 12192000"/>
              <a:gd name="connsiteY234" fmla="*/ 2167807 h 2237474"/>
              <a:gd name="connsiteX235" fmla="*/ 413835 w 12192000"/>
              <a:gd name="connsiteY235" fmla="*/ 2156783 h 2237474"/>
              <a:gd name="connsiteX236" fmla="*/ 376513 w 12192000"/>
              <a:gd name="connsiteY236" fmla="*/ 2154014 h 2237474"/>
              <a:gd name="connsiteX237" fmla="*/ 273386 w 12192000"/>
              <a:gd name="connsiteY237" fmla="*/ 2142551 h 2237474"/>
              <a:gd name="connsiteX238" fmla="*/ 169207 w 12192000"/>
              <a:gd name="connsiteY238" fmla="*/ 2128100 h 2237474"/>
              <a:gd name="connsiteX239" fmla="*/ 93149 w 12192000"/>
              <a:gd name="connsiteY239" fmla="*/ 2105324 h 2237474"/>
              <a:gd name="connsiteX240" fmla="*/ 88109 w 12192000"/>
              <a:gd name="connsiteY240" fmla="*/ 2106704 h 2237474"/>
              <a:gd name="connsiteX241" fmla="*/ 80022 w 12192000"/>
              <a:gd name="connsiteY241" fmla="*/ 2107254 h 2237474"/>
              <a:gd name="connsiteX242" fmla="*/ 79717 w 12192000"/>
              <a:gd name="connsiteY242" fmla="*/ 2107046 h 2237474"/>
              <a:gd name="connsiteX243" fmla="*/ 72352 w 12192000"/>
              <a:gd name="connsiteY243" fmla="*/ 2107991 h 2237474"/>
              <a:gd name="connsiteX244" fmla="*/ 37645 w 12192000"/>
              <a:gd name="connsiteY244" fmla="*/ 2115401 h 2237474"/>
              <a:gd name="connsiteX245" fmla="*/ 4572 w 12192000"/>
              <a:gd name="connsiteY245" fmla="*/ 2111091 h 2237474"/>
              <a:gd name="connsiteX246" fmla="*/ 0 w 12192000"/>
              <a:gd name="connsiteY246" fmla="*/ 2110468 h 2237474"/>
              <a:gd name="connsiteX247" fmla="*/ 0 w 12192000"/>
              <a:gd name="connsiteY24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53307 w 12192000"/>
              <a:gd name="connsiteY117" fmla="*/ 1815450 h 2237474"/>
              <a:gd name="connsiteX118" fmla="*/ 5364192 w 12192000"/>
              <a:gd name="connsiteY118" fmla="*/ 1826074 h 2237474"/>
              <a:gd name="connsiteX119" fmla="*/ 5350380 w 12192000"/>
              <a:gd name="connsiteY119" fmla="*/ 1830891 h 2237474"/>
              <a:gd name="connsiteX120" fmla="*/ 5259633 w 12192000"/>
              <a:gd name="connsiteY120" fmla="*/ 1837160 h 2237474"/>
              <a:gd name="connsiteX121" fmla="*/ 5197513 w 12192000"/>
              <a:gd name="connsiteY121" fmla="*/ 1844718 h 2237474"/>
              <a:gd name="connsiteX122" fmla="*/ 5184170 w 12192000"/>
              <a:gd name="connsiteY122" fmla="*/ 1849402 h 2237474"/>
              <a:gd name="connsiteX123" fmla="*/ 5168852 w 12192000"/>
              <a:gd name="connsiteY123" fmla="*/ 1844846 h 2237474"/>
              <a:gd name="connsiteX124" fmla="*/ 5164370 w 12192000"/>
              <a:gd name="connsiteY124" fmla="*/ 1840597 h 2237474"/>
              <a:gd name="connsiteX125" fmla="*/ 5114927 w 12192000"/>
              <a:gd name="connsiteY125" fmla="*/ 1847827 h 2237474"/>
              <a:gd name="connsiteX126" fmla="*/ 5108970 w 12192000"/>
              <a:gd name="connsiteY126" fmla="*/ 1847935 h 2237474"/>
              <a:gd name="connsiteX127" fmla="*/ 5067961 w 12192000"/>
              <a:gd name="connsiteY127" fmla="*/ 1845917 h 2237474"/>
              <a:gd name="connsiteX128" fmla="*/ 5007075 w 12192000"/>
              <a:gd name="connsiteY128" fmla="*/ 1838626 h 2237474"/>
              <a:gd name="connsiteX129" fmla="*/ 4944087 w 12192000"/>
              <a:gd name="connsiteY129" fmla="*/ 1823332 h 2237474"/>
              <a:gd name="connsiteX130" fmla="*/ 4907662 w 12192000"/>
              <a:gd name="connsiteY130" fmla="*/ 1816900 h 2237474"/>
              <a:gd name="connsiteX131" fmla="*/ 4882386 w 12192000"/>
              <a:gd name="connsiteY131" fmla="*/ 1809844 h 2237474"/>
              <a:gd name="connsiteX132" fmla="*/ 4811440 w 12192000"/>
              <a:gd name="connsiteY132" fmla="*/ 1804655 h 2237474"/>
              <a:gd name="connsiteX133" fmla="*/ 4691075 w 12192000"/>
              <a:gd name="connsiteY133" fmla="*/ 1801389 h 2237474"/>
              <a:gd name="connsiteX134" fmla="*/ 4647449 w 12192000"/>
              <a:gd name="connsiteY134" fmla="*/ 1793181 h 2237474"/>
              <a:gd name="connsiteX135" fmla="*/ 4645504 w 12192000"/>
              <a:gd name="connsiteY135" fmla="*/ 1787606 h 2237474"/>
              <a:gd name="connsiteX136" fmla="*/ 4632229 w 12192000"/>
              <a:gd name="connsiteY136" fmla="*/ 1785815 h 2237474"/>
              <a:gd name="connsiteX137" fmla="*/ 4629273 w 12192000"/>
              <a:gd name="connsiteY137" fmla="*/ 1784355 h 2237474"/>
              <a:gd name="connsiteX138" fmla="*/ 4611738 w 12192000"/>
              <a:gd name="connsiteY138" fmla="*/ 1776964 h 2237474"/>
              <a:gd name="connsiteX139" fmla="*/ 4560070 w 12192000"/>
              <a:gd name="connsiteY139" fmla="*/ 1785640 h 2237474"/>
              <a:gd name="connsiteX140" fmla="*/ 4536503 w 12192000"/>
              <a:gd name="connsiteY140" fmla="*/ 1785334 h 2237474"/>
              <a:gd name="connsiteX141" fmla="*/ 4513724 w 12192000"/>
              <a:gd name="connsiteY141" fmla="*/ 1791996 h 2237474"/>
              <a:gd name="connsiteX142" fmla="*/ 4459810 w 12192000"/>
              <a:gd name="connsiteY142" fmla="*/ 1797886 h 2237474"/>
              <a:gd name="connsiteX143" fmla="*/ 4379064 w 12192000"/>
              <a:gd name="connsiteY143" fmla="*/ 1817177 h 2237474"/>
              <a:gd name="connsiteX144" fmla="*/ 4319209 w 12192000"/>
              <a:gd name="connsiteY144" fmla="*/ 1834833 h 2237474"/>
              <a:gd name="connsiteX145" fmla="*/ 4306907 w 12192000"/>
              <a:gd name="connsiteY145" fmla="*/ 1841641 h 2237474"/>
              <a:gd name="connsiteX146" fmla="*/ 4290981 w 12192000"/>
              <a:gd name="connsiteY146" fmla="*/ 1839677 h 2237474"/>
              <a:gd name="connsiteX147" fmla="*/ 4285792 w 12192000"/>
              <a:gd name="connsiteY147" fmla="*/ 1836231 h 2237474"/>
              <a:gd name="connsiteX148" fmla="*/ 4238372 w 12192000"/>
              <a:gd name="connsiteY148" fmla="*/ 1851480 h 2237474"/>
              <a:gd name="connsiteX149" fmla="*/ 4232517 w 12192000"/>
              <a:gd name="connsiteY149" fmla="*/ 1852567 h 2237474"/>
              <a:gd name="connsiteX150" fmla="*/ 4191732 w 12192000"/>
              <a:gd name="connsiteY150" fmla="*/ 1857328 h 2237474"/>
              <a:gd name="connsiteX151" fmla="*/ 4065532 w 12192000"/>
              <a:gd name="connsiteY151" fmla="*/ 1855477 h 2237474"/>
              <a:gd name="connsiteX152" fmla="*/ 4028460 w 12192000"/>
              <a:gd name="connsiteY152" fmla="*/ 1855137 h 2237474"/>
              <a:gd name="connsiteX153" fmla="*/ 4002267 w 12192000"/>
              <a:gd name="connsiteY153" fmla="*/ 1852352 h 2237474"/>
              <a:gd name="connsiteX154" fmla="*/ 3931396 w 12192000"/>
              <a:gd name="connsiteY154" fmla="*/ 1858915 h 2237474"/>
              <a:gd name="connsiteX155" fmla="*/ 3812162 w 12192000"/>
              <a:gd name="connsiteY155" fmla="*/ 1875501 h 2237474"/>
              <a:gd name="connsiteX156" fmla="*/ 3767672 w 12192000"/>
              <a:gd name="connsiteY156" fmla="*/ 1874600 h 2237474"/>
              <a:gd name="connsiteX157" fmla="*/ 3764741 w 12192000"/>
              <a:gd name="connsiteY157" fmla="*/ 1869433 h 2237474"/>
              <a:gd name="connsiteX158" fmla="*/ 3751332 w 12192000"/>
              <a:gd name="connsiteY158" fmla="*/ 1869854 h 2237474"/>
              <a:gd name="connsiteX159" fmla="*/ 3748155 w 12192000"/>
              <a:gd name="connsiteY159" fmla="*/ 1868903 h 2237474"/>
              <a:gd name="connsiteX160" fmla="*/ 3729530 w 12192000"/>
              <a:gd name="connsiteY160" fmla="*/ 1864513 h 2237474"/>
              <a:gd name="connsiteX161" fmla="*/ 3680177 w 12192000"/>
              <a:gd name="connsiteY161" fmla="*/ 1881552 h 2237474"/>
              <a:gd name="connsiteX162" fmla="*/ 3567259 w 12192000"/>
              <a:gd name="connsiteY162" fmla="*/ 1893482 h 2237474"/>
              <a:gd name="connsiteX163" fmla="*/ 3405770 w 12192000"/>
              <a:gd name="connsiteY163" fmla="*/ 1904591 h 2237474"/>
              <a:gd name="connsiteX164" fmla="*/ 3280097 w 12192000"/>
              <a:gd name="connsiteY164" fmla="*/ 1919610 h 2237474"/>
              <a:gd name="connsiteX165" fmla="*/ 3123424 w 12192000"/>
              <a:gd name="connsiteY165" fmla="*/ 1952930 h 2237474"/>
              <a:gd name="connsiteX166" fmla="*/ 3009910 w 12192000"/>
              <a:gd name="connsiteY166" fmla="*/ 1957866 h 2237474"/>
              <a:gd name="connsiteX167" fmla="*/ 2995934 w 12192000"/>
              <a:gd name="connsiteY167" fmla="*/ 1967085 h 2237474"/>
              <a:gd name="connsiteX168" fmla="*/ 2980071 w 12192000"/>
              <a:gd name="connsiteY168" fmla="*/ 1972988 h 2237474"/>
              <a:gd name="connsiteX169" fmla="*/ 2978094 w 12192000"/>
              <a:gd name="connsiteY169" fmla="*/ 1972369 h 2237474"/>
              <a:gd name="connsiteX170" fmla="*/ 2942858 w 12192000"/>
              <a:gd name="connsiteY170" fmla="*/ 1981367 h 2237474"/>
              <a:gd name="connsiteX171" fmla="*/ 2875436 w 12192000"/>
              <a:gd name="connsiteY171" fmla="*/ 1996977 h 2237474"/>
              <a:gd name="connsiteX172" fmla="*/ 2874892 w 12192000"/>
              <a:gd name="connsiteY172" fmla="*/ 1996085 h 2237474"/>
              <a:gd name="connsiteX173" fmla="*/ 2864145 w 12192000"/>
              <a:gd name="connsiteY173" fmla="*/ 1994061 h 2237474"/>
              <a:gd name="connsiteX174" fmla="*/ 2843662 w 12192000"/>
              <a:gd name="connsiteY174" fmla="*/ 1992498 h 2237474"/>
              <a:gd name="connsiteX175" fmla="*/ 2796128 w 12192000"/>
              <a:gd name="connsiteY175" fmla="*/ 1976403 h 2237474"/>
              <a:gd name="connsiteX176" fmla="*/ 2756784 w 12192000"/>
              <a:gd name="connsiteY176" fmla="*/ 1985116 h 2237474"/>
              <a:gd name="connsiteX177" fmla="*/ 2748833 w 12192000"/>
              <a:gd name="connsiteY177" fmla="*/ 1986323 h 2237474"/>
              <a:gd name="connsiteX178" fmla="*/ 2748661 w 12192000"/>
              <a:gd name="connsiteY178" fmla="*/ 1986122 h 2237474"/>
              <a:gd name="connsiteX179" fmla="*/ 2740251 w 12192000"/>
              <a:gd name="connsiteY179" fmla="*/ 1986946 h 2237474"/>
              <a:gd name="connsiteX180" fmla="*/ 2718916 w 12192000"/>
              <a:gd name="connsiteY180" fmla="*/ 1990867 h 2237474"/>
              <a:gd name="connsiteX181" fmla="*/ 2713522 w 12192000"/>
              <a:gd name="connsiteY181" fmla="*/ 1990173 h 2237474"/>
              <a:gd name="connsiteX182" fmla="*/ 2680597 w 12192000"/>
              <a:gd name="connsiteY182" fmla="*/ 1984996 h 2237474"/>
              <a:gd name="connsiteX183" fmla="*/ 2578178 w 12192000"/>
              <a:gd name="connsiteY183" fmla="*/ 1990531 h 2237474"/>
              <a:gd name="connsiteX184" fmla="*/ 2476147 w 12192000"/>
              <a:gd name="connsiteY184" fmla="*/ 1998305 h 2237474"/>
              <a:gd name="connsiteX185" fmla="*/ 2373568 w 12192000"/>
              <a:gd name="connsiteY185" fmla="*/ 2003219 h 2237474"/>
              <a:gd name="connsiteX186" fmla="*/ 2321399 w 12192000"/>
              <a:gd name="connsiteY186" fmla="*/ 1989467 h 2237474"/>
              <a:gd name="connsiteX187" fmla="*/ 2315525 w 12192000"/>
              <a:gd name="connsiteY187" fmla="*/ 1989708 h 2237474"/>
              <a:gd name="connsiteX188" fmla="*/ 2300792 w 12192000"/>
              <a:gd name="connsiteY188" fmla="*/ 1994290 h 2237474"/>
              <a:gd name="connsiteX189" fmla="*/ 2295469 w 12192000"/>
              <a:gd name="connsiteY189" fmla="*/ 1996659 h 2237474"/>
              <a:gd name="connsiteX190" fmla="*/ 2287219 w 12192000"/>
              <a:gd name="connsiteY190" fmla="*/ 1998750 h 2237474"/>
              <a:gd name="connsiteX191" fmla="*/ 2286948 w 12192000"/>
              <a:gd name="connsiteY191" fmla="*/ 1998596 h 2237474"/>
              <a:gd name="connsiteX192" fmla="*/ 2243069 w 12192000"/>
              <a:gd name="connsiteY192" fmla="*/ 2015111 h 2237474"/>
              <a:gd name="connsiteX193" fmla="*/ 2186609 w 12192000"/>
              <a:gd name="connsiteY193" fmla="*/ 2008263 h 2237474"/>
              <a:gd name="connsiteX194" fmla="*/ 2164831 w 12192000"/>
              <a:gd name="connsiteY194" fmla="*/ 2010143 h 2237474"/>
              <a:gd name="connsiteX195" fmla="*/ 2152836 w 12192000"/>
              <a:gd name="connsiteY195" fmla="*/ 2010048 h 2237474"/>
              <a:gd name="connsiteX196" fmla="*/ 2117102 w 12192000"/>
              <a:gd name="connsiteY196" fmla="*/ 2023004 h 2237474"/>
              <a:gd name="connsiteX197" fmla="*/ 2111935 w 12192000"/>
              <a:gd name="connsiteY197" fmla="*/ 2023163 h 2237474"/>
              <a:gd name="connsiteX198" fmla="*/ 2089991 w 12192000"/>
              <a:gd name="connsiteY198" fmla="*/ 2034193 h 2237474"/>
              <a:gd name="connsiteX199" fmla="*/ 2058061 w 12192000"/>
              <a:gd name="connsiteY199" fmla="*/ 2047942 h 2237474"/>
              <a:gd name="connsiteX200" fmla="*/ 2055737 w 12192000"/>
              <a:gd name="connsiteY200" fmla="*/ 2047704 h 2237474"/>
              <a:gd name="connsiteX201" fmla="*/ 2042244 w 12192000"/>
              <a:gd name="connsiteY201" fmla="*/ 2055560 h 2237474"/>
              <a:gd name="connsiteX202" fmla="*/ 1976224 w 12192000"/>
              <a:gd name="connsiteY202" fmla="*/ 2074257 h 2237474"/>
              <a:gd name="connsiteX203" fmla="*/ 1877728 w 12192000"/>
              <a:gd name="connsiteY203" fmla="*/ 2101004 h 2237474"/>
              <a:gd name="connsiteX204" fmla="*/ 1759056 w 12192000"/>
              <a:gd name="connsiteY204" fmla="*/ 2125608 h 2237474"/>
              <a:gd name="connsiteX205" fmla="*/ 1637948 w 12192000"/>
              <a:gd name="connsiteY205" fmla="*/ 2172597 h 2237474"/>
              <a:gd name="connsiteX206" fmla="*/ 1434549 w 12192000"/>
              <a:gd name="connsiteY206" fmla="*/ 2234522 h 2237474"/>
              <a:gd name="connsiteX207" fmla="*/ 1398481 w 12192000"/>
              <a:gd name="connsiteY207" fmla="*/ 2237074 h 2237474"/>
              <a:gd name="connsiteX208" fmla="*/ 1398407 w 12192000"/>
              <a:gd name="connsiteY208" fmla="*/ 2237095 h 2237474"/>
              <a:gd name="connsiteX209" fmla="*/ 1370962 w 12192000"/>
              <a:gd name="connsiteY209" fmla="*/ 2237474 h 2237474"/>
              <a:gd name="connsiteX210" fmla="*/ 1356367 w 12192000"/>
              <a:gd name="connsiteY210" fmla="*/ 2235089 h 2237474"/>
              <a:gd name="connsiteX211" fmla="*/ 1324828 w 12192000"/>
              <a:gd name="connsiteY211" fmla="*/ 2231968 h 2237474"/>
              <a:gd name="connsiteX212" fmla="*/ 1297744 w 12192000"/>
              <a:gd name="connsiteY212" fmla="*/ 2235849 h 2237474"/>
              <a:gd name="connsiteX213" fmla="*/ 1286236 w 12192000"/>
              <a:gd name="connsiteY213" fmla="*/ 2233135 h 2237474"/>
              <a:gd name="connsiteX214" fmla="*/ 1283504 w 12192000"/>
              <a:gd name="connsiteY214" fmla="*/ 2233797 h 2237474"/>
              <a:gd name="connsiteX215" fmla="*/ 1279765 w 12192000"/>
              <a:gd name="connsiteY215" fmla="*/ 2229639 h 2237474"/>
              <a:gd name="connsiteX216" fmla="*/ 1195347 w 12192000"/>
              <a:gd name="connsiteY216" fmla="*/ 2212354 h 2237474"/>
              <a:gd name="connsiteX217" fmla="*/ 970251 w 12192000"/>
              <a:gd name="connsiteY217" fmla="*/ 2221029 h 2237474"/>
              <a:gd name="connsiteX218" fmla="*/ 812914 w 12192000"/>
              <a:gd name="connsiteY218" fmla="*/ 2202752 h 2237474"/>
              <a:gd name="connsiteX219" fmla="*/ 800195 w 12192000"/>
              <a:gd name="connsiteY219" fmla="*/ 2209407 h 2237474"/>
              <a:gd name="connsiteX220" fmla="*/ 784978 w 12192000"/>
              <a:gd name="connsiteY220" fmla="*/ 2212360 h 2237474"/>
              <a:gd name="connsiteX221" fmla="*/ 681987 w 12192000"/>
              <a:gd name="connsiteY221" fmla="*/ 2216757 h 2237474"/>
              <a:gd name="connsiteX222" fmla="*/ 669923 w 12192000"/>
              <a:gd name="connsiteY222" fmla="*/ 2211682 h 2237474"/>
              <a:gd name="connsiteX223" fmla="*/ 648680 w 12192000"/>
              <a:gd name="connsiteY223" fmla="*/ 2206229 h 2237474"/>
              <a:gd name="connsiteX224" fmla="*/ 597225 w 12192000"/>
              <a:gd name="connsiteY224" fmla="*/ 2180999 h 2237474"/>
              <a:gd name="connsiteX225" fmla="*/ 558449 w 12192000"/>
              <a:gd name="connsiteY225" fmla="*/ 2182346 h 2237474"/>
              <a:gd name="connsiteX226" fmla="*/ 550517 w 12192000"/>
              <a:gd name="connsiteY226" fmla="*/ 2182060 h 2237474"/>
              <a:gd name="connsiteX227" fmla="*/ 550309 w 12192000"/>
              <a:gd name="connsiteY227" fmla="*/ 2181825 h 2237474"/>
              <a:gd name="connsiteX228" fmla="*/ 541836 w 12192000"/>
              <a:gd name="connsiteY228" fmla="*/ 2181063 h 2237474"/>
              <a:gd name="connsiteX229" fmla="*/ 536057 w 12192000"/>
              <a:gd name="connsiteY229" fmla="*/ 2181537 h 2237474"/>
              <a:gd name="connsiteX230" fmla="*/ 520671 w 12192000"/>
              <a:gd name="connsiteY230" fmla="*/ 2180980 h 2237474"/>
              <a:gd name="connsiteX231" fmla="*/ 515024 w 12192000"/>
              <a:gd name="connsiteY231" fmla="*/ 2179258 h 2237474"/>
              <a:gd name="connsiteX232" fmla="*/ 512278 w 12192000"/>
              <a:gd name="connsiteY232" fmla="*/ 2176369 h 2237474"/>
              <a:gd name="connsiteX233" fmla="*/ 480419 w 12192000"/>
              <a:gd name="connsiteY233" fmla="*/ 2167807 h 2237474"/>
              <a:gd name="connsiteX234" fmla="*/ 413835 w 12192000"/>
              <a:gd name="connsiteY234" fmla="*/ 2156783 h 2237474"/>
              <a:gd name="connsiteX235" fmla="*/ 376513 w 12192000"/>
              <a:gd name="connsiteY235" fmla="*/ 2154014 h 2237474"/>
              <a:gd name="connsiteX236" fmla="*/ 273386 w 12192000"/>
              <a:gd name="connsiteY236" fmla="*/ 2142551 h 2237474"/>
              <a:gd name="connsiteX237" fmla="*/ 169207 w 12192000"/>
              <a:gd name="connsiteY237" fmla="*/ 2128100 h 2237474"/>
              <a:gd name="connsiteX238" fmla="*/ 93149 w 12192000"/>
              <a:gd name="connsiteY238" fmla="*/ 2105324 h 2237474"/>
              <a:gd name="connsiteX239" fmla="*/ 88109 w 12192000"/>
              <a:gd name="connsiteY239" fmla="*/ 2106704 h 2237474"/>
              <a:gd name="connsiteX240" fmla="*/ 80022 w 12192000"/>
              <a:gd name="connsiteY240" fmla="*/ 2107254 h 2237474"/>
              <a:gd name="connsiteX241" fmla="*/ 79717 w 12192000"/>
              <a:gd name="connsiteY241" fmla="*/ 2107046 h 2237474"/>
              <a:gd name="connsiteX242" fmla="*/ 72352 w 12192000"/>
              <a:gd name="connsiteY242" fmla="*/ 2107991 h 2237474"/>
              <a:gd name="connsiteX243" fmla="*/ 37645 w 12192000"/>
              <a:gd name="connsiteY243" fmla="*/ 2115401 h 2237474"/>
              <a:gd name="connsiteX244" fmla="*/ 4572 w 12192000"/>
              <a:gd name="connsiteY244" fmla="*/ 2111091 h 2237474"/>
              <a:gd name="connsiteX245" fmla="*/ 0 w 12192000"/>
              <a:gd name="connsiteY245" fmla="*/ 2110468 h 2237474"/>
              <a:gd name="connsiteX246" fmla="*/ 0 w 12192000"/>
              <a:gd name="connsiteY24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45504 w 12192000"/>
              <a:gd name="connsiteY134" fmla="*/ 1787606 h 2237474"/>
              <a:gd name="connsiteX135" fmla="*/ 4632229 w 12192000"/>
              <a:gd name="connsiteY135" fmla="*/ 1785815 h 2237474"/>
              <a:gd name="connsiteX136" fmla="*/ 4629273 w 12192000"/>
              <a:gd name="connsiteY136" fmla="*/ 1784355 h 2237474"/>
              <a:gd name="connsiteX137" fmla="*/ 4611738 w 12192000"/>
              <a:gd name="connsiteY137" fmla="*/ 1776964 h 2237474"/>
              <a:gd name="connsiteX138" fmla="*/ 4560070 w 12192000"/>
              <a:gd name="connsiteY138" fmla="*/ 1785640 h 2237474"/>
              <a:gd name="connsiteX139" fmla="*/ 4536503 w 12192000"/>
              <a:gd name="connsiteY139" fmla="*/ 1785334 h 2237474"/>
              <a:gd name="connsiteX140" fmla="*/ 4513724 w 12192000"/>
              <a:gd name="connsiteY140" fmla="*/ 1791996 h 2237474"/>
              <a:gd name="connsiteX141" fmla="*/ 4459810 w 12192000"/>
              <a:gd name="connsiteY141" fmla="*/ 1797886 h 2237474"/>
              <a:gd name="connsiteX142" fmla="*/ 4379064 w 12192000"/>
              <a:gd name="connsiteY142" fmla="*/ 1817177 h 2237474"/>
              <a:gd name="connsiteX143" fmla="*/ 4319209 w 12192000"/>
              <a:gd name="connsiteY143" fmla="*/ 1834833 h 2237474"/>
              <a:gd name="connsiteX144" fmla="*/ 4306907 w 12192000"/>
              <a:gd name="connsiteY144" fmla="*/ 1841641 h 2237474"/>
              <a:gd name="connsiteX145" fmla="*/ 4290981 w 12192000"/>
              <a:gd name="connsiteY145" fmla="*/ 1839677 h 2237474"/>
              <a:gd name="connsiteX146" fmla="*/ 4285792 w 12192000"/>
              <a:gd name="connsiteY146" fmla="*/ 1836231 h 2237474"/>
              <a:gd name="connsiteX147" fmla="*/ 4238372 w 12192000"/>
              <a:gd name="connsiteY147" fmla="*/ 1851480 h 2237474"/>
              <a:gd name="connsiteX148" fmla="*/ 4232517 w 12192000"/>
              <a:gd name="connsiteY148" fmla="*/ 1852567 h 2237474"/>
              <a:gd name="connsiteX149" fmla="*/ 4191732 w 12192000"/>
              <a:gd name="connsiteY149" fmla="*/ 1857328 h 2237474"/>
              <a:gd name="connsiteX150" fmla="*/ 4065532 w 12192000"/>
              <a:gd name="connsiteY150" fmla="*/ 1855477 h 2237474"/>
              <a:gd name="connsiteX151" fmla="*/ 4028460 w 12192000"/>
              <a:gd name="connsiteY151" fmla="*/ 1855137 h 2237474"/>
              <a:gd name="connsiteX152" fmla="*/ 4002267 w 12192000"/>
              <a:gd name="connsiteY152" fmla="*/ 1852352 h 2237474"/>
              <a:gd name="connsiteX153" fmla="*/ 3931396 w 12192000"/>
              <a:gd name="connsiteY153" fmla="*/ 1858915 h 2237474"/>
              <a:gd name="connsiteX154" fmla="*/ 3812162 w 12192000"/>
              <a:gd name="connsiteY154" fmla="*/ 1875501 h 2237474"/>
              <a:gd name="connsiteX155" fmla="*/ 3767672 w 12192000"/>
              <a:gd name="connsiteY155" fmla="*/ 1874600 h 2237474"/>
              <a:gd name="connsiteX156" fmla="*/ 3764741 w 12192000"/>
              <a:gd name="connsiteY156" fmla="*/ 1869433 h 2237474"/>
              <a:gd name="connsiteX157" fmla="*/ 3751332 w 12192000"/>
              <a:gd name="connsiteY157" fmla="*/ 1869854 h 2237474"/>
              <a:gd name="connsiteX158" fmla="*/ 3748155 w 12192000"/>
              <a:gd name="connsiteY158" fmla="*/ 1868903 h 2237474"/>
              <a:gd name="connsiteX159" fmla="*/ 3729530 w 12192000"/>
              <a:gd name="connsiteY159" fmla="*/ 1864513 h 2237474"/>
              <a:gd name="connsiteX160" fmla="*/ 3680177 w 12192000"/>
              <a:gd name="connsiteY160" fmla="*/ 1881552 h 2237474"/>
              <a:gd name="connsiteX161" fmla="*/ 3567259 w 12192000"/>
              <a:gd name="connsiteY161" fmla="*/ 1893482 h 2237474"/>
              <a:gd name="connsiteX162" fmla="*/ 3405770 w 12192000"/>
              <a:gd name="connsiteY162" fmla="*/ 1904591 h 2237474"/>
              <a:gd name="connsiteX163" fmla="*/ 3280097 w 12192000"/>
              <a:gd name="connsiteY163" fmla="*/ 1919610 h 2237474"/>
              <a:gd name="connsiteX164" fmla="*/ 3123424 w 12192000"/>
              <a:gd name="connsiteY164" fmla="*/ 1952930 h 2237474"/>
              <a:gd name="connsiteX165" fmla="*/ 3009910 w 12192000"/>
              <a:gd name="connsiteY165" fmla="*/ 1957866 h 2237474"/>
              <a:gd name="connsiteX166" fmla="*/ 2995934 w 12192000"/>
              <a:gd name="connsiteY166" fmla="*/ 1967085 h 2237474"/>
              <a:gd name="connsiteX167" fmla="*/ 2980071 w 12192000"/>
              <a:gd name="connsiteY167" fmla="*/ 1972988 h 2237474"/>
              <a:gd name="connsiteX168" fmla="*/ 2978094 w 12192000"/>
              <a:gd name="connsiteY168" fmla="*/ 1972369 h 2237474"/>
              <a:gd name="connsiteX169" fmla="*/ 2942858 w 12192000"/>
              <a:gd name="connsiteY169" fmla="*/ 1981367 h 2237474"/>
              <a:gd name="connsiteX170" fmla="*/ 2875436 w 12192000"/>
              <a:gd name="connsiteY170" fmla="*/ 1996977 h 2237474"/>
              <a:gd name="connsiteX171" fmla="*/ 2874892 w 12192000"/>
              <a:gd name="connsiteY171" fmla="*/ 1996085 h 2237474"/>
              <a:gd name="connsiteX172" fmla="*/ 2864145 w 12192000"/>
              <a:gd name="connsiteY172" fmla="*/ 1994061 h 2237474"/>
              <a:gd name="connsiteX173" fmla="*/ 2843662 w 12192000"/>
              <a:gd name="connsiteY173" fmla="*/ 1992498 h 2237474"/>
              <a:gd name="connsiteX174" fmla="*/ 2796128 w 12192000"/>
              <a:gd name="connsiteY174" fmla="*/ 1976403 h 2237474"/>
              <a:gd name="connsiteX175" fmla="*/ 2756784 w 12192000"/>
              <a:gd name="connsiteY175" fmla="*/ 1985116 h 2237474"/>
              <a:gd name="connsiteX176" fmla="*/ 2748833 w 12192000"/>
              <a:gd name="connsiteY176" fmla="*/ 1986323 h 2237474"/>
              <a:gd name="connsiteX177" fmla="*/ 2748661 w 12192000"/>
              <a:gd name="connsiteY177" fmla="*/ 1986122 h 2237474"/>
              <a:gd name="connsiteX178" fmla="*/ 2740251 w 12192000"/>
              <a:gd name="connsiteY178" fmla="*/ 1986946 h 2237474"/>
              <a:gd name="connsiteX179" fmla="*/ 2718916 w 12192000"/>
              <a:gd name="connsiteY179" fmla="*/ 1990867 h 2237474"/>
              <a:gd name="connsiteX180" fmla="*/ 2713522 w 12192000"/>
              <a:gd name="connsiteY180" fmla="*/ 1990173 h 2237474"/>
              <a:gd name="connsiteX181" fmla="*/ 2680597 w 12192000"/>
              <a:gd name="connsiteY181" fmla="*/ 1984996 h 2237474"/>
              <a:gd name="connsiteX182" fmla="*/ 2578178 w 12192000"/>
              <a:gd name="connsiteY182" fmla="*/ 1990531 h 2237474"/>
              <a:gd name="connsiteX183" fmla="*/ 2476147 w 12192000"/>
              <a:gd name="connsiteY183" fmla="*/ 1998305 h 2237474"/>
              <a:gd name="connsiteX184" fmla="*/ 2373568 w 12192000"/>
              <a:gd name="connsiteY184" fmla="*/ 2003219 h 2237474"/>
              <a:gd name="connsiteX185" fmla="*/ 2321399 w 12192000"/>
              <a:gd name="connsiteY185" fmla="*/ 1989467 h 2237474"/>
              <a:gd name="connsiteX186" fmla="*/ 2315525 w 12192000"/>
              <a:gd name="connsiteY186" fmla="*/ 1989708 h 2237474"/>
              <a:gd name="connsiteX187" fmla="*/ 2300792 w 12192000"/>
              <a:gd name="connsiteY187" fmla="*/ 1994290 h 2237474"/>
              <a:gd name="connsiteX188" fmla="*/ 2295469 w 12192000"/>
              <a:gd name="connsiteY188" fmla="*/ 1996659 h 2237474"/>
              <a:gd name="connsiteX189" fmla="*/ 2287219 w 12192000"/>
              <a:gd name="connsiteY189" fmla="*/ 1998750 h 2237474"/>
              <a:gd name="connsiteX190" fmla="*/ 2286948 w 12192000"/>
              <a:gd name="connsiteY190" fmla="*/ 1998596 h 2237474"/>
              <a:gd name="connsiteX191" fmla="*/ 2243069 w 12192000"/>
              <a:gd name="connsiteY191" fmla="*/ 2015111 h 2237474"/>
              <a:gd name="connsiteX192" fmla="*/ 2186609 w 12192000"/>
              <a:gd name="connsiteY192" fmla="*/ 2008263 h 2237474"/>
              <a:gd name="connsiteX193" fmla="*/ 2164831 w 12192000"/>
              <a:gd name="connsiteY193" fmla="*/ 2010143 h 2237474"/>
              <a:gd name="connsiteX194" fmla="*/ 2152836 w 12192000"/>
              <a:gd name="connsiteY194" fmla="*/ 2010048 h 2237474"/>
              <a:gd name="connsiteX195" fmla="*/ 2117102 w 12192000"/>
              <a:gd name="connsiteY195" fmla="*/ 2023004 h 2237474"/>
              <a:gd name="connsiteX196" fmla="*/ 2111935 w 12192000"/>
              <a:gd name="connsiteY196" fmla="*/ 2023163 h 2237474"/>
              <a:gd name="connsiteX197" fmla="*/ 2089991 w 12192000"/>
              <a:gd name="connsiteY197" fmla="*/ 2034193 h 2237474"/>
              <a:gd name="connsiteX198" fmla="*/ 2058061 w 12192000"/>
              <a:gd name="connsiteY198" fmla="*/ 2047942 h 2237474"/>
              <a:gd name="connsiteX199" fmla="*/ 2055737 w 12192000"/>
              <a:gd name="connsiteY199" fmla="*/ 2047704 h 2237474"/>
              <a:gd name="connsiteX200" fmla="*/ 2042244 w 12192000"/>
              <a:gd name="connsiteY200" fmla="*/ 2055560 h 2237474"/>
              <a:gd name="connsiteX201" fmla="*/ 1976224 w 12192000"/>
              <a:gd name="connsiteY201" fmla="*/ 2074257 h 2237474"/>
              <a:gd name="connsiteX202" fmla="*/ 1877728 w 12192000"/>
              <a:gd name="connsiteY202" fmla="*/ 2101004 h 2237474"/>
              <a:gd name="connsiteX203" fmla="*/ 1759056 w 12192000"/>
              <a:gd name="connsiteY203" fmla="*/ 2125608 h 2237474"/>
              <a:gd name="connsiteX204" fmla="*/ 1637948 w 12192000"/>
              <a:gd name="connsiteY204" fmla="*/ 2172597 h 2237474"/>
              <a:gd name="connsiteX205" fmla="*/ 1434549 w 12192000"/>
              <a:gd name="connsiteY205" fmla="*/ 2234522 h 2237474"/>
              <a:gd name="connsiteX206" fmla="*/ 1398481 w 12192000"/>
              <a:gd name="connsiteY206" fmla="*/ 2237074 h 2237474"/>
              <a:gd name="connsiteX207" fmla="*/ 1398407 w 12192000"/>
              <a:gd name="connsiteY207" fmla="*/ 2237095 h 2237474"/>
              <a:gd name="connsiteX208" fmla="*/ 1370962 w 12192000"/>
              <a:gd name="connsiteY208" fmla="*/ 2237474 h 2237474"/>
              <a:gd name="connsiteX209" fmla="*/ 1356367 w 12192000"/>
              <a:gd name="connsiteY209" fmla="*/ 2235089 h 2237474"/>
              <a:gd name="connsiteX210" fmla="*/ 1324828 w 12192000"/>
              <a:gd name="connsiteY210" fmla="*/ 2231968 h 2237474"/>
              <a:gd name="connsiteX211" fmla="*/ 1297744 w 12192000"/>
              <a:gd name="connsiteY211" fmla="*/ 2235849 h 2237474"/>
              <a:gd name="connsiteX212" fmla="*/ 1286236 w 12192000"/>
              <a:gd name="connsiteY212" fmla="*/ 2233135 h 2237474"/>
              <a:gd name="connsiteX213" fmla="*/ 1283504 w 12192000"/>
              <a:gd name="connsiteY213" fmla="*/ 2233797 h 2237474"/>
              <a:gd name="connsiteX214" fmla="*/ 1279765 w 12192000"/>
              <a:gd name="connsiteY214" fmla="*/ 2229639 h 2237474"/>
              <a:gd name="connsiteX215" fmla="*/ 1195347 w 12192000"/>
              <a:gd name="connsiteY215" fmla="*/ 2212354 h 2237474"/>
              <a:gd name="connsiteX216" fmla="*/ 970251 w 12192000"/>
              <a:gd name="connsiteY216" fmla="*/ 2221029 h 2237474"/>
              <a:gd name="connsiteX217" fmla="*/ 812914 w 12192000"/>
              <a:gd name="connsiteY217" fmla="*/ 2202752 h 2237474"/>
              <a:gd name="connsiteX218" fmla="*/ 800195 w 12192000"/>
              <a:gd name="connsiteY218" fmla="*/ 2209407 h 2237474"/>
              <a:gd name="connsiteX219" fmla="*/ 784978 w 12192000"/>
              <a:gd name="connsiteY219" fmla="*/ 2212360 h 2237474"/>
              <a:gd name="connsiteX220" fmla="*/ 681987 w 12192000"/>
              <a:gd name="connsiteY220" fmla="*/ 2216757 h 2237474"/>
              <a:gd name="connsiteX221" fmla="*/ 669923 w 12192000"/>
              <a:gd name="connsiteY221" fmla="*/ 2211682 h 2237474"/>
              <a:gd name="connsiteX222" fmla="*/ 648680 w 12192000"/>
              <a:gd name="connsiteY222" fmla="*/ 2206229 h 2237474"/>
              <a:gd name="connsiteX223" fmla="*/ 597225 w 12192000"/>
              <a:gd name="connsiteY223" fmla="*/ 2180999 h 2237474"/>
              <a:gd name="connsiteX224" fmla="*/ 558449 w 12192000"/>
              <a:gd name="connsiteY224" fmla="*/ 2182346 h 2237474"/>
              <a:gd name="connsiteX225" fmla="*/ 550517 w 12192000"/>
              <a:gd name="connsiteY225" fmla="*/ 2182060 h 2237474"/>
              <a:gd name="connsiteX226" fmla="*/ 550309 w 12192000"/>
              <a:gd name="connsiteY226" fmla="*/ 2181825 h 2237474"/>
              <a:gd name="connsiteX227" fmla="*/ 541836 w 12192000"/>
              <a:gd name="connsiteY227" fmla="*/ 2181063 h 2237474"/>
              <a:gd name="connsiteX228" fmla="*/ 536057 w 12192000"/>
              <a:gd name="connsiteY228" fmla="*/ 2181537 h 2237474"/>
              <a:gd name="connsiteX229" fmla="*/ 520671 w 12192000"/>
              <a:gd name="connsiteY229" fmla="*/ 2180980 h 2237474"/>
              <a:gd name="connsiteX230" fmla="*/ 515024 w 12192000"/>
              <a:gd name="connsiteY230" fmla="*/ 2179258 h 2237474"/>
              <a:gd name="connsiteX231" fmla="*/ 512278 w 12192000"/>
              <a:gd name="connsiteY231" fmla="*/ 2176369 h 2237474"/>
              <a:gd name="connsiteX232" fmla="*/ 480419 w 12192000"/>
              <a:gd name="connsiteY232" fmla="*/ 2167807 h 2237474"/>
              <a:gd name="connsiteX233" fmla="*/ 413835 w 12192000"/>
              <a:gd name="connsiteY233" fmla="*/ 2156783 h 2237474"/>
              <a:gd name="connsiteX234" fmla="*/ 376513 w 12192000"/>
              <a:gd name="connsiteY234" fmla="*/ 2154014 h 2237474"/>
              <a:gd name="connsiteX235" fmla="*/ 273386 w 12192000"/>
              <a:gd name="connsiteY235" fmla="*/ 2142551 h 2237474"/>
              <a:gd name="connsiteX236" fmla="*/ 169207 w 12192000"/>
              <a:gd name="connsiteY236" fmla="*/ 2128100 h 2237474"/>
              <a:gd name="connsiteX237" fmla="*/ 93149 w 12192000"/>
              <a:gd name="connsiteY237" fmla="*/ 2105324 h 2237474"/>
              <a:gd name="connsiteX238" fmla="*/ 88109 w 12192000"/>
              <a:gd name="connsiteY238" fmla="*/ 2106704 h 2237474"/>
              <a:gd name="connsiteX239" fmla="*/ 80022 w 12192000"/>
              <a:gd name="connsiteY239" fmla="*/ 2107254 h 2237474"/>
              <a:gd name="connsiteX240" fmla="*/ 79717 w 12192000"/>
              <a:gd name="connsiteY240" fmla="*/ 2107046 h 2237474"/>
              <a:gd name="connsiteX241" fmla="*/ 72352 w 12192000"/>
              <a:gd name="connsiteY241" fmla="*/ 2107991 h 2237474"/>
              <a:gd name="connsiteX242" fmla="*/ 37645 w 12192000"/>
              <a:gd name="connsiteY242" fmla="*/ 2115401 h 2237474"/>
              <a:gd name="connsiteX243" fmla="*/ 4572 w 12192000"/>
              <a:gd name="connsiteY243" fmla="*/ 2111091 h 2237474"/>
              <a:gd name="connsiteX244" fmla="*/ 0 w 12192000"/>
              <a:gd name="connsiteY244" fmla="*/ 2110468 h 2237474"/>
              <a:gd name="connsiteX245" fmla="*/ 0 w 12192000"/>
              <a:gd name="connsiteY24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45504 w 12192000"/>
              <a:gd name="connsiteY134" fmla="*/ 1787606 h 2237474"/>
              <a:gd name="connsiteX135" fmla="*/ 4632229 w 12192000"/>
              <a:gd name="connsiteY135" fmla="*/ 1785815 h 2237474"/>
              <a:gd name="connsiteX136" fmla="*/ 4611738 w 12192000"/>
              <a:gd name="connsiteY136" fmla="*/ 1776964 h 2237474"/>
              <a:gd name="connsiteX137" fmla="*/ 4560070 w 12192000"/>
              <a:gd name="connsiteY137" fmla="*/ 1785640 h 2237474"/>
              <a:gd name="connsiteX138" fmla="*/ 4536503 w 12192000"/>
              <a:gd name="connsiteY138" fmla="*/ 1785334 h 2237474"/>
              <a:gd name="connsiteX139" fmla="*/ 4513724 w 12192000"/>
              <a:gd name="connsiteY139" fmla="*/ 1791996 h 2237474"/>
              <a:gd name="connsiteX140" fmla="*/ 4459810 w 12192000"/>
              <a:gd name="connsiteY140" fmla="*/ 1797886 h 2237474"/>
              <a:gd name="connsiteX141" fmla="*/ 4379064 w 12192000"/>
              <a:gd name="connsiteY141" fmla="*/ 1817177 h 2237474"/>
              <a:gd name="connsiteX142" fmla="*/ 4319209 w 12192000"/>
              <a:gd name="connsiteY142" fmla="*/ 1834833 h 2237474"/>
              <a:gd name="connsiteX143" fmla="*/ 4306907 w 12192000"/>
              <a:gd name="connsiteY143" fmla="*/ 1841641 h 2237474"/>
              <a:gd name="connsiteX144" fmla="*/ 4290981 w 12192000"/>
              <a:gd name="connsiteY144" fmla="*/ 1839677 h 2237474"/>
              <a:gd name="connsiteX145" fmla="*/ 4285792 w 12192000"/>
              <a:gd name="connsiteY145" fmla="*/ 1836231 h 2237474"/>
              <a:gd name="connsiteX146" fmla="*/ 4238372 w 12192000"/>
              <a:gd name="connsiteY146" fmla="*/ 1851480 h 2237474"/>
              <a:gd name="connsiteX147" fmla="*/ 4232517 w 12192000"/>
              <a:gd name="connsiteY147" fmla="*/ 1852567 h 2237474"/>
              <a:gd name="connsiteX148" fmla="*/ 4191732 w 12192000"/>
              <a:gd name="connsiteY148" fmla="*/ 1857328 h 2237474"/>
              <a:gd name="connsiteX149" fmla="*/ 4065532 w 12192000"/>
              <a:gd name="connsiteY149" fmla="*/ 1855477 h 2237474"/>
              <a:gd name="connsiteX150" fmla="*/ 4028460 w 12192000"/>
              <a:gd name="connsiteY150" fmla="*/ 1855137 h 2237474"/>
              <a:gd name="connsiteX151" fmla="*/ 4002267 w 12192000"/>
              <a:gd name="connsiteY151" fmla="*/ 1852352 h 2237474"/>
              <a:gd name="connsiteX152" fmla="*/ 3931396 w 12192000"/>
              <a:gd name="connsiteY152" fmla="*/ 1858915 h 2237474"/>
              <a:gd name="connsiteX153" fmla="*/ 3812162 w 12192000"/>
              <a:gd name="connsiteY153" fmla="*/ 1875501 h 2237474"/>
              <a:gd name="connsiteX154" fmla="*/ 3767672 w 12192000"/>
              <a:gd name="connsiteY154" fmla="*/ 1874600 h 2237474"/>
              <a:gd name="connsiteX155" fmla="*/ 3764741 w 12192000"/>
              <a:gd name="connsiteY155" fmla="*/ 1869433 h 2237474"/>
              <a:gd name="connsiteX156" fmla="*/ 3751332 w 12192000"/>
              <a:gd name="connsiteY156" fmla="*/ 1869854 h 2237474"/>
              <a:gd name="connsiteX157" fmla="*/ 3748155 w 12192000"/>
              <a:gd name="connsiteY157" fmla="*/ 1868903 h 2237474"/>
              <a:gd name="connsiteX158" fmla="*/ 3729530 w 12192000"/>
              <a:gd name="connsiteY158" fmla="*/ 1864513 h 2237474"/>
              <a:gd name="connsiteX159" fmla="*/ 3680177 w 12192000"/>
              <a:gd name="connsiteY159" fmla="*/ 1881552 h 2237474"/>
              <a:gd name="connsiteX160" fmla="*/ 3567259 w 12192000"/>
              <a:gd name="connsiteY160" fmla="*/ 1893482 h 2237474"/>
              <a:gd name="connsiteX161" fmla="*/ 3405770 w 12192000"/>
              <a:gd name="connsiteY161" fmla="*/ 1904591 h 2237474"/>
              <a:gd name="connsiteX162" fmla="*/ 3280097 w 12192000"/>
              <a:gd name="connsiteY162" fmla="*/ 1919610 h 2237474"/>
              <a:gd name="connsiteX163" fmla="*/ 3123424 w 12192000"/>
              <a:gd name="connsiteY163" fmla="*/ 1952930 h 2237474"/>
              <a:gd name="connsiteX164" fmla="*/ 3009910 w 12192000"/>
              <a:gd name="connsiteY164" fmla="*/ 1957866 h 2237474"/>
              <a:gd name="connsiteX165" fmla="*/ 2995934 w 12192000"/>
              <a:gd name="connsiteY165" fmla="*/ 1967085 h 2237474"/>
              <a:gd name="connsiteX166" fmla="*/ 2980071 w 12192000"/>
              <a:gd name="connsiteY166" fmla="*/ 1972988 h 2237474"/>
              <a:gd name="connsiteX167" fmla="*/ 2978094 w 12192000"/>
              <a:gd name="connsiteY167" fmla="*/ 1972369 h 2237474"/>
              <a:gd name="connsiteX168" fmla="*/ 2942858 w 12192000"/>
              <a:gd name="connsiteY168" fmla="*/ 1981367 h 2237474"/>
              <a:gd name="connsiteX169" fmla="*/ 2875436 w 12192000"/>
              <a:gd name="connsiteY169" fmla="*/ 1996977 h 2237474"/>
              <a:gd name="connsiteX170" fmla="*/ 2874892 w 12192000"/>
              <a:gd name="connsiteY170" fmla="*/ 1996085 h 2237474"/>
              <a:gd name="connsiteX171" fmla="*/ 2864145 w 12192000"/>
              <a:gd name="connsiteY171" fmla="*/ 1994061 h 2237474"/>
              <a:gd name="connsiteX172" fmla="*/ 2843662 w 12192000"/>
              <a:gd name="connsiteY172" fmla="*/ 1992498 h 2237474"/>
              <a:gd name="connsiteX173" fmla="*/ 2796128 w 12192000"/>
              <a:gd name="connsiteY173" fmla="*/ 1976403 h 2237474"/>
              <a:gd name="connsiteX174" fmla="*/ 2756784 w 12192000"/>
              <a:gd name="connsiteY174" fmla="*/ 1985116 h 2237474"/>
              <a:gd name="connsiteX175" fmla="*/ 2748833 w 12192000"/>
              <a:gd name="connsiteY175" fmla="*/ 1986323 h 2237474"/>
              <a:gd name="connsiteX176" fmla="*/ 2748661 w 12192000"/>
              <a:gd name="connsiteY176" fmla="*/ 1986122 h 2237474"/>
              <a:gd name="connsiteX177" fmla="*/ 2740251 w 12192000"/>
              <a:gd name="connsiteY177" fmla="*/ 1986946 h 2237474"/>
              <a:gd name="connsiteX178" fmla="*/ 2718916 w 12192000"/>
              <a:gd name="connsiteY178" fmla="*/ 1990867 h 2237474"/>
              <a:gd name="connsiteX179" fmla="*/ 2713522 w 12192000"/>
              <a:gd name="connsiteY179" fmla="*/ 1990173 h 2237474"/>
              <a:gd name="connsiteX180" fmla="*/ 2680597 w 12192000"/>
              <a:gd name="connsiteY180" fmla="*/ 1984996 h 2237474"/>
              <a:gd name="connsiteX181" fmla="*/ 2578178 w 12192000"/>
              <a:gd name="connsiteY181" fmla="*/ 1990531 h 2237474"/>
              <a:gd name="connsiteX182" fmla="*/ 2476147 w 12192000"/>
              <a:gd name="connsiteY182" fmla="*/ 1998305 h 2237474"/>
              <a:gd name="connsiteX183" fmla="*/ 2373568 w 12192000"/>
              <a:gd name="connsiteY183" fmla="*/ 2003219 h 2237474"/>
              <a:gd name="connsiteX184" fmla="*/ 2321399 w 12192000"/>
              <a:gd name="connsiteY184" fmla="*/ 1989467 h 2237474"/>
              <a:gd name="connsiteX185" fmla="*/ 2315525 w 12192000"/>
              <a:gd name="connsiteY185" fmla="*/ 1989708 h 2237474"/>
              <a:gd name="connsiteX186" fmla="*/ 2300792 w 12192000"/>
              <a:gd name="connsiteY186" fmla="*/ 1994290 h 2237474"/>
              <a:gd name="connsiteX187" fmla="*/ 2295469 w 12192000"/>
              <a:gd name="connsiteY187" fmla="*/ 1996659 h 2237474"/>
              <a:gd name="connsiteX188" fmla="*/ 2287219 w 12192000"/>
              <a:gd name="connsiteY188" fmla="*/ 1998750 h 2237474"/>
              <a:gd name="connsiteX189" fmla="*/ 2286948 w 12192000"/>
              <a:gd name="connsiteY189" fmla="*/ 1998596 h 2237474"/>
              <a:gd name="connsiteX190" fmla="*/ 2243069 w 12192000"/>
              <a:gd name="connsiteY190" fmla="*/ 2015111 h 2237474"/>
              <a:gd name="connsiteX191" fmla="*/ 2186609 w 12192000"/>
              <a:gd name="connsiteY191" fmla="*/ 2008263 h 2237474"/>
              <a:gd name="connsiteX192" fmla="*/ 2164831 w 12192000"/>
              <a:gd name="connsiteY192" fmla="*/ 2010143 h 2237474"/>
              <a:gd name="connsiteX193" fmla="*/ 2152836 w 12192000"/>
              <a:gd name="connsiteY193" fmla="*/ 2010048 h 2237474"/>
              <a:gd name="connsiteX194" fmla="*/ 2117102 w 12192000"/>
              <a:gd name="connsiteY194" fmla="*/ 2023004 h 2237474"/>
              <a:gd name="connsiteX195" fmla="*/ 2111935 w 12192000"/>
              <a:gd name="connsiteY195" fmla="*/ 2023163 h 2237474"/>
              <a:gd name="connsiteX196" fmla="*/ 2089991 w 12192000"/>
              <a:gd name="connsiteY196" fmla="*/ 2034193 h 2237474"/>
              <a:gd name="connsiteX197" fmla="*/ 2058061 w 12192000"/>
              <a:gd name="connsiteY197" fmla="*/ 2047942 h 2237474"/>
              <a:gd name="connsiteX198" fmla="*/ 2055737 w 12192000"/>
              <a:gd name="connsiteY198" fmla="*/ 2047704 h 2237474"/>
              <a:gd name="connsiteX199" fmla="*/ 2042244 w 12192000"/>
              <a:gd name="connsiteY199" fmla="*/ 2055560 h 2237474"/>
              <a:gd name="connsiteX200" fmla="*/ 1976224 w 12192000"/>
              <a:gd name="connsiteY200" fmla="*/ 2074257 h 2237474"/>
              <a:gd name="connsiteX201" fmla="*/ 1877728 w 12192000"/>
              <a:gd name="connsiteY201" fmla="*/ 2101004 h 2237474"/>
              <a:gd name="connsiteX202" fmla="*/ 1759056 w 12192000"/>
              <a:gd name="connsiteY202" fmla="*/ 2125608 h 2237474"/>
              <a:gd name="connsiteX203" fmla="*/ 1637948 w 12192000"/>
              <a:gd name="connsiteY203" fmla="*/ 2172597 h 2237474"/>
              <a:gd name="connsiteX204" fmla="*/ 1434549 w 12192000"/>
              <a:gd name="connsiteY204" fmla="*/ 2234522 h 2237474"/>
              <a:gd name="connsiteX205" fmla="*/ 1398481 w 12192000"/>
              <a:gd name="connsiteY205" fmla="*/ 2237074 h 2237474"/>
              <a:gd name="connsiteX206" fmla="*/ 1398407 w 12192000"/>
              <a:gd name="connsiteY206" fmla="*/ 2237095 h 2237474"/>
              <a:gd name="connsiteX207" fmla="*/ 1370962 w 12192000"/>
              <a:gd name="connsiteY207" fmla="*/ 2237474 h 2237474"/>
              <a:gd name="connsiteX208" fmla="*/ 1356367 w 12192000"/>
              <a:gd name="connsiteY208" fmla="*/ 2235089 h 2237474"/>
              <a:gd name="connsiteX209" fmla="*/ 1324828 w 12192000"/>
              <a:gd name="connsiteY209" fmla="*/ 2231968 h 2237474"/>
              <a:gd name="connsiteX210" fmla="*/ 1297744 w 12192000"/>
              <a:gd name="connsiteY210" fmla="*/ 2235849 h 2237474"/>
              <a:gd name="connsiteX211" fmla="*/ 1286236 w 12192000"/>
              <a:gd name="connsiteY211" fmla="*/ 2233135 h 2237474"/>
              <a:gd name="connsiteX212" fmla="*/ 1283504 w 12192000"/>
              <a:gd name="connsiteY212" fmla="*/ 2233797 h 2237474"/>
              <a:gd name="connsiteX213" fmla="*/ 1279765 w 12192000"/>
              <a:gd name="connsiteY213" fmla="*/ 2229639 h 2237474"/>
              <a:gd name="connsiteX214" fmla="*/ 1195347 w 12192000"/>
              <a:gd name="connsiteY214" fmla="*/ 2212354 h 2237474"/>
              <a:gd name="connsiteX215" fmla="*/ 970251 w 12192000"/>
              <a:gd name="connsiteY215" fmla="*/ 2221029 h 2237474"/>
              <a:gd name="connsiteX216" fmla="*/ 812914 w 12192000"/>
              <a:gd name="connsiteY216" fmla="*/ 2202752 h 2237474"/>
              <a:gd name="connsiteX217" fmla="*/ 800195 w 12192000"/>
              <a:gd name="connsiteY217" fmla="*/ 2209407 h 2237474"/>
              <a:gd name="connsiteX218" fmla="*/ 784978 w 12192000"/>
              <a:gd name="connsiteY218" fmla="*/ 2212360 h 2237474"/>
              <a:gd name="connsiteX219" fmla="*/ 681987 w 12192000"/>
              <a:gd name="connsiteY219" fmla="*/ 2216757 h 2237474"/>
              <a:gd name="connsiteX220" fmla="*/ 669923 w 12192000"/>
              <a:gd name="connsiteY220" fmla="*/ 2211682 h 2237474"/>
              <a:gd name="connsiteX221" fmla="*/ 648680 w 12192000"/>
              <a:gd name="connsiteY221" fmla="*/ 2206229 h 2237474"/>
              <a:gd name="connsiteX222" fmla="*/ 597225 w 12192000"/>
              <a:gd name="connsiteY222" fmla="*/ 2180999 h 2237474"/>
              <a:gd name="connsiteX223" fmla="*/ 558449 w 12192000"/>
              <a:gd name="connsiteY223" fmla="*/ 2182346 h 2237474"/>
              <a:gd name="connsiteX224" fmla="*/ 550517 w 12192000"/>
              <a:gd name="connsiteY224" fmla="*/ 2182060 h 2237474"/>
              <a:gd name="connsiteX225" fmla="*/ 550309 w 12192000"/>
              <a:gd name="connsiteY225" fmla="*/ 2181825 h 2237474"/>
              <a:gd name="connsiteX226" fmla="*/ 541836 w 12192000"/>
              <a:gd name="connsiteY226" fmla="*/ 2181063 h 2237474"/>
              <a:gd name="connsiteX227" fmla="*/ 536057 w 12192000"/>
              <a:gd name="connsiteY227" fmla="*/ 2181537 h 2237474"/>
              <a:gd name="connsiteX228" fmla="*/ 520671 w 12192000"/>
              <a:gd name="connsiteY228" fmla="*/ 2180980 h 2237474"/>
              <a:gd name="connsiteX229" fmla="*/ 515024 w 12192000"/>
              <a:gd name="connsiteY229" fmla="*/ 2179258 h 2237474"/>
              <a:gd name="connsiteX230" fmla="*/ 512278 w 12192000"/>
              <a:gd name="connsiteY230" fmla="*/ 2176369 h 2237474"/>
              <a:gd name="connsiteX231" fmla="*/ 480419 w 12192000"/>
              <a:gd name="connsiteY231" fmla="*/ 2167807 h 2237474"/>
              <a:gd name="connsiteX232" fmla="*/ 413835 w 12192000"/>
              <a:gd name="connsiteY232" fmla="*/ 2156783 h 2237474"/>
              <a:gd name="connsiteX233" fmla="*/ 376513 w 12192000"/>
              <a:gd name="connsiteY233" fmla="*/ 2154014 h 2237474"/>
              <a:gd name="connsiteX234" fmla="*/ 273386 w 12192000"/>
              <a:gd name="connsiteY234" fmla="*/ 2142551 h 2237474"/>
              <a:gd name="connsiteX235" fmla="*/ 169207 w 12192000"/>
              <a:gd name="connsiteY235" fmla="*/ 2128100 h 2237474"/>
              <a:gd name="connsiteX236" fmla="*/ 93149 w 12192000"/>
              <a:gd name="connsiteY236" fmla="*/ 2105324 h 2237474"/>
              <a:gd name="connsiteX237" fmla="*/ 88109 w 12192000"/>
              <a:gd name="connsiteY237" fmla="*/ 2106704 h 2237474"/>
              <a:gd name="connsiteX238" fmla="*/ 80022 w 12192000"/>
              <a:gd name="connsiteY238" fmla="*/ 2107254 h 2237474"/>
              <a:gd name="connsiteX239" fmla="*/ 79717 w 12192000"/>
              <a:gd name="connsiteY239" fmla="*/ 2107046 h 2237474"/>
              <a:gd name="connsiteX240" fmla="*/ 72352 w 12192000"/>
              <a:gd name="connsiteY240" fmla="*/ 2107991 h 2237474"/>
              <a:gd name="connsiteX241" fmla="*/ 37645 w 12192000"/>
              <a:gd name="connsiteY241" fmla="*/ 2115401 h 2237474"/>
              <a:gd name="connsiteX242" fmla="*/ 4572 w 12192000"/>
              <a:gd name="connsiteY242" fmla="*/ 2111091 h 2237474"/>
              <a:gd name="connsiteX243" fmla="*/ 0 w 12192000"/>
              <a:gd name="connsiteY243" fmla="*/ 2110468 h 2237474"/>
              <a:gd name="connsiteX244" fmla="*/ 0 w 12192000"/>
              <a:gd name="connsiteY24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45504 w 12192000"/>
              <a:gd name="connsiteY134" fmla="*/ 1787606 h 2237474"/>
              <a:gd name="connsiteX135" fmla="*/ 4611738 w 12192000"/>
              <a:gd name="connsiteY135" fmla="*/ 1776964 h 2237474"/>
              <a:gd name="connsiteX136" fmla="*/ 4560070 w 12192000"/>
              <a:gd name="connsiteY136" fmla="*/ 1785640 h 2237474"/>
              <a:gd name="connsiteX137" fmla="*/ 4536503 w 12192000"/>
              <a:gd name="connsiteY137" fmla="*/ 1785334 h 2237474"/>
              <a:gd name="connsiteX138" fmla="*/ 4513724 w 12192000"/>
              <a:gd name="connsiteY138" fmla="*/ 1791996 h 2237474"/>
              <a:gd name="connsiteX139" fmla="*/ 4459810 w 12192000"/>
              <a:gd name="connsiteY139" fmla="*/ 1797886 h 2237474"/>
              <a:gd name="connsiteX140" fmla="*/ 4379064 w 12192000"/>
              <a:gd name="connsiteY140" fmla="*/ 1817177 h 2237474"/>
              <a:gd name="connsiteX141" fmla="*/ 4319209 w 12192000"/>
              <a:gd name="connsiteY141" fmla="*/ 1834833 h 2237474"/>
              <a:gd name="connsiteX142" fmla="*/ 4306907 w 12192000"/>
              <a:gd name="connsiteY142" fmla="*/ 1841641 h 2237474"/>
              <a:gd name="connsiteX143" fmla="*/ 4290981 w 12192000"/>
              <a:gd name="connsiteY143" fmla="*/ 1839677 h 2237474"/>
              <a:gd name="connsiteX144" fmla="*/ 4285792 w 12192000"/>
              <a:gd name="connsiteY144" fmla="*/ 1836231 h 2237474"/>
              <a:gd name="connsiteX145" fmla="*/ 4238372 w 12192000"/>
              <a:gd name="connsiteY145" fmla="*/ 1851480 h 2237474"/>
              <a:gd name="connsiteX146" fmla="*/ 4232517 w 12192000"/>
              <a:gd name="connsiteY146" fmla="*/ 1852567 h 2237474"/>
              <a:gd name="connsiteX147" fmla="*/ 4191732 w 12192000"/>
              <a:gd name="connsiteY147" fmla="*/ 1857328 h 2237474"/>
              <a:gd name="connsiteX148" fmla="*/ 4065532 w 12192000"/>
              <a:gd name="connsiteY148" fmla="*/ 1855477 h 2237474"/>
              <a:gd name="connsiteX149" fmla="*/ 4028460 w 12192000"/>
              <a:gd name="connsiteY149" fmla="*/ 1855137 h 2237474"/>
              <a:gd name="connsiteX150" fmla="*/ 4002267 w 12192000"/>
              <a:gd name="connsiteY150" fmla="*/ 1852352 h 2237474"/>
              <a:gd name="connsiteX151" fmla="*/ 3931396 w 12192000"/>
              <a:gd name="connsiteY151" fmla="*/ 1858915 h 2237474"/>
              <a:gd name="connsiteX152" fmla="*/ 3812162 w 12192000"/>
              <a:gd name="connsiteY152" fmla="*/ 1875501 h 2237474"/>
              <a:gd name="connsiteX153" fmla="*/ 3767672 w 12192000"/>
              <a:gd name="connsiteY153" fmla="*/ 1874600 h 2237474"/>
              <a:gd name="connsiteX154" fmla="*/ 3764741 w 12192000"/>
              <a:gd name="connsiteY154" fmla="*/ 1869433 h 2237474"/>
              <a:gd name="connsiteX155" fmla="*/ 3751332 w 12192000"/>
              <a:gd name="connsiteY155" fmla="*/ 1869854 h 2237474"/>
              <a:gd name="connsiteX156" fmla="*/ 3748155 w 12192000"/>
              <a:gd name="connsiteY156" fmla="*/ 1868903 h 2237474"/>
              <a:gd name="connsiteX157" fmla="*/ 3729530 w 12192000"/>
              <a:gd name="connsiteY157" fmla="*/ 1864513 h 2237474"/>
              <a:gd name="connsiteX158" fmla="*/ 3680177 w 12192000"/>
              <a:gd name="connsiteY158" fmla="*/ 1881552 h 2237474"/>
              <a:gd name="connsiteX159" fmla="*/ 3567259 w 12192000"/>
              <a:gd name="connsiteY159" fmla="*/ 1893482 h 2237474"/>
              <a:gd name="connsiteX160" fmla="*/ 3405770 w 12192000"/>
              <a:gd name="connsiteY160" fmla="*/ 1904591 h 2237474"/>
              <a:gd name="connsiteX161" fmla="*/ 3280097 w 12192000"/>
              <a:gd name="connsiteY161" fmla="*/ 1919610 h 2237474"/>
              <a:gd name="connsiteX162" fmla="*/ 3123424 w 12192000"/>
              <a:gd name="connsiteY162" fmla="*/ 1952930 h 2237474"/>
              <a:gd name="connsiteX163" fmla="*/ 3009910 w 12192000"/>
              <a:gd name="connsiteY163" fmla="*/ 1957866 h 2237474"/>
              <a:gd name="connsiteX164" fmla="*/ 2995934 w 12192000"/>
              <a:gd name="connsiteY164" fmla="*/ 1967085 h 2237474"/>
              <a:gd name="connsiteX165" fmla="*/ 2980071 w 12192000"/>
              <a:gd name="connsiteY165" fmla="*/ 1972988 h 2237474"/>
              <a:gd name="connsiteX166" fmla="*/ 2978094 w 12192000"/>
              <a:gd name="connsiteY166" fmla="*/ 1972369 h 2237474"/>
              <a:gd name="connsiteX167" fmla="*/ 2942858 w 12192000"/>
              <a:gd name="connsiteY167" fmla="*/ 1981367 h 2237474"/>
              <a:gd name="connsiteX168" fmla="*/ 2875436 w 12192000"/>
              <a:gd name="connsiteY168" fmla="*/ 1996977 h 2237474"/>
              <a:gd name="connsiteX169" fmla="*/ 2874892 w 12192000"/>
              <a:gd name="connsiteY169" fmla="*/ 1996085 h 2237474"/>
              <a:gd name="connsiteX170" fmla="*/ 2864145 w 12192000"/>
              <a:gd name="connsiteY170" fmla="*/ 1994061 h 2237474"/>
              <a:gd name="connsiteX171" fmla="*/ 2843662 w 12192000"/>
              <a:gd name="connsiteY171" fmla="*/ 1992498 h 2237474"/>
              <a:gd name="connsiteX172" fmla="*/ 2796128 w 12192000"/>
              <a:gd name="connsiteY172" fmla="*/ 1976403 h 2237474"/>
              <a:gd name="connsiteX173" fmla="*/ 2756784 w 12192000"/>
              <a:gd name="connsiteY173" fmla="*/ 1985116 h 2237474"/>
              <a:gd name="connsiteX174" fmla="*/ 2748833 w 12192000"/>
              <a:gd name="connsiteY174" fmla="*/ 1986323 h 2237474"/>
              <a:gd name="connsiteX175" fmla="*/ 2748661 w 12192000"/>
              <a:gd name="connsiteY175" fmla="*/ 1986122 h 2237474"/>
              <a:gd name="connsiteX176" fmla="*/ 2740251 w 12192000"/>
              <a:gd name="connsiteY176" fmla="*/ 1986946 h 2237474"/>
              <a:gd name="connsiteX177" fmla="*/ 2718916 w 12192000"/>
              <a:gd name="connsiteY177" fmla="*/ 1990867 h 2237474"/>
              <a:gd name="connsiteX178" fmla="*/ 2713522 w 12192000"/>
              <a:gd name="connsiteY178" fmla="*/ 1990173 h 2237474"/>
              <a:gd name="connsiteX179" fmla="*/ 2680597 w 12192000"/>
              <a:gd name="connsiteY179" fmla="*/ 1984996 h 2237474"/>
              <a:gd name="connsiteX180" fmla="*/ 2578178 w 12192000"/>
              <a:gd name="connsiteY180" fmla="*/ 1990531 h 2237474"/>
              <a:gd name="connsiteX181" fmla="*/ 2476147 w 12192000"/>
              <a:gd name="connsiteY181" fmla="*/ 1998305 h 2237474"/>
              <a:gd name="connsiteX182" fmla="*/ 2373568 w 12192000"/>
              <a:gd name="connsiteY182" fmla="*/ 2003219 h 2237474"/>
              <a:gd name="connsiteX183" fmla="*/ 2321399 w 12192000"/>
              <a:gd name="connsiteY183" fmla="*/ 1989467 h 2237474"/>
              <a:gd name="connsiteX184" fmla="*/ 2315525 w 12192000"/>
              <a:gd name="connsiteY184" fmla="*/ 1989708 h 2237474"/>
              <a:gd name="connsiteX185" fmla="*/ 2300792 w 12192000"/>
              <a:gd name="connsiteY185" fmla="*/ 1994290 h 2237474"/>
              <a:gd name="connsiteX186" fmla="*/ 2295469 w 12192000"/>
              <a:gd name="connsiteY186" fmla="*/ 1996659 h 2237474"/>
              <a:gd name="connsiteX187" fmla="*/ 2287219 w 12192000"/>
              <a:gd name="connsiteY187" fmla="*/ 1998750 h 2237474"/>
              <a:gd name="connsiteX188" fmla="*/ 2286948 w 12192000"/>
              <a:gd name="connsiteY188" fmla="*/ 1998596 h 2237474"/>
              <a:gd name="connsiteX189" fmla="*/ 2243069 w 12192000"/>
              <a:gd name="connsiteY189" fmla="*/ 2015111 h 2237474"/>
              <a:gd name="connsiteX190" fmla="*/ 2186609 w 12192000"/>
              <a:gd name="connsiteY190" fmla="*/ 2008263 h 2237474"/>
              <a:gd name="connsiteX191" fmla="*/ 2164831 w 12192000"/>
              <a:gd name="connsiteY191" fmla="*/ 2010143 h 2237474"/>
              <a:gd name="connsiteX192" fmla="*/ 2152836 w 12192000"/>
              <a:gd name="connsiteY192" fmla="*/ 2010048 h 2237474"/>
              <a:gd name="connsiteX193" fmla="*/ 2117102 w 12192000"/>
              <a:gd name="connsiteY193" fmla="*/ 2023004 h 2237474"/>
              <a:gd name="connsiteX194" fmla="*/ 2111935 w 12192000"/>
              <a:gd name="connsiteY194" fmla="*/ 2023163 h 2237474"/>
              <a:gd name="connsiteX195" fmla="*/ 2089991 w 12192000"/>
              <a:gd name="connsiteY195" fmla="*/ 2034193 h 2237474"/>
              <a:gd name="connsiteX196" fmla="*/ 2058061 w 12192000"/>
              <a:gd name="connsiteY196" fmla="*/ 2047942 h 2237474"/>
              <a:gd name="connsiteX197" fmla="*/ 2055737 w 12192000"/>
              <a:gd name="connsiteY197" fmla="*/ 2047704 h 2237474"/>
              <a:gd name="connsiteX198" fmla="*/ 2042244 w 12192000"/>
              <a:gd name="connsiteY198" fmla="*/ 2055560 h 2237474"/>
              <a:gd name="connsiteX199" fmla="*/ 1976224 w 12192000"/>
              <a:gd name="connsiteY199" fmla="*/ 2074257 h 2237474"/>
              <a:gd name="connsiteX200" fmla="*/ 1877728 w 12192000"/>
              <a:gd name="connsiteY200" fmla="*/ 2101004 h 2237474"/>
              <a:gd name="connsiteX201" fmla="*/ 1759056 w 12192000"/>
              <a:gd name="connsiteY201" fmla="*/ 2125608 h 2237474"/>
              <a:gd name="connsiteX202" fmla="*/ 1637948 w 12192000"/>
              <a:gd name="connsiteY202" fmla="*/ 2172597 h 2237474"/>
              <a:gd name="connsiteX203" fmla="*/ 1434549 w 12192000"/>
              <a:gd name="connsiteY203" fmla="*/ 2234522 h 2237474"/>
              <a:gd name="connsiteX204" fmla="*/ 1398481 w 12192000"/>
              <a:gd name="connsiteY204" fmla="*/ 2237074 h 2237474"/>
              <a:gd name="connsiteX205" fmla="*/ 1398407 w 12192000"/>
              <a:gd name="connsiteY205" fmla="*/ 2237095 h 2237474"/>
              <a:gd name="connsiteX206" fmla="*/ 1370962 w 12192000"/>
              <a:gd name="connsiteY206" fmla="*/ 2237474 h 2237474"/>
              <a:gd name="connsiteX207" fmla="*/ 1356367 w 12192000"/>
              <a:gd name="connsiteY207" fmla="*/ 2235089 h 2237474"/>
              <a:gd name="connsiteX208" fmla="*/ 1324828 w 12192000"/>
              <a:gd name="connsiteY208" fmla="*/ 2231968 h 2237474"/>
              <a:gd name="connsiteX209" fmla="*/ 1297744 w 12192000"/>
              <a:gd name="connsiteY209" fmla="*/ 2235849 h 2237474"/>
              <a:gd name="connsiteX210" fmla="*/ 1286236 w 12192000"/>
              <a:gd name="connsiteY210" fmla="*/ 2233135 h 2237474"/>
              <a:gd name="connsiteX211" fmla="*/ 1283504 w 12192000"/>
              <a:gd name="connsiteY211" fmla="*/ 2233797 h 2237474"/>
              <a:gd name="connsiteX212" fmla="*/ 1279765 w 12192000"/>
              <a:gd name="connsiteY212" fmla="*/ 2229639 h 2237474"/>
              <a:gd name="connsiteX213" fmla="*/ 1195347 w 12192000"/>
              <a:gd name="connsiteY213" fmla="*/ 2212354 h 2237474"/>
              <a:gd name="connsiteX214" fmla="*/ 970251 w 12192000"/>
              <a:gd name="connsiteY214" fmla="*/ 2221029 h 2237474"/>
              <a:gd name="connsiteX215" fmla="*/ 812914 w 12192000"/>
              <a:gd name="connsiteY215" fmla="*/ 2202752 h 2237474"/>
              <a:gd name="connsiteX216" fmla="*/ 800195 w 12192000"/>
              <a:gd name="connsiteY216" fmla="*/ 2209407 h 2237474"/>
              <a:gd name="connsiteX217" fmla="*/ 784978 w 12192000"/>
              <a:gd name="connsiteY217" fmla="*/ 2212360 h 2237474"/>
              <a:gd name="connsiteX218" fmla="*/ 681987 w 12192000"/>
              <a:gd name="connsiteY218" fmla="*/ 2216757 h 2237474"/>
              <a:gd name="connsiteX219" fmla="*/ 669923 w 12192000"/>
              <a:gd name="connsiteY219" fmla="*/ 2211682 h 2237474"/>
              <a:gd name="connsiteX220" fmla="*/ 648680 w 12192000"/>
              <a:gd name="connsiteY220" fmla="*/ 2206229 h 2237474"/>
              <a:gd name="connsiteX221" fmla="*/ 597225 w 12192000"/>
              <a:gd name="connsiteY221" fmla="*/ 2180999 h 2237474"/>
              <a:gd name="connsiteX222" fmla="*/ 558449 w 12192000"/>
              <a:gd name="connsiteY222" fmla="*/ 2182346 h 2237474"/>
              <a:gd name="connsiteX223" fmla="*/ 550517 w 12192000"/>
              <a:gd name="connsiteY223" fmla="*/ 2182060 h 2237474"/>
              <a:gd name="connsiteX224" fmla="*/ 550309 w 12192000"/>
              <a:gd name="connsiteY224" fmla="*/ 2181825 h 2237474"/>
              <a:gd name="connsiteX225" fmla="*/ 541836 w 12192000"/>
              <a:gd name="connsiteY225" fmla="*/ 2181063 h 2237474"/>
              <a:gd name="connsiteX226" fmla="*/ 536057 w 12192000"/>
              <a:gd name="connsiteY226" fmla="*/ 2181537 h 2237474"/>
              <a:gd name="connsiteX227" fmla="*/ 520671 w 12192000"/>
              <a:gd name="connsiteY227" fmla="*/ 2180980 h 2237474"/>
              <a:gd name="connsiteX228" fmla="*/ 515024 w 12192000"/>
              <a:gd name="connsiteY228" fmla="*/ 2179258 h 2237474"/>
              <a:gd name="connsiteX229" fmla="*/ 512278 w 12192000"/>
              <a:gd name="connsiteY229" fmla="*/ 2176369 h 2237474"/>
              <a:gd name="connsiteX230" fmla="*/ 480419 w 12192000"/>
              <a:gd name="connsiteY230" fmla="*/ 2167807 h 2237474"/>
              <a:gd name="connsiteX231" fmla="*/ 413835 w 12192000"/>
              <a:gd name="connsiteY231" fmla="*/ 2156783 h 2237474"/>
              <a:gd name="connsiteX232" fmla="*/ 376513 w 12192000"/>
              <a:gd name="connsiteY232" fmla="*/ 2154014 h 2237474"/>
              <a:gd name="connsiteX233" fmla="*/ 273386 w 12192000"/>
              <a:gd name="connsiteY233" fmla="*/ 2142551 h 2237474"/>
              <a:gd name="connsiteX234" fmla="*/ 169207 w 12192000"/>
              <a:gd name="connsiteY234" fmla="*/ 2128100 h 2237474"/>
              <a:gd name="connsiteX235" fmla="*/ 93149 w 12192000"/>
              <a:gd name="connsiteY235" fmla="*/ 2105324 h 2237474"/>
              <a:gd name="connsiteX236" fmla="*/ 88109 w 12192000"/>
              <a:gd name="connsiteY236" fmla="*/ 2106704 h 2237474"/>
              <a:gd name="connsiteX237" fmla="*/ 80022 w 12192000"/>
              <a:gd name="connsiteY237" fmla="*/ 2107254 h 2237474"/>
              <a:gd name="connsiteX238" fmla="*/ 79717 w 12192000"/>
              <a:gd name="connsiteY238" fmla="*/ 2107046 h 2237474"/>
              <a:gd name="connsiteX239" fmla="*/ 72352 w 12192000"/>
              <a:gd name="connsiteY239" fmla="*/ 2107991 h 2237474"/>
              <a:gd name="connsiteX240" fmla="*/ 37645 w 12192000"/>
              <a:gd name="connsiteY240" fmla="*/ 2115401 h 2237474"/>
              <a:gd name="connsiteX241" fmla="*/ 4572 w 12192000"/>
              <a:gd name="connsiteY241" fmla="*/ 2111091 h 2237474"/>
              <a:gd name="connsiteX242" fmla="*/ 0 w 12192000"/>
              <a:gd name="connsiteY242" fmla="*/ 2110468 h 2237474"/>
              <a:gd name="connsiteX243" fmla="*/ 0 w 12192000"/>
              <a:gd name="connsiteY24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47449 w 12192000"/>
              <a:gd name="connsiteY133" fmla="*/ 1793181 h 2237474"/>
              <a:gd name="connsiteX134" fmla="*/ 4611738 w 12192000"/>
              <a:gd name="connsiteY134" fmla="*/ 1776964 h 2237474"/>
              <a:gd name="connsiteX135" fmla="*/ 4560070 w 12192000"/>
              <a:gd name="connsiteY135" fmla="*/ 1785640 h 2237474"/>
              <a:gd name="connsiteX136" fmla="*/ 4536503 w 12192000"/>
              <a:gd name="connsiteY136" fmla="*/ 1785334 h 2237474"/>
              <a:gd name="connsiteX137" fmla="*/ 4513724 w 12192000"/>
              <a:gd name="connsiteY137" fmla="*/ 1791996 h 2237474"/>
              <a:gd name="connsiteX138" fmla="*/ 4459810 w 12192000"/>
              <a:gd name="connsiteY138" fmla="*/ 1797886 h 2237474"/>
              <a:gd name="connsiteX139" fmla="*/ 4379064 w 12192000"/>
              <a:gd name="connsiteY139" fmla="*/ 1817177 h 2237474"/>
              <a:gd name="connsiteX140" fmla="*/ 4319209 w 12192000"/>
              <a:gd name="connsiteY140" fmla="*/ 1834833 h 2237474"/>
              <a:gd name="connsiteX141" fmla="*/ 4306907 w 12192000"/>
              <a:gd name="connsiteY141" fmla="*/ 1841641 h 2237474"/>
              <a:gd name="connsiteX142" fmla="*/ 4290981 w 12192000"/>
              <a:gd name="connsiteY142" fmla="*/ 1839677 h 2237474"/>
              <a:gd name="connsiteX143" fmla="*/ 4285792 w 12192000"/>
              <a:gd name="connsiteY143" fmla="*/ 1836231 h 2237474"/>
              <a:gd name="connsiteX144" fmla="*/ 4238372 w 12192000"/>
              <a:gd name="connsiteY144" fmla="*/ 1851480 h 2237474"/>
              <a:gd name="connsiteX145" fmla="*/ 4232517 w 12192000"/>
              <a:gd name="connsiteY145" fmla="*/ 1852567 h 2237474"/>
              <a:gd name="connsiteX146" fmla="*/ 4191732 w 12192000"/>
              <a:gd name="connsiteY146" fmla="*/ 1857328 h 2237474"/>
              <a:gd name="connsiteX147" fmla="*/ 4065532 w 12192000"/>
              <a:gd name="connsiteY147" fmla="*/ 1855477 h 2237474"/>
              <a:gd name="connsiteX148" fmla="*/ 4028460 w 12192000"/>
              <a:gd name="connsiteY148" fmla="*/ 1855137 h 2237474"/>
              <a:gd name="connsiteX149" fmla="*/ 4002267 w 12192000"/>
              <a:gd name="connsiteY149" fmla="*/ 1852352 h 2237474"/>
              <a:gd name="connsiteX150" fmla="*/ 3931396 w 12192000"/>
              <a:gd name="connsiteY150" fmla="*/ 1858915 h 2237474"/>
              <a:gd name="connsiteX151" fmla="*/ 3812162 w 12192000"/>
              <a:gd name="connsiteY151" fmla="*/ 1875501 h 2237474"/>
              <a:gd name="connsiteX152" fmla="*/ 3767672 w 12192000"/>
              <a:gd name="connsiteY152" fmla="*/ 1874600 h 2237474"/>
              <a:gd name="connsiteX153" fmla="*/ 3764741 w 12192000"/>
              <a:gd name="connsiteY153" fmla="*/ 1869433 h 2237474"/>
              <a:gd name="connsiteX154" fmla="*/ 3751332 w 12192000"/>
              <a:gd name="connsiteY154" fmla="*/ 1869854 h 2237474"/>
              <a:gd name="connsiteX155" fmla="*/ 3748155 w 12192000"/>
              <a:gd name="connsiteY155" fmla="*/ 1868903 h 2237474"/>
              <a:gd name="connsiteX156" fmla="*/ 3729530 w 12192000"/>
              <a:gd name="connsiteY156" fmla="*/ 1864513 h 2237474"/>
              <a:gd name="connsiteX157" fmla="*/ 3680177 w 12192000"/>
              <a:gd name="connsiteY157" fmla="*/ 1881552 h 2237474"/>
              <a:gd name="connsiteX158" fmla="*/ 3567259 w 12192000"/>
              <a:gd name="connsiteY158" fmla="*/ 1893482 h 2237474"/>
              <a:gd name="connsiteX159" fmla="*/ 3405770 w 12192000"/>
              <a:gd name="connsiteY159" fmla="*/ 1904591 h 2237474"/>
              <a:gd name="connsiteX160" fmla="*/ 3280097 w 12192000"/>
              <a:gd name="connsiteY160" fmla="*/ 1919610 h 2237474"/>
              <a:gd name="connsiteX161" fmla="*/ 3123424 w 12192000"/>
              <a:gd name="connsiteY161" fmla="*/ 1952930 h 2237474"/>
              <a:gd name="connsiteX162" fmla="*/ 3009910 w 12192000"/>
              <a:gd name="connsiteY162" fmla="*/ 1957866 h 2237474"/>
              <a:gd name="connsiteX163" fmla="*/ 2995934 w 12192000"/>
              <a:gd name="connsiteY163" fmla="*/ 1967085 h 2237474"/>
              <a:gd name="connsiteX164" fmla="*/ 2980071 w 12192000"/>
              <a:gd name="connsiteY164" fmla="*/ 1972988 h 2237474"/>
              <a:gd name="connsiteX165" fmla="*/ 2978094 w 12192000"/>
              <a:gd name="connsiteY165" fmla="*/ 1972369 h 2237474"/>
              <a:gd name="connsiteX166" fmla="*/ 2942858 w 12192000"/>
              <a:gd name="connsiteY166" fmla="*/ 1981367 h 2237474"/>
              <a:gd name="connsiteX167" fmla="*/ 2875436 w 12192000"/>
              <a:gd name="connsiteY167" fmla="*/ 1996977 h 2237474"/>
              <a:gd name="connsiteX168" fmla="*/ 2874892 w 12192000"/>
              <a:gd name="connsiteY168" fmla="*/ 1996085 h 2237474"/>
              <a:gd name="connsiteX169" fmla="*/ 2864145 w 12192000"/>
              <a:gd name="connsiteY169" fmla="*/ 1994061 h 2237474"/>
              <a:gd name="connsiteX170" fmla="*/ 2843662 w 12192000"/>
              <a:gd name="connsiteY170" fmla="*/ 1992498 h 2237474"/>
              <a:gd name="connsiteX171" fmla="*/ 2796128 w 12192000"/>
              <a:gd name="connsiteY171" fmla="*/ 1976403 h 2237474"/>
              <a:gd name="connsiteX172" fmla="*/ 2756784 w 12192000"/>
              <a:gd name="connsiteY172" fmla="*/ 1985116 h 2237474"/>
              <a:gd name="connsiteX173" fmla="*/ 2748833 w 12192000"/>
              <a:gd name="connsiteY173" fmla="*/ 1986323 h 2237474"/>
              <a:gd name="connsiteX174" fmla="*/ 2748661 w 12192000"/>
              <a:gd name="connsiteY174" fmla="*/ 1986122 h 2237474"/>
              <a:gd name="connsiteX175" fmla="*/ 2740251 w 12192000"/>
              <a:gd name="connsiteY175" fmla="*/ 1986946 h 2237474"/>
              <a:gd name="connsiteX176" fmla="*/ 2718916 w 12192000"/>
              <a:gd name="connsiteY176" fmla="*/ 1990867 h 2237474"/>
              <a:gd name="connsiteX177" fmla="*/ 2713522 w 12192000"/>
              <a:gd name="connsiteY177" fmla="*/ 1990173 h 2237474"/>
              <a:gd name="connsiteX178" fmla="*/ 2680597 w 12192000"/>
              <a:gd name="connsiteY178" fmla="*/ 1984996 h 2237474"/>
              <a:gd name="connsiteX179" fmla="*/ 2578178 w 12192000"/>
              <a:gd name="connsiteY179" fmla="*/ 1990531 h 2237474"/>
              <a:gd name="connsiteX180" fmla="*/ 2476147 w 12192000"/>
              <a:gd name="connsiteY180" fmla="*/ 1998305 h 2237474"/>
              <a:gd name="connsiteX181" fmla="*/ 2373568 w 12192000"/>
              <a:gd name="connsiteY181" fmla="*/ 2003219 h 2237474"/>
              <a:gd name="connsiteX182" fmla="*/ 2321399 w 12192000"/>
              <a:gd name="connsiteY182" fmla="*/ 1989467 h 2237474"/>
              <a:gd name="connsiteX183" fmla="*/ 2315525 w 12192000"/>
              <a:gd name="connsiteY183" fmla="*/ 1989708 h 2237474"/>
              <a:gd name="connsiteX184" fmla="*/ 2300792 w 12192000"/>
              <a:gd name="connsiteY184" fmla="*/ 1994290 h 2237474"/>
              <a:gd name="connsiteX185" fmla="*/ 2295469 w 12192000"/>
              <a:gd name="connsiteY185" fmla="*/ 1996659 h 2237474"/>
              <a:gd name="connsiteX186" fmla="*/ 2287219 w 12192000"/>
              <a:gd name="connsiteY186" fmla="*/ 1998750 h 2237474"/>
              <a:gd name="connsiteX187" fmla="*/ 2286948 w 12192000"/>
              <a:gd name="connsiteY187" fmla="*/ 1998596 h 2237474"/>
              <a:gd name="connsiteX188" fmla="*/ 2243069 w 12192000"/>
              <a:gd name="connsiteY188" fmla="*/ 2015111 h 2237474"/>
              <a:gd name="connsiteX189" fmla="*/ 2186609 w 12192000"/>
              <a:gd name="connsiteY189" fmla="*/ 2008263 h 2237474"/>
              <a:gd name="connsiteX190" fmla="*/ 2164831 w 12192000"/>
              <a:gd name="connsiteY190" fmla="*/ 2010143 h 2237474"/>
              <a:gd name="connsiteX191" fmla="*/ 2152836 w 12192000"/>
              <a:gd name="connsiteY191" fmla="*/ 2010048 h 2237474"/>
              <a:gd name="connsiteX192" fmla="*/ 2117102 w 12192000"/>
              <a:gd name="connsiteY192" fmla="*/ 2023004 h 2237474"/>
              <a:gd name="connsiteX193" fmla="*/ 2111935 w 12192000"/>
              <a:gd name="connsiteY193" fmla="*/ 2023163 h 2237474"/>
              <a:gd name="connsiteX194" fmla="*/ 2089991 w 12192000"/>
              <a:gd name="connsiteY194" fmla="*/ 2034193 h 2237474"/>
              <a:gd name="connsiteX195" fmla="*/ 2058061 w 12192000"/>
              <a:gd name="connsiteY195" fmla="*/ 2047942 h 2237474"/>
              <a:gd name="connsiteX196" fmla="*/ 2055737 w 12192000"/>
              <a:gd name="connsiteY196" fmla="*/ 2047704 h 2237474"/>
              <a:gd name="connsiteX197" fmla="*/ 2042244 w 12192000"/>
              <a:gd name="connsiteY197" fmla="*/ 2055560 h 2237474"/>
              <a:gd name="connsiteX198" fmla="*/ 1976224 w 12192000"/>
              <a:gd name="connsiteY198" fmla="*/ 2074257 h 2237474"/>
              <a:gd name="connsiteX199" fmla="*/ 1877728 w 12192000"/>
              <a:gd name="connsiteY199" fmla="*/ 2101004 h 2237474"/>
              <a:gd name="connsiteX200" fmla="*/ 1759056 w 12192000"/>
              <a:gd name="connsiteY200" fmla="*/ 2125608 h 2237474"/>
              <a:gd name="connsiteX201" fmla="*/ 1637948 w 12192000"/>
              <a:gd name="connsiteY201" fmla="*/ 2172597 h 2237474"/>
              <a:gd name="connsiteX202" fmla="*/ 1434549 w 12192000"/>
              <a:gd name="connsiteY202" fmla="*/ 2234522 h 2237474"/>
              <a:gd name="connsiteX203" fmla="*/ 1398481 w 12192000"/>
              <a:gd name="connsiteY203" fmla="*/ 2237074 h 2237474"/>
              <a:gd name="connsiteX204" fmla="*/ 1398407 w 12192000"/>
              <a:gd name="connsiteY204" fmla="*/ 2237095 h 2237474"/>
              <a:gd name="connsiteX205" fmla="*/ 1370962 w 12192000"/>
              <a:gd name="connsiteY205" fmla="*/ 2237474 h 2237474"/>
              <a:gd name="connsiteX206" fmla="*/ 1356367 w 12192000"/>
              <a:gd name="connsiteY206" fmla="*/ 2235089 h 2237474"/>
              <a:gd name="connsiteX207" fmla="*/ 1324828 w 12192000"/>
              <a:gd name="connsiteY207" fmla="*/ 2231968 h 2237474"/>
              <a:gd name="connsiteX208" fmla="*/ 1297744 w 12192000"/>
              <a:gd name="connsiteY208" fmla="*/ 2235849 h 2237474"/>
              <a:gd name="connsiteX209" fmla="*/ 1286236 w 12192000"/>
              <a:gd name="connsiteY209" fmla="*/ 2233135 h 2237474"/>
              <a:gd name="connsiteX210" fmla="*/ 1283504 w 12192000"/>
              <a:gd name="connsiteY210" fmla="*/ 2233797 h 2237474"/>
              <a:gd name="connsiteX211" fmla="*/ 1279765 w 12192000"/>
              <a:gd name="connsiteY211" fmla="*/ 2229639 h 2237474"/>
              <a:gd name="connsiteX212" fmla="*/ 1195347 w 12192000"/>
              <a:gd name="connsiteY212" fmla="*/ 2212354 h 2237474"/>
              <a:gd name="connsiteX213" fmla="*/ 970251 w 12192000"/>
              <a:gd name="connsiteY213" fmla="*/ 2221029 h 2237474"/>
              <a:gd name="connsiteX214" fmla="*/ 812914 w 12192000"/>
              <a:gd name="connsiteY214" fmla="*/ 2202752 h 2237474"/>
              <a:gd name="connsiteX215" fmla="*/ 800195 w 12192000"/>
              <a:gd name="connsiteY215" fmla="*/ 2209407 h 2237474"/>
              <a:gd name="connsiteX216" fmla="*/ 784978 w 12192000"/>
              <a:gd name="connsiteY216" fmla="*/ 2212360 h 2237474"/>
              <a:gd name="connsiteX217" fmla="*/ 681987 w 12192000"/>
              <a:gd name="connsiteY217" fmla="*/ 2216757 h 2237474"/>
              <a:gd name="connsiteX218" fmla="*/ 669923 w 12192000"/>
              <a:gd name="connsiteY218" fmla="*/ 2211682 h 2237474"/>
              <a:gd name="connsiteX219" fmla="*/ 648680 w 12192000"/>
              <a:gd name="connsiteY219" fmla="*/ 2206229 h 2237474"/>
              <a:gd name="connsiteX220" fmla="*/ 597225 w 12192000"/>
              <a:gd name="connsiteY220" fmla="*/ 2180999 h 2237474"/>
              <a:gd name="connsiteX221" fmla="*/ 558449 w 12192000"/>
              <a:gd name="connsiteY221" fmla="*/ 2182346 h 2237474"/>
              <a:gd name="connsiteX222" fmla="*/ 550517 w 12192000"/>
              <a:gd name="connsiteY222" fmla="*/ 2182060 h 2237474"/>
              <a:gd name="connsiteX223" fmla="*/ 550309 w 12192000"/>
              <a:gd name="connsiteY223" fmla="*/ 2181825 h 2237474"/>
              <a:gd name="connsiteX224" fmla="*/ 541836 w 12192000"/>
              <a:gd name="connsiteY224" fmla="*/ 2181063 h 2237474"/>
              <a:gd name="connsiteX225" fmla="*/ 536057 w 12192000"/>
              <a:gd name="connsiteY225" fmla="*/ 2181537 h 2237474"/>
              <a:gd name="connsiteX226" fmla="*/ 520671 w 12192000"/>
              <a:gd name="connsiteY226" fmla="*/ 2180980 h 2237474"/>
              <a:gd name="connsiteX227" fmla="*/ 515024 w 12192000"/>
              <a:gd name="connsiteY227" fmla="*/ 2179258 h 2237474"/>
              <a:gd name="connsiteX228" fmla="*/ 512278 w 12192000"/>
              <a:gd name="connsiteY228" fmla="*/ 2176369 h 2237474"/>
              <a:gd name="connsiteX229" fmla="*/ 480419 w 12192000"/>
              <a:gd name="connsiteY229" fmla="*/ 2167807 h 2237474"/>
              <a:gd name="connsiteX230" fmla="*/ 413835 w 12192000"/>
              <a:gd name="connsiteY230" fmla="*/ 2156783 h 2237474"/>
              <a:gd name="connsiteX231" fmla="*/ 376513 w 12192000"/>
              <a:gd name="connsiteY231" fmla="*/ 2154014 h 2237474"/>
              <a:gd name="connsiteX232" fmla="*/ 273386 w 12192000"/>
              <a:gd name="connsiteY232" fmla="*/ 2142551 h 2237474"/>
              <a:gd name="connsiteX233" fmla="*/ 169207 w 12192000"/>
              <a:gd name="connsiteY233" fmla="*/ 2128100 h 2237474"/>
              <a:gd name="connsiteX234" fmla="*/ 93149 w 12192000"/>
              <a:gd name="connsiteY234" fmla="*/ 2105324 h 2237474"/>
              <a:gd name="connsiteX235" fmla="*/ 88109 w 12192000"/>
              <a:gd name="connsiteY235" fmla="*/ 2106704 h 2237474"/>
              <a:gd name="connsiteX236" fmla="*/ 80022 w 12192000"/>
              <a:gd name="connsiteY236" fmla="*/ 2107254 h 2237474"/>
              <a:gd name="connsiteX237" fmla="*/ 79717 w 12192000"/>
              <a:gd name="connsiteY237" fmla="*/ 2107046 h 2237474"/>
              <a:gd name="connsiteX238" fmla="*/ 72352 w 12192000"/>
              <a:gd name="connsiteY238" fmla="*/ 2107991 h 2237474"/>
              <a:gd name="connsiteX239" fmla="*/ 37645 w 12192000"/>
              <a:gd name="connsiteY239" fmla="*/ 2115401 h 2237474"/>
              <a:gd name="connsiteX240" fmla="*/ 4572 w 12192000"/>
              <a:gd name="connsiteY240" fmla="*/ 2111091 h 2237474"/>
              <a:gd name="connsiteX241" fmla="*/ 0 w 12192000"/>
              <a:gd name="connsiteY241" fmla="*/ 2110468 h 2237474"/>
              <a:gd name="connsiteX242" fmla="*/ 0 w 12192000"/>
              <a:gd name="connsiteY24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306907 w 12192000"/>
              <a:gd name="connsiteY140" fmla="*/ 1841641 h 2237474"/>
              <a:gd name="connsiteX141" fmla="*/ 4290981 w 12192000"/>
              <a:gd name="connsiteY141" fmla="*/ 1839677 h 2237474"/>
              <a:gd name="connsiteX142" fmla="*/ 4285792 w 12192000"/>
              <a:gd name="connsiteY142" fmla="*/ 1836231 h 2237474"/>
              <a:gd name="connsiteX143" fmla="*/ 4238372 w 12192000"/>
              <a:gd name="connsiteY143" fmla="*/ 1851480 h 2237474"/>
              <a:gd name="connsiteX144" fmla="*/ 4232517 w 12192000"/>
              <a:gd name="connsiteY144" fmla="*/ 1852567 h 2237474"/>
              <a:gd name="connsiteX145" fmla="*/ 4191732 w 12192000"/>
              <a:gd name="connsiteY145" fmla="*/ 1857328 h 2237474"/>
              <a:gd name="connsiteX146" fmla="*/ 4065532 w 12192000"/>
              <a:gd name="connsiteY146" fmla="*/ 1855477 h 2237474"/>
              <a:gd name="connsiteX147" fmla="*/ 4028460 w 12192000"/>
              <a:gd name="connsiteY147" fmla="*/ 1855137 h 2237474"/>
              <a:gd name="connsiteX148" fmla="*/ 4002267 w 12192000"/>
              <a:gd name="connsiteY148" fmla="*/ 1852352 h 2237474"/>
              <a:gd name="connsiteX149" fmla="*/ 3931396 w 12192000"/>
              <a:gd name="connsiteY149" fmla="*/ 1858915 h 2237474"/>
              <a:gd name="connsiteX150" fmla="*/ 3812162 w 12192000"/>
              <a:gd name="connsiteY150" fmla="*/ 1875501 h 2237474"/>
              <a:gd name="connsiteX151" fmla="*/ 3767672 w 12192000"/>
              <a:gd name="connsiteY151" fmla="*/ 1874600 h 2237474"/>
              <a:gd name="connsiteX152" fmla="*/ 3764741 w 12192000"/>
              <a:gd name="connsiteY152" fmla="*/ 1869433 h 2237474"/>
              <a:gd name="connsiteX153" fmla="*/ 3751332 w 12192000"/>
              <a:gd name="connsiteY153" fmla="*/ 1869854 h 2237474"/>
              <a:gd name="connsiteX154" fmla="*/ 3748155 w 12192000"/>
              <a:gd name="connsiteY154" fmla="*/ 1868903 h 2237474"/>
              <a:gd name="connsiteX155" fmla="*/ 3729530 w 12192000"/>
              <a:gd name="connsiteY155" fmla="*/ 1864513 h 2237474"/>
              <a:gd name="connsiteX156" fmla="*/ 3680177 w 12192000"/>
              <a:gd name="connsiteY156" fmla="*/ 1881552 h 2237474"/>
              <a:gd name="connsiteX157" fmla="*/ 3567259 w 12192000"/>
              <a:gd name="connsiteY157" fmla="*/ 1893482 h 2237474"/>
              <a:gd name="connsiteX158" fmla="*/ 3405770 w 12192000"/>
              <a:gd name="connsiteY158" fmla="*/ 1904591 h 2237474"/>
              <a:gd name="connsiteX159" fmla="*/ 3280097 w 12192000"/>
              <a:gd name="connsiteY159" fmla="*/ 1919610 h 2237474"/>
              <a:gd name="connsiteX160" fmla="*/ 3123424 w 12192000"/>
              <a:gd name="connsiteY160" fmla="*/ 1952930 h 2237474"/>
              <a:gd name="connsiteX161" fmla="*/ 3009910 w 12192000"/>
              <a:gd name="connsiteY161" fmla="*/ 1957866 h 2237474"/>
              <a:gd name="connsiteX162" fmla="*/ 2995934 w 12192000"/>
              <a:gd name="connsiteY162" fmla="*/ 1967085 h 2237474"/>
              <a:gd name="connsiteX163" fmla="*/ 2980071 w 12192000"/>
              <a:gd name="connsiteY163" fmla="*/ 1972988 h 2237474"/>
              <a:gd name="connsiteX164" fmla="*/ 2978094 w 12192000"/>
              <a:gd name="connsiteY164" fmla="*/ 1972369 h 2237474"/>
              <a:gd name="connsiteX165" fmla="*/ 2942858 w 12192000"/>
              <a:gd name="connsiteY165" fmla="*/ 1981367 h 2237474"/>
              <a:gd name="connsiteX166" fmla="*/ 2875436 w 12192000"/>
              <a:gd name="connsiteY166" fmla="*/ 1996977 h 2237474"/>
              <a:gd name="connsiteX167" fmla="*/ 2874892 w 12192000"/>
              <a:gd name="connsiteY167" fmla="*/ 1996085 h 2237474"/>
              <a:gd name="connsiteX168" fmla="*/ 2864145 w 12192000"/>
              <a:gd name="connsiteY168" fmla="*/ 1994061 h 2237474"/>
              <a:gd name="connsiteX169" fmla="*/ 2843662 w 12192000"/>
              <a:gd name="connsiteY169" fmla="*/ 1992498 h 2237474"/>
              <a:gd name="connsiteX170" fmla="*/ 2796128 w 12192000"/>
              <a:gd name="connsiteY170" fmla="*/ 1976403 h 2237474"/>
              <a:gd name="connsiteX171" fmla="*/ 2756784 w 12192000"/>
              <a:gd name="connsiteY171" fmla="*/ 1985116 h 2237474"/>
              <a:gd name="connsiteX172" fmla="*/ 2748833 w 12192000"/>
              <a:gd name="connsiteY172" fmla="*/ 1986323 h 2237474"/>
              <a:gd name="connsiteX173" fmla="*/ 2748661 w 12192000"/>
              <a:gd name="connsiteY173" fmla="*/ 1986122 h 2237474"/>
              <a:gd name="connsiteX174" fmla="*/ 2740251 w 12192000"/>
              <a:gd name="connsiteY174" fmla="*/ 1986946 h 2237474"/>
              <a:gd name="connsiteX175" fmla="*/ 2718916 w 12192000"/>
              <a:gd name="connsiteY175" fmla="*/ 1990867 h 2237474"/>
              <a:gd name="connsiteX176" fmla="*/ 2713522 w 12192000"/>
              <a:gd name="connsiteY176" fmla="*/ 1990173 h 2237474"/>
              <a:gd name="connsiteX177" fmla="*/ 2680597 w 12192000"/>
              <a:gd name="connsiteY177" fmla="*/ 1984996 h 2237474"/>
              <a:gd name="connsiteX178" fmla="*/ 2578178 w 12192000"/>
              <a:gd name="connsiteY178" fmla="*/ 1990531 h 2237474"/>
              <a:gd name="connsiteX179" fmla="*/ 2476147 w 12192000"/>
              <a:gd name="connsiteY179" fmla="*/ 1998305 h 2237474"/>
              <a:gd name="connsiteX180" fmla="*/ 2373568 w 12192000"/>
              <a:gd name="connsiteY180" fmla="*/ 2003219 h 2237474"/>
              <a:gd name="connsiteX181" fmla="*/ 2321399 w 12192000"/>
              <a:gd name="connsiteY181" fmla="*/ 1989467 h 2237474"/>
              <a:gd name="connsiteX182" fmla="*/ 2315525 w 12192000"/>
              <a:gd name="connsiteY182" fmla="*/ 1989708 h 2237474"/>
              <a:gd name="connsiteX183" fmla="*/ 2300792 w 12192000"/>
              <a:gd name="connsiteY183" fmla="*/ 1994290 h 2237474"/>
              <a:gd name="connsiteX184" fmla="*/ 2295469 w 12192000"/>
              <a:gd name="connsiteY184" fmla="*/ 1996659 h 2237474"/>
              <a:gd name="connsiteX185" fmla="*/ 2287219 w 12192000"/>
              <a:gd name="connsiteY185" fmla="*/ 1998750 h 2237474"/>
              <a:gd name="connsiteX186" fmla="*/ 2286948 w 12192000"/>
              <a:gd name="connsiteY186" fmla="*/ 1998596 h 2237474"/>
              <a:gd name="connsiteX187" fmla="*/ 2243069 w 12192000"/>
              <a:gd name="connsiteY187" fmla="*/ 2015111 h 2237474"/>
              <a:gd name="connsiteX188" fmla="*/ 2186609 w 12192000"/>
              <a:gd name="connsiteY188" fmla="*/ 2008263 h 2237474"/>
              <a:gd name="connsiteX189" fmla="*/ 2164831 w 12192000"/>
              <a:gd name="connsiteY189" fmla="*/ 2010143 h 2237474"/>
              <a:gd name="connsiteX190" fmla="*/ 2152836 w 12192000"/>
              <a:gd name="connsiteY190" fmla="*/ 2010048 h 2237474"/>
              <a:gd name="connsiteX191" fmla="*/ 2117102 w 12192000"/>
              <a:gd name="connsiteY191" fmla="*/ 2023004 h 2237474"/>
              <a:gd name="connsiteX192" fmla="*/ 2111935 w 12192000"/>
              <a:gd name="connsiteY192" fmla="*/ 2023163 h 2237474"/>
              <a:gd name="connsiteX193" fmla="*/ 2089991 w 12192000"/>
              <a:gd name="connsiteY193" fmla="*/ 2034193 h 2237474"/>
              <a:gd name="connsiteX194" fmla="*/ 2058061 w 12192000"/>
              <a:gd name="connsiteY194" fmla="*/ 2047942 h 2237474"/>
              <a:gd name="connsiteX195" fmla="*/ 2055737 w 12192000"/>
              <a:gd name="connsiteY195" fmla="*/ 2047704 h 2237474"/>
              <a:gd name="connsiteX196" fmla="*/ 2042244 w 12192000"/>
              <a:gd name="connsiteY196" fmla="*/ 2055560 h 2237474"/>
              <a:gd name="connsiteX197" fmla="*/ 1976224 w 12192000"/>
              <a:gd name="connsiteY197" fmla="*/ 2074257 h 2237474"/>
              <a:gd name="connsiteX198" fmla="*/ 1877728 w 12192000"/>
              <a:gd name="connsiteY198" fmla="*/ 2101004 h 2237474"/>
              <a:gd name="connsiteX199" fmla="*/ 1759056 w 12192000"/>
              <a:gd name="connsiteY199" fmla="*/ 2125608 h 2237474"/>
              <a:gd name="connsiteX200" fmla="*/ 1637948 w 12192000"/>
              <a:gd name="connsiteY200" fmla="*/ 2172597 h 2237474"/>
              <a:gd name="connsiteX201" fmla="*/ 1434549 w 12192000"/>
              <a:gd name="connsiteY201" fmla="*/ 2234522 h 2237474"/>
              <a:gd name="connsiteX202" fmla="*/ 1398481 w 12192000"/>
              <a:gd name="connsiteY202" fmla="*/ 2237074 h 2237474"/>
              <a:gd name="connsiteX203" fmla="*/ 1398407 w 12192000"/>
              <a:gd name="connsiteY203" fmla="*/ 2237095 h 2237474"/>
              <a:gd name="connsiteX204" fmla="*/ 1370962 w 12192000"/>
              <a:gd name="connsiteY204" fmla="*/ 2237474 h 2237474"/>
              <a:gd name="connsiteX205" fmla="*/ 1356367 w 12192000"/>
              <a:gd name="connsiteY205" fmla="*/ 2235089 h 2237474"/>
              <a:gd name="connsiteX206" fmla="*/ 1324828 w 12192000"/>
              <a:gd name="connsiteY206" fmla="*/ 2231968 h 2237474"/>
              <a:gd name="connsiteX207" fmla="*/ 1297744 w 12192000"/>
              <a:gd name="connsiteY207" fmla="*/ 2235849 h 2237474"/>
              <a:gd name="connsiteX208" fmla="*/ 1286236 w 12192000"/>
              <a:gd name="connsiteY208" fmla="*/ 2233135 h 2237474"/>
              <a:gd name="connsiteX209" fmla="*/ 1283504 w 12192000"/>
              <a:gd name="connsiteY209" fmla="*/ 2233797 h 2237474"/>
              <a:gd name="connsiteX210" fmla="*/ 1279765 w 12192000"/>
              <a:gd name="connsiteY210" fmla="*/ 2229639 h 2237474"/>
              <a:gd name="connsiteX211" fmla="*/ 1195347 w 12192000"/>
              <a:gd name="connsiteY211" fmla="*/ 2212354 h 2237474"/>
              <a:gd name="connsiteX212" fmla="*/ 970251 w 12192000"/>
              <a:gd name="connsiteY212" fmla="*/ 2221029 h 2237474"/>
              <a:gd name="connsiteX213" fmla="*/ 812914 w 12192000"/>
              <a:gd name="connsiteY213" fmla="*/ 2202752 h 2237474"/>
              <a:gd name="connsiteX214" fmla="*/ 800195 w 12192000"/>
              <a:gd name="connsiteY214" fmla="*/ 2209407 h 2237474"/>
              <a:gd name="connsiteX215" fmla="*/ 784978 w 12192000"/>
              <a:gd name="connsiteY215" fmla="*/ 2212360 h 2237474"/>
              <a:gd name="connsiteX216" fmla="*/ 681987 w 12192000"/>
              <a:gd name="connsiteY216" fmla="*/ 2216757 h 2237474"/>
              <a:gd name="connsiteX217" fmla="*/ 669923 w 12192000"/>
              <a:gd name="connsiteY217" fmla="*/ 2211682 h 2237474"/>
              <a:gd name="connsiteX218" fmla="*/ 648680 w 12192000"/>
              <a:gd name="connsiteY218" fmla="*/ 2206229 h 2237474"/>
              <a:gd name="connsiteX219" fmla="*/ 597225 w 12192000"/>
              <a:gd name="connsiteY219" fmla="*/ 2180999 h 2237474"/>
              <a:gd name="connsiteX220" fmla="*/ 558449 w 12192000"/>
              <a:gd name="connsiteY220" fmla="*/ 2182346 h 2237474"/>
              <a:gd name="connsiteX221" fmla="*/ 550517 w 12192000"/>
              <a:gd name="connsiteY221" fmla="*/ 2182060 h 2237474"/>
              <a:gd name="connsiteX222" fmla="*/ 550309 w 12192000"/>
              <a:gd name="connsiteY222" fmla="*/ 2181825 h 2237474"/>
              <a:gd name="connsiteX223" fmla="*/ 541836 w 12192000"/>
              <a:gd name="connsiteY223" fmla="*/ 2181063 h 2237474"/>
              <a:gd name="connsiteX224" fmla="*/ 536057 w 12192000"/>
              <a:gd name="connsiteY224" fmla="*/ 2181537 h 2237474"/>
              <a:gd name="connsiteX225" fmla="*/ 520671 w 12192000"/>
              <a:gd name="connsiteY225" fmla="*/ 2180980 h 2237474"/>
              <a:gd name="connsiteX226" fmla="*/ 515024 w 12192000"/>
              <a:gd name="connsiteY226" fmla="*/ 2179258 h 2237474"/>
              <a:gd name="connsiteX227" fmla="*/ 512278 w 12192000"/>
              <a:gd name="connsiteY227" fmla="*/ 2176369 h 2237474"/>
              <a:gd name="connsiteX228" fmla="*/ 480419 w 12192000"/>
              <a:gd name="connsiteY228" fmla="*/ 2167807 h 2237474"/>
              <a:gd name="connsiteX229" fmla="*/ 413835 w 12192000"/>
              <a:gd name="connsiteY229" fmla="*/ 2156783 h 2237474"/>
              <a:gd name="connsiteX230" fmla="*/ 376513 w 12192000"/>
              <a:gd name="connsiteY230" fmla="*/ 2154014 h 2237474"/>
              <a:gd name="connsiteX231" fmla="*/ 273386 w 12192000"/>
              <a:gd name="connsiteY231" fmla="*/ 2142551 h 2237474"/>
              <a:gd name="connsiteX232" fmla="*/ 169207 w 12192000"/>
              <a:gd name="connsiteY232" fmla="*/ 2128100 h 2237474"/>
              <a:gd name="connsiteX233" fmla="*/ 93149 w 12192000"/>
              <a:gd name="connsiteY233" fmla="*/ 2105324 h 2237474"/>
              <a:gd name="connsiteX234" fmla="*/ 88109 w 12192000"/>
              <a:gd name="connsiteY234" fmla="*/ 2106704 h 2237474"/>
              <a:gd name="connsiteX235" fmla="*/ 80022 w 12192000"/>
              <a:gd name="connsiteY235" fmla="*/ 2107254 h 2237474"/>
              <a:gd name="connsiteX236" fmla="*/ 79717 w 12192000"/>
              <a:gd name="connsiteY236" fmla="*/ 2107046 h 2237474"/>
              <a:gd name="connsiteX237" fmla="*/ 72352 w 12192000"/>
              <a:gd name="connsiteY237" fmla="*/ 2107991 h 2237474"/>
              <a:gd name="connsiteX238" fmla="*/ 37645 w 12192000"/>
              <a:gd name="connsiteY238" fmla="*/ 2115401 h 2237474"/>
              <a:gd name="connsiteX239" fmla="*/ 4572 w 12192000"/>
              <a:gd name="connsiteY239" fmla="*/ 2111091 h 2237474"/>
              <a:gd name="connsiteX240" fmla="*/ 0 w 12192000"/>
              <a:gd name="connsiteY240" fmla="*/ 2110468 h 2237474"/>
              <a:gd name="connsiteX241" fmla="*/ 0 w 12192000"/>
              <a:gd name="connsiteY24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64741 w 12192000"/>
              <a:gd name="connsiteY151" fmla="*/ 1869433 h 2237474"/>
              <a:gd name="connsiteX152" fmla="*/ 3751332 w 12192000"/>
              <a:gd name="connsiteY152" fmla="*/ 1869854 h 2237474"/>
              <a:gd name="connsiteX153" fmla="*/ 3748155 w 12192000"/>
              <a:gd name="connsiteY153" fmla="*/ 1868903 h 2237474"/>
              <a:gd name="connsiteX154" fmla="*/ 3729530 w 12192000"/>
              <a:gd name="connsiteY154" fmla="*/ 1864513 h 2237474"/>
              <a:gd name="connsiteX155" fmla="*/ 3680177 w 12192000"/>
              <a:gd name="connsiteY155" fmla="*/ 1881552 h 2237474"/>
              <a:gd name="connsiteX156" fmla="*/ 3567259 w 12192000"/>
              <a:gd name="connsiteY156" fmla="*/ 1893482 h 2237474"/>
              <a:gd name="connsiteX157" fmla="*/ 3405770 w 12192000"/>
              <a:gd name="connsiteY157" fmla="*/ 1904591 h 2237474"/>
              <a:gd name="connsiteX158" fmla="*/ 3280097 w 12192000"/>
              <a:gd name="connsiteY158" fmla="*/ 1919610 h 2237474"/>
              <a:gd name="connsiteX159" fmla="*/ 3123424 w 12192000"/>
              <a:gd name="connsiteY159" fmla="*/ 1952930 h 2237474"/>
              <a:gd name="connsiteX160" fmla="*/ 3009910 w 12192000"/>
              <a:gd name="connsiteY160" fmla="*/ 1957866 h 2237474"/>
              <a:gd name="connsiteX161" fmla="*/ 2995934 w 12192000"/>
              <a:gd name="connsiteY161" fmla="*/ 1967085 h 2237474"/>
              <a:gd name="connsiteX162" fmla="*/ 2980071 w 12192000"/>
              <a:gd name="connsiteY162" fmla="*/ 1972988 h 2237474"/>
              <a:gd name="connsiteX163" fmla="*/ 2978094 w 12192000"/>
              <a:gd name="connsiteY163" fmla="*/ 1972369 h 2237474"/>
              <a:gd name="connsiteX164" fmla="*/ 2942858 w 12192000"/>
              <a:gd name="connsiteY164" fmla="*/ 1981367 h 2237474"/>
              <a:gd name="connsiteX165" fmla="*/ 2875436 w 12192000"/>
              <a:gd name="connsiteY165" fmla="*/ 1996977 h 2237474"/>
              <a:gd name="connsiteX166" fmla="*/ 2874892 w 12192000"/>
              <a:gd name="connsiteY166" fmla="*/ 1996085 h 2237474"/>
              <a:gd name="connsiteX167" fmla="*/ 2864145 w 12192000"/>
              <a:gd name="connsiteY167" fmla="*/ 1994061 h 2237474"/>
              <a:gd name="connsiteX168" fmla="*/ 2843662 w 12192000"/>
              <a:gd name="connsiteY168" fmla="*/ 1992498 h 2237474"/>
              <a:gd name="connsiteX169" fmla="*/ 2796128 w 12192000"/>
              <a:gd name="connsiteY169" fmla="*/ 1976403 h 2237474"/>
              <a:gd name="connsiteX170" fmla="*/ 2756784 w 12192000"/>
              <a:gd name="connsiteY170" fmla="*/ 1985116 h 2237474"/>
              <a:gd name="connsiteX171" fmla="*/ 2748833 w 12192000"/>
              <a:gd name="connsiteY171" fmla="*/ 1986323 h 2237474"/>
              <a:gd name="connsiteX172" fmla="*/ 2748661 w 12192000"/>
              <a:gd name="connsiteY172" fmla="*/ 1986122 h 2237474"/>
              <a:gd name="connsiteX173" fmla="*/ 2740251 w 12192000"/>
              <a:gd name="connsiteY173" fmla="*/ 1986946 h 2237474"/>
              <a:gd name="connsiteX174" fmla="*/ 2718916 w 12192000"/>
              <a:gd name="connsiteY174" fmla="*/ 1990867 h 2237474"/>
              <a:gd name="connsiteX175" fmla="*/ 2713522 w 12192000"/>
              <a:gd name="connsiteY175" fmla="*/ 1990173 h 2237474"/>
              <a:gd name="connsiteX176" fmla="*/ 2680597 w 12192000"/>
              <a:gd name="connsiteY176" fmla="*/ 1984996 h 2237474"/>
              <a:gd name="connsiteX177" fmla="*/ 2578178 w 12192000"/>
              <a:gd name="connsiteY177" fmla="*/ 1990531 h 2237474"/>
              <a:gd name="connsiteX178" fmla="*/ 2476147 w 12192000"/>
              <a:gd name="connsiteY178" fmla="*/ 1998305 h 2237474"/>
              <a:gd name="connsiteX179" fmla="*/ 2373568 w 12192000"/>
              <a:gd name="connsiteY179" fmla="*/ 2003219 h 2237474"/>
              <a:gd name="connsiteX180" fmla="*/ 2321399 w 12192000"/>
              <a:gd name="connsiteY180" fmla="*/ 1989467 h 2237474"/>
              <a:gd name="connsiteX181" fmla="*/ 2315525 w 12192000"/>
              <a:gd name="connsiteY181" fmla="*/ 1989708 h 2237474"/>
              <a:gd name="connsiteX182" fmla="*/ 2300792 w 12192000"/>
              <a:gd name="connsiteY182" fmla="*/ 1994290 h 2237474"/>
              <a:gd name="connsiteX183" fmla="*/ 2295469 w 12192000"/>
              <a:gd name="connsiteY183" fmla="*/ 1996659 h 2237474"/>
              <a:gd name="connsiteX184" fmla="*/ 2287219 w 12192000"/>
              <a:gd name="connsiteY184" fmla="*/ 1998750 h 2237474"/>
              <a:gd name="connsiteX185" fmla="*/ 2286948 w 12192000"/>
              <a:gd name="connsiteY185" fmla="*/ 1998596 h 2237474"/>
              <a:gd name="connsiteX186" fmla="*/ 2243069 w 12192000"/>
              <a:gd name="connsiteY186" fmla="*/ 2015111 h 2237474"/>
              <a:gd name="connsiteX187" fmla="*/ 2186609 w 12192000"/>
              <a:gd name="connsiteY187" fmla="*/ 2008263 h 2237474"/>
              <a:gd name="connsiteX188" fmla="*/ 2164831 w 12192000"/>
              <a:gd name="connsiteY188" fmla="*/ 2010143 h 2237474"/>
              <a:gd name="connsiteX189" fmla="*/ 2152836 w 12192000"/>
              <a:gd name="connsiteY189" fmla="*/ 2010048 h 2237474"/>
              <a:gd name="connsiteX190" fmla="*/ 2117102 w 12192000"/>
              <a:gd name="connsiteY190" fmla="*/ 2023004 h 2237474"/>
              <a:gd name="connsiteX191" fmla="*/ 2111935 w 12192000"/>
              <a:gd name="connsiteY191" fmla="*/ 2023163 h 2237474"/>
              <a:gd name="connsiteX192" fmla="*/ 2089991 w 12192000"/>
              <a:gd name="connsiteY192" fmla="*/ 2034193 h 2237474"/>
              <a:gd name="connsiteX193" fmla="*/ 2058061 w 12192000"/>
              <a:gd name="connsiteY193" fmla="*/ 2047942 h 2237474"/>
              <a:gd name="connsiteX194" fmla="*/ 2055737 w 12192000"/>
              <a:gd name="connsiteY194" fmla="*/ 2047704 h 2237474"/>
              <a:gd name="connsiteX195" fmla="*/ 2042244 w 12192000"/>
              <a:gd name="connsiteY195" fmla="*/ 2055560 h 2237474"/>
              <a:gd name="connsiteX196" fmla="*/ 1976224 w 12192000"/>
              <a:gd name="connsiteY196" fmla="*/ 2074257 h 2237474"/>
              <a:gd name="connsiteX197" fmla="*/ 1877728 w 12192000"/>
              <a:gd name="connsiteY197" fmla="*/ 2101004 h 2237474"/>
              <a:gd name="connsiteX198" fmla="*/ 1759056 w 12192000"/>
              <a:gd name="connsiteY198" fmla="*/ 2125608 h 2237474"/>
              <a:gd name="connsiteX199" fmla="*/ 1637948 w 12192000"/>
              <a:gd name="connsiteY199" fmla="*/ 2172597 h 2237474"/>
              <a:gd name="connsiteX200" fmla="*/ 1434549 w 12192000"/>
              <a:gd name="connsiteY200" fmla="*/ 2234522 h 2237474"/>
              <a:gd name="connsiteX201" fmla="*/ 1398481 w 12192000"/>
              <a:gd name="connsiteY201" fmla="*/ 2237074 h 2237474"/>
              <a:gd name="connsiteX202" fmla="*/ 1398407 w 12192000"/>
              <a:gd name="connsiteY202" fmla="*/ 2237095 h 2237474"/>
              <a:gd name="connsiteX203" fmla="*/ 1370962 w 12192000"/>
              <a:gd name="connsiteY203" fmla="*/ 2237474 h 2237474"/>
              <a:gd name="connsiteX204" fmla="*/ 1356367 w 12192000"/>
              <a:gd name="connsiteY204" fmla="*/ 2235089 h 2237474"/>
              <a:gd name="connsiteX205" fmla="*/ 1324828 w 12192000"/>
              <a:gd name="connsiteY205" fmla="*/ 2231968 h 2237474"/>
              <a:gd name="connsiteX206" fmla="*/ 1297744 w 12192000"/>
              <a:gd name="connsiteY206" fmla="*/ 2235849 h 2237474"/>
              <a:gd name="connsiteX207" fmla="*/ 1286236 w 12192000"/>
              <a:gd name="connsiteY207" fmla="*/ 2233135 h 2237474"/>
              <a:gd name="connsiteX208" fmla="*/ 1283504 w 12192000"/>
              <a:gd name="connsiteY208" fmla="*/ 2233797 h 2237474"/>
              <a:gd name="connsiteX209" fmla="*/ 1279765 w 12192000"/>
              <a:gd name="connsiteY209" fmla="*/ 2229639 h 2237474"/>
              <a:gd name="connsiteX210" fmla="*/ 1195347 w 12192000"/>
              <a:gd name="connsiteY210" fmla="*/ 2212354 h 2237474"/>
              <a:gd name="connsiteX211" fmla="*/ 970251 w 12192000"/>
              <a:gd name="connsiteY211" fmla="*/ 2221029 h 2237474"/>
              <a:gd name="connsiteX212" fmla="*/ 812914 w 12192000"/>
              <a:gd name="connsiteY212" fmla="*/ 2202752 h 2237474"/>
              <a:gd name="connsiteX213" fmla="*/ 800195 w 12192000"/>
              <a:gd name="connsiteY213" fmla="*/ 2209407 h 2237474"/>
              <a:gd name="connsiteX214" fmla="*/ 784978 w 12192000"/>
              <a:gd name="connsiteY214" fmla="*/ 2212360 h 2237474"/>
              <a:gd name="connsiteX215" fmla="*/ 681987 w 12192000"/>
              <a:gd name="connsiteY215" fmla="*/ 2216757 h 2237474"/>
              <a:gd name="connsiteX216" fmla="*/ 669923 w 12192000"/>
              <a:gd name="connsiteY216" fmla="*/ 2211682 h 2237474"/>
              <a:gd name="connsiteX217" fmla="*/ 648680 w 12192000"/>
              <a:gd name="connsiteY217" fmla="*/ 2206229 h 2237474"/>
              <a:gd name="connsiteX218" fmla="*/ 597225 w 12192000"/>
              <a:gd name="connsiteY218" fmla="*/ 2180999 h 2237474"/>
              <a:gd name="connsiteX219" fmla="*/ 558449 w 12192000"/>
              <a:gd name="connsiteY219" fmla="*/ 2182346 h 2237474"/>
              <a:gd name="connsiteX220" fmla="*/ 550517 w 12192000"/>
              <a:gd name="connsiteY220" fmla="*/ 2182060 h 2237474"/>
              <a:gd name="connsiteX221" fmla="*/ 550309 w 12192000"/>
              <a:gd name="connsiteY221" fmla="*/ 2181825 h 2237474"/>
              <a:gd name="connsiteX222" fmla="*/ 541836 w 12192000"/>
              <a:gd name="connsiteY222" fmla="*/ 2181063 h 2237474"/>
              <a:gd name="connsiteX223" fmla="*/ 536057 w 12192000"/>
              <a:gd name="connsiteY223" fmla="*/ 2181537 h 2237474"/>
              <a:gd name="connsiteX224" fmla="*/ 520671 w 12192000"/>
              <a:gd name="connsiteY224" fmla="*/ 2180980 h 2237474"/>
              <a:gd name="connsiteX225" fmla="*/ 515024 w 12192000"/>
              <a:gd name="connsiteY225" fmla="*/ 2179258 h 2237474"/>
              <a:gd name="connsiteX226" fmla="*/ 512278 w 12192000"/>
              <a:gd name="connsiteY226" fmla="*/ 2176369 h 2237474"/>
              <a:gd name="connsiteX227" fmla="*/ 480419 w 12192000"/>
              <a:gd name="connsiteY227" fmla="*/ 2167807 h 2237474"/>
              <a:gd name="connsiteX228" fmla="*/ 413835 w 12192000"/>
              <a:gd name="connsiteY228" fmla="*/ 2156783 h 2237474"/>
              <a:gd name="connsiteX229" fmla="*/ 376513 w 12192000"/>
              <a:gd name="connsiteY229" fmla="*/ 2154014 h 2237474"/>
              <a:gd name="connsiteX230" fmla="*/ 273386 w 12192000"/>
              <a:gd name="connsiteY230" fmla="*/ 2142551 h 2237474"/>
              <a:gd name="connsiteX231" fmla="*/ 169207 w 12192000"/>
              <a:gd name="connsiteY231" fmla="*/ 2128100 h 2237474"/>
              <a:gd name="connsiteX232" fmla="*/ 93149 w 12192000"/>
              <a:gd name="connsiteY232" fmla="*/ 2105324 h 2237474"/>
              <a:gd name="connsiteX233" fmla="*/ 88109 w 12192000"/>
              <a:gd name="connsiteY233" fmla="*/ 2106704 h 2237474"/>
              <a:gd name="connsiteX234" fmla="*/ 80022 w 12192000"/>
              <a:gd name="connsiteY234" fmla="*/ 2107254 h 2237474"/>
              <a:gd name="connsiteX235" fmla="*/ 79717 w 12192000"/>
              <a:gd name="connsiteY235" fmla="*/ 2107046 h 2237474"/>
              <a:gd name="connsiteX236" fmla="*/ 72352 w 12192000"/>
              <a:gd name="connsiteY236" fmla="*/ 2107991 h 2237474"/>
              <a:gd name="connsiteX237" fmla="*/ 37645 w 12192000"/>
              <a:gd name="connsiteY237" fmla="*/ 2115401 h 2237474"/>
              <a:gd name="connsiteX238" fmla="*/ 4572 w 12192000"/>
              <a:gd name="connsiteY238" fmla="*/ 2111091 h 2237474"/>
              <a:gd name="connsiteX239" fmla="*/ 0 w 12192000"/>
              <a:gd name="connsiteY239" fmla="*/ 2110468 h 2237474"/>
              <a:gd name="connsiteX240" fmla="*/ 0 w 12192000"/>
              <a:gd name="connsiteY24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51332 w 12192000"/>
              <a:gd name="connsiteY151" fmla="*/ 1869854 h 2237474"/>
              <a:gd name="connsiteX152" fmla="*/ 3748155 w 12192000"/>
              <a:gd name="connsiteY152" fmla="*/ 1868903 h 2237474"/>
              <a:gd name="connsiteX153" fmla="*/ 3729530 w 12192000"/>
              <a:gd name="connsiteY153" fmla="*/ 1864513 h 2237474"/>
              <a:gd name="connsiteX154" fmla="*/ 3680177 w 12192000"/>
              <a:gd name="connsiteY154" fmla="*/ 1881552 h 2237474"/>
              <a:gd name="connsiteX155" fmla="*/ 3567259 w 12192000"/>
              <a:gd name="connsiteY155" fmla="*/ 1893482 h 2237474"/>
              <a:gd name="connsiteX156" fmla="*/ 3405770 w 12192000"/>
              <a:gd name="connsiteY156" fmla="*/ 1904591 h 2237474"/>
              <a:gd name="connsiteX157" fmla="*/ 3280097 w 12192000"/>
              <a:gd name="connsiteY157" fmla="*/ 1919610 h 2237474"/>
              <a:gd name="connsiteX158" fmla="*/ 3123424 w 12192000"/>
              <a:gd name="connsiteY158" fmla="*/ 1952930 h 2237474"/>
              <a:gd name="connsiteX159" fmla="*/ 3009910 w 12192000"/>
              <a:gd name="connsiteY159" fmla="*/ 1957866 h 2237474"/>
              <a:gd name="connsiteX160" fmla="*/ 2995934 w 12192000"/>
              <a:gd name="connsiteY160" fmla="*/ 1967085 h 2237474"/>
              <a:gd name="connsiteX161" fmla="*/ 2980071 w 12192000"/>
              <a:gd name="connsiteY161" fmla="*/ 1972988 h 2237474"/>
              <a:gd name="connsiteX162" fmla="*/ 2978094 w 12192000"/>
              <a:gd name="connsiteY162" fmla="*/ 1972369 h 2237474"/>
              <a:gd name="connsiteX163" fmla="*/ 2942858 w 12192000"/>
              <a:gd name="connsiteY163" fmla="*/ 1981367 h 2237474"/>
              <a:gd name="connsiteX164" fmla="*/ 2875436 w 12192000"/>
              <a:gd name="connsiteY164" fmla="*/ 1996977 h 2237474"/>
              <a:gd name="connsiteX165" fmla="*/ 2874892 w 12192000"/>
              <a:gd name="connsiteY165" fmla="*/ 1996085 h 2237474"/>
              <a:gd name="connsiteX166" fmla="*/ 2864145 w 12192000"/>
              <a:gd name="connsiteY166" fmla="*/ 1994061 h 2237474"/>
              <a:gd name="connsiteX167" fmla="*/ 2843662 w 12192000"/>
              <a:gd name="connsiteY167" fmla="*/ 1992498 h 2237474"/>
              <a:gd name="connsiteX168" fmla="*/ 2796128 w 12192000"/>
              <a:gd name="connsiteY168" fmla="*/ 1976403 h 2237474"/>
              <a:gd name="connsiteX169" fmla="*/ 2756784 w 12192000"/>
              <a:gd name="connsiteY169" fmla="*/ 1985116 h 2237474"/>
              <a:gd name="connsiteX170" fmla="*/ 2748833 w 12192000"/>
              <a:gd name="connsiteY170" fmla="*/ 1986323 h 2237474"/>
              <a:gd name="connsiteX171" fmla="*/ 2748661 w 12192000"/>
              <a:gd name="connsiteY171" fmla="*/ 1986122 h 2237474"/>
              <a:gd name="connsiteX172" fmla="*/ 2740251 w 12192000"/>
              <a:gd name="connsiteY172" fmla="*/ 1986946 h 2237474"/>
              <a:gd name="connsiteX173" fmla="*/ 2718916 w 12192000"/>
              <a:gd name="connsiteY173" fmla="*/ 1990867 h 2237474"/>
              <a:gd name="connsiteX174" fmla="*/ 2713522 w 12192000"/>
              <a:gd name="connsiteY174" fmla="*/ 1990173 h 2237474"/>
              <a:gd name="connsiteX175" fmla="*/ 2680597 w 12192000"/>
              <a:gd name="connsiteY175" fmla="*/ 1984996 h 2237474"/>
              <a:gd name="connsiteX176" fmla="*/ 2578178 w 12192000"/>
              <a:gd name="connsiteY176" fmla="*/ 1990531 h 2237474"/>
              <a:gd name="connsiteX177" fmla="*/ 2476147 w 12192000"/>
              <a:gd name="connsiteY177" fmla="*/ 1998305 h 2237474"/>
              <a:gd name="connsiteX178" fmla="*/ 2373568 w 12192000"/>
              <a:gd name="connsiteY178" fmla="*/ 2003219 h 2237474"/>
              <a:gd name="connsiteX179" fmla="*/ 2321399 w 12192000"/>
              <a:gd name="connsiteY179" fmla="*/ 1989467 h 2237474"/>
              <a:gd name="connsiteX180" fmla="*/ 2315525 w 12192000"/>
              <a:gd name="connsiteY180" fmla="*/ 1989708 h 2237474"/>
              <a:gd name="connsiteX181" fmla="*/ 2300792 w 12192000"/>
              <a:gd name="connsiteY181" fmla="*/ 1994290 h 2237474"/>
              <a:gd name="connsiteX182" fmla="*/ 2295469 w 12192000"/>
              <a:gd name="connsiteY182" fmla="*/ 1996659 h 2237474"/>
              <a:gd name="connsiteX183" fmla="*/ 2287219 w 12192000"/>
              <a:gd name="connsiteY183" fmla="*/ 1998750 h 2237474"/>
              <a:gd name="connsiteX184" fmla="*/ 2286948 w 12192000"/>
              <a:gd name="connsiteY184" fmla="*/ 1998596 h 2237474"/>
              <a:gd name="connsiteX185" fmla="*/ 2243069 w 12192000"/>
              <a:gd name="connsiteY185" fmla="*/ 2015111 h 2237474"/>
              <a:gd name="connsiteX186" fmla="*/ 2186609 w 12192000"/>
              <a:gd name="connsiteY186" fmla="*/ 2008263 h 2237474"/>
              <a:gd name="connsiteX187" fmla="*/ 2164831 w 12192000"/>
              <a:gd name="connsiteY187" fmla="*/ 2010143 h 2237474"/>
              <a:gd name="connsiteX188" fmla="*/ 2152836 w 12192000"/>
              <a:gd name="connsiteY188" fmla="*/ 2010048 h 2237474"/>
              <a:gd name="connsiteX189" fmla="*/ 2117102 w 12192000"/>
              <a:gd name="connsiteY189" fmla="*/ 2023004 h 2237474"/>
              <a:gd name="connsiteX190" fmla="*/ 2111935 w 12192000"/>
              <a:gd name="connsiteY190" fmla="*/ 2023163 h 2237474"/>
              <a:gd name="connsiteX191" fmla="*/ 2089991 w 12192000"/>
              <a:gd name="connsiteY191" fmla="*/ 2034193 h 2237474"/>
              <a:gd name="connsiteX192" fmla="*/ 2058061 w 12192000"/>
              <a:gd name="connsiteY192" fmla="*/ 2047942 h 2237474"/>
              <a:gd name="connsiteX193" fmla="*/ 2055737 w 12192000"/>
              <a:gd name="connsiteY193" fmla="*/ 2047704 h 2237474"/>
              <a:gd name="connsiteX194" fmla="*/ 2042244 w 12192000"/>
              <a:gd name="connsiteY194" fmla="*/ 2055560 h 2237474"/>
              <a:gd name="connsiteX195" fmla="*/ 1976224 w 12192000"/>
              <a:gd name="connsiteY195" fmla="*/ 2074257 h 2237474"/>
              <a:gd name="connsiteX196" fmla="*/ 1877728 w 12192000"/>
              <a:gd name="connsiteY196" fmla="*/ 2101004 h 2237474"/>
              <a:gd name="connsiteX197" fmla="*/ 1759056 w 12192000"/>
              <a:gd name="connsiteY197" fmla="*/ 2125608 h 2237474"/>
              <a:gd name="connsiteX198" fmla="*/ 1637948 w 12192000"/>
              <a:gd name="connsiteY198" fmla="*/ 2172597 h 2237474"/>
              <a:gd name="connsiteX199" fmla="*/ 1434549 w 12192000"/>
              <a:gd name="connsiteY199" fmla="*/ 2234522 h 2237474"/>
              <a:gd name="connsiteX200" fmla="*/ 1398481 w 12192000"/>
              <a:gd name="connsiteY200" fmla="*/ 2237074 h 2237474"/>
              <a:gd name="connsiteX201" fmla="*/ 1398407 w 12192000"/>
              <a:gd name="connsiteY201" fmla="*/ 2237095 h 2237474"/>
              <a:gd name="connsiteX202" fmla="*/ 1370962 w 12192000"/>
              <a:gd name="connsiteY202" fmla="*/ 2237474 h 2237474"/>
              <a:gd name="connsiteX203" fmla="*/ 1356367 w 12192000"/>
              <a:gd name="connsiteY203" fmla="*/ 2235089 h 2237474"/>
              <a:gd name="connsiteX204" fmla="*/ 1324828 w 12192000"/>
              <a:gd name="connsiteY204" fmla="*/ 2231968 h 2237474"/>
              <a:gd name="connsiteX205" fmla="*/ 1297744 w 12192000"/>
              <a:gd name="connsiteY205" fmla="*/ 2235849 h 2237474"/>
              <a:gd name="connsiteX206" fmla="*/ 1286236 w 12192000"/>
              <a:gd name="connsiteY206" fmla="*/ 2233135 h 2237474"/>
              <a:gd name="connsiteX207" fmla="*/ 1283504 w 12192000"/>
              <a:gd name="connsiteY207" fmla="*/ 2233797 h 2237474"/>
              <a:gd name="connsiteX208" fmla="*/ 1279765 w 12192000"/>
              <a:gd name="connsiteY208" fmla="*/ 2229639 h 2237474"/>
              <a:gd name="connsiteX209" fmla="*/ 1195347 w 12192000"/>
              <a:gd name="connsiteY209" fmla="*/ 2212354 h 2237474"/>
              <a:gd name="connsiteX210" fmla="*/ 970251 w 12192000"/>
              <a:gd name="connsiteY210" fmla="*/ 2221029 h 2237474"/>
              <a:gd name="connsiteX211" fmla="*/ 812914 w 12192000"/>
              <a:gd name="connsiteY211" fmla="*/ 2202752 h 2237474"/>
              <a:gd name="connsiteX212" fmla="*/ 800195 w 12192000"/>
              <a:gd name="connsiteY212" fmla="*/ 2209407 h 2237474"/>
              <a:gd name="connsiteX213" fmla="*/ 784978 w 12192000"/>
              <a:gd name="connsiteY213" fmla="*/ 2212360 h 2237474"/>
              <a:gd name="connsiteX214" fmla="*/ 681987 w 12192000"/>
              <a:gd name="connsiteY214" fmla="*/ 2216757 h 2237474"/>
              <a:gd name="connsiteX215" fmla="*/ 669923 w 12192000"/>
              <a:gd name="connsiteY215" fmla="*/ 2211682 h 2237474"/>
              <a:gd name="connsiteX216" fmla="*/ 648680 w 12192000"/>
              <a:gd name="connsiteY216" fmla="*/ 2206229 h 2237474"/>
              <a:gd name="connsiteX217" fmla="*/ 597225 w 12192000"/>
              <a:gd name="connsiteY217" fmla="*/ 2180999 h 2237474"/>
              <a:gd name="connsiteX218" fmla="*/ 558449 w 12192000"/>
              <a:gd name="connsiteY218" fmla="*/ 2182346 h 2237474"/>
              <a:gd name="connsiteX219" fmla="*/ 550517 w 12192000"/>
              <a:gd name="connsiteY219" fmla="*/ 2182060 h 2237474"/>
              <a:gd name="connsiteX220" fmla="*/ 550309 w 12192000"/>
              <a:gd name="connsiteY220" fmla="*/ 2181825 h 2237474"/>
              <a:gd name="connsiteX221" fmla="*/ 541836 w 12192000"/>
              <a:gd name="connsiteY221" fmla="*/ 2181063 h 2237474"/>
              <a:gd name="connsiteX222" fmla="*/ 536057 w 12192000"/>
              <a:gd name="connsiteY222" fmla="*/ 2181537 h 2237474"/>
              <a:gd name="connsiteX223" fmla="*/ 520671 w 12192000"/>
              <a:gd name="connsiteY223" fmla="*/ 2180980 h 2237474"/>
              <a:gd name="connsiteX224" fmla="*/ 515024 w 12192000"/>
              <a:gd name="connsiteY224" fmla="*/ 2179258 h 2237474"/>
              <a:gd name="connsiteX225" fmla="*/ 512278 w 12192000"/>
              <a:gd name="connsiteY225" fmla="*/ 2176369 h 2237474"/>
              <a:gd name="connsiteX226" fmla="*/ 480419 w 12192000"/>
              <a:gd name="connsiteY226" fmla="*/ 2167807 h 2237474"/>
              <a:gd name="connsiteX227" fmla="*/ 413835 w 12192000"/>
              <a:gd name="connsiteY227" fmla="*/ 2156783 h 2237474"/>
              <a:gd name="connsiteX228" fmla="*/ 376513 w 12192000"/>
              <a:gd name="connsiteY228" fmla="*/ 2154014 h 2237474"/>
              <a:gd name="connsiteX229" fmla="*/ 273386 w 12192000"/>
              <a:gd name="connsiteY229" fmla="*/ 2142551 h 2237474"/>
              <a:gd name="connsiteX230" fmla="*/ 169207 w 12192000"/>
              <a:gd name="connsiteY230" fmla="*/ 2128100 h 2237474"/>
              <a:gd name="connsiteX231" fmla="*/ 93149 w 12192000"/>
              <a:gd name="connsiteY231" fmla="*/ 2105324 h 2237474"/>
              <a:gd name="connsiteX232" fmla="*/ 88109 w 12192000"/>
              <a:gd name="connsiteY232" fmla="*/ 2106704 h 2237474"/>
              <a:gd name="connsiteX233" fmla="*/ 80022 w 12192000"/>
              <a:gd name="connsiteY233" fmla="*/ 2107254 h 2237474"/>
              <a:gd name="connsiteX234" fmla="*/ 79717 w 12192000"/>
              <a:gd name="connsiteY234" fmla="*/ 2107046 h 2237474"/>
              <a:gd name="connsiteX235" fmla="*/ 72352 w 12192000"/>
              <a:gd name="connsiteY235" fmla="*/ 2107991 h 2237474"/>
              <a:gd name="connsiteX236" fmla="*/ 37645 w 12192000"/>
              <a:gd name="connsiteY236" fmla="*/ 2115401 h 2237474"/>
              <a:gd name="connsiteX237" fmla="*/ 4572 w 12192000"/>
              <a:gd name="connsiteY237" fmla="*/ 2111091 h 2237474"/>
              <a:gd name="connsiteX238" fmla="*/ 0 w 12192000"/>
              <a:gd name="connsiteY238" fmla="*/ 2110468 h 2237474"/>
              <a:gd name="connsiteX239" fmla="*/ 0 w 12192000"/>
              <a:gd name="connsiteY23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51332 w 12192000"/>
              <a:gd name="connsiteY151" fmla="*/ 1869854 h 2237474"/>
              <a:gd name="connsiteX152" fmla="*/ 3729530 w 12192000"/>
              <a:gd name="connsiteY152" fmla="*/ 1864513 h 2237474"/>
              <a:gd name="connsiteX153" fmla="*/ 3680177 w 12192000"/>
              <a:gd name="connsiteY153" fmla="*/ 1881552 h 2237474"/>
              <a:gd name="connsiteX154" fmla="*/ 3567259 w 12192000"/>
              <a:gd name="connsiteY154" fmla="*/ 1893482 h 2237474"/>
              <a:gd name="connsiteX155" fmla="*/ 3405770 w 12192000"/>
              <a:gd name="connsiteY155" fmla="*/ 1904591 h 2237474"/>
              <a:gd name="connsiteX156" fmla="*/ 3280097 w 12192000"/>
              <a:gd name="connsiteY156" fmla="*/ 1919610 h 2237474"/>
              <a:gd name="connsiteX157" fmla="*/ 3123424 w 12192000"/>
              <a:gd name="connsiteY157" fmla="*/ 1952930 h 2237474"/>
              <a:gd name="connsiteX158" fmla="*/ 3009910 w 12192000"/>
              <a:gd name="connsiteY158" fmla="*/ 1957866 h 2237474"/>
              <a:gd name="connsiteX159" fmla="*/ 2995934 w 12192000"/>
              <a:gd name="connsiteY159" fmla="*/ 1967085 h 2237474"/>
              <a:gd name="connsiteX160" fmla="*/ 2980071 w 12192000"/>
              <a:gd name="connsiteY160" fmla="*/ 1972988 h 2237474"/>
              <a:gd name="connsiteX161" fmla="*/ 2978094 w 12192000"/>
              <a:gd name="connsiteY161" fmla="*/ 1972369 h 2237474"/>
              <a:gd name="connsiteX162" fmla="*/ 2942858 w 12192000"/>
              <a:gd name="connsiteY162" fmla="*/ 1981367 h 2237474"/>
              <a:gd name="connsiteX163" fmla="*/ 2875436 w 12192000"/>
              <a:gd name="connsiteY163" fmla="*/ 1996977 h 2237474"/>
              <a:gd name="connsiteX164" fmla="*/ 2874892 w 12192000"/>
              <a:gd name="connsiteY164" fmla="*/ 1996085 h 2237474"/>
              <a:gd name="connsiteX165" fmla="*/ 2864145 w 12192000"/>
              <a:gd name="connsiteY165" fmla="*/ 1994061 h 2237474"/>
              <a:gd name="connsiteX166" fmla="*/ 2843662 w 12192000"/>
              <a:gd name="connsiteY166" fmla="*/ 1992498 h 2237474"/>
              <a:gd name="connsiteX167" fmla="*/ 2796128 w 12192000"/>
              <a:gd name="connsiteY167" fmla="*/ 1976403 h 2237474"/>
              <a:gd name="connsiteX168" fmla="*/ 2756784 w 12192000"/>
              <a:gd name="connsiteY168" fmla="*/ 1985116 h 2237474"/>
              <a:gd name="connsiteX169" fmla="*/ 2748833 w 12192000"/>
              <a:gd name="connsiteY169" fmla="*/ 1986323 h 2237474"/>
              <a:gd name="connsiteX170" fmla="*/ 2748661 w 12192000"/>
              <a:gd name="connsiteY170" fmla="*/ 1986122 h 2237474"/>
              <a:gd name="connsiteX171" fmla="*/ 2740251 w 12192000"/>
              <a:gd name="connsiteY171" fmla="*/ 1986946 h 2237474"/>
              <a:gd name="connsiteX172" fmla="*/ 2718916 w 12192000"/>
              <a:gd name="connsiteY172" fmla="*/ 1990867 h 2237474"/>
              <a:gd name="connsiteX173" fmla="*/ 2713522 w 12192000"/>
              <a:gd name="connsiteY173" fmla="*/ 1990173 h 2237474"/>
              <a:gd name="connsiteX174" fmla="*/ 2680597 w 12192000"/>
              <a:gd name="connsiteY174" fmla="*/ 1984996 h 2237474"/>
              <a:gd name="connsiteX175" fmla="*/ 2578178 w 12192000"/>
              <a:gd name="connsiteY175" fmla="*/ 1990531 h 2237474"/>
              <a:gd name="connsiteX176" fmla="*/ 2476147 w 12192000"/>
              <a:gd name="connsiteY176" fmla="*/ 1998305 h 2237474"/>
              <a:gd name="connsiteX177" fmla="*/ 2373568 w 12192000"/>
              <a:gd name="connsiteY177" fmla="*/ 2003219 h 2237474"/>
              <a:gd name="connsiteX178" fmla="*/ 2321399 w 12192000"/>
              <a:gd name="connsiteY178" fmla="*/ 1989467 h 2237474"/>
              <a:gd name="connsiteX179" fmla="*/ 2315525 w 12192000"/>
              <a:gd name="connsiteY179" fmla="*/ 1989708 h 2237474"/>
              <a:gd name="connsiteX180" fmla="*/ 2300792 w 12192000"/>
              <a:gd name="connsiteY180" fmla="*/ 1994290 h 2237474"/>
              <a:gd name="connsiteX181" fmla="*/ 2295469 w 12192000"/>
              <a:gd name="connsiteY181" fmla="*/ 1996659 h 2237474"/>
              <a:gd name="connsiteX182" fmla="*/ 2287219 w 12192000"/>
              <a:gd name="connsiteY182" fmla="*/ 1998750 h 2237474"/>
              <a:gd name="connsiteX183" fmla="*/ 2286948 w 12192000"/>
              <a:gd name="connsiteY183" fmla="*/ 1998596 h 2237474"/>
              <a:gd name="connsiteX184" fmla="*/ 2243069 w 12192000"/>
              <a:gd name="connsiteY184" fmla="*/ 2015111 h 2237474"/>
              <a:gd name="connsiteX185" fmla="*/ 2186609 w 12192000"/>
              <a:gd name="connsiteY185" fmla="*/ 2008263 h 2237474"/>
              <a:gd name="connsiteX186" fmla="*/ 2164831 w 12192000"/>
              <a:gd name="connsiteY186" fmla="*/ 2010143 h 2237474"/>
              <a:gd name="connsiteX187" fmla="*/ 2152836 w 12192000"/>
              <a:gd name="connsiteY187" fmla="*/ 2010048 h 2237474"/>
              <a:gd name="connsiteX188" fmla="*/ 2117102 w 12192000"/>
              <a:gd name="connsiteY188" fmla="*/ 2023004 h 2237474"/>
              <a:gd name="connsiteX189" fmla="*/ 2111935 w 12192000"/>
              <a:gd name="connsiteY189" fmla="*/ 2023163 h 2237474"/>
              <a:gd name="connsiteX190" fmla="*/ 2089991 w 12192000"/>
              <a:gd name="connsiteY190" fmla="*/ 2034193 h 2237474"/>
              <a:gd name="connsiteX191" fmla="*/ 2058061 w 12192000"/>
              <a:gd name="connsiteY191" fmla="*/ 2047942 h 2237474"/>
              <a:gd name="connsiteX192" fmla="*/ 2055737 w 12192000"/>
              <a:gd name="connsiteY192" fmla="*/ 2047704 h 2237474"/>
              <a:gd name="connsiteX193" fmla="*/ 2042244 w 12192000"/>
              <a:gd name="connsiteY193" fmla="*/ 2055560 h 2237474"/>
              <a:gd name="connsiteX194" fmla="*/ 1976224 w 12192000"/>
              <a:gd name="connsiteY194" fmla="*/ 2074257 h 2237474"/>
              <a:gd name="connsiteX195" fmla="*/ 1877728 w 12192000"/>
              <a:gd name="connsiteY195" fmla="*/ 2101004 h 2237474"/>
              <a:gd name="connsiteX196" fmla="*/ 1759056 w 12192000"/>
              <a:gd name="connsiteY196" fmla="*/ 2125608 h 2237474"/>
              <a:gd name="connsiteX197" fmla="*/ 1637948 w 12192000"/>
              <a:gd name="connsiteY197" fmla="*/ 2172597 h 2237474"/>
              <a:gd name="connsiteX198" fmla="*/ 1434549 w 12192000"/>
              <a:gd name="connsiteY198" fmla="*/ 2234522 h 2237474"/>
              <a:gd name="connsiteX199" fmla="*/ 1398481 w 12192000"/>
              <a:gd name="connsiteY199" fmla="*/ 2237074 h 2237474"/>
              <a:gd name="connsiteX200" fmla="*/ 1398407 w 12192000"/>
              <a:gd name="connsiteY200" fmla="*/ 2237095 h 2237474"/>
              <a:gd name="connsiteX201" fmla="*/ 1370962 w 12192000"/>
              <a:gd name="connsiteY201" fmla="*/ 2237474 h 2237474"/>
              <a:gd name="connsiteX202" fmla="*/ 1356367 w 12192000"/>
              <a:gd name="connsiteY202" fmla="*/ 2235089 h 2237474"/>
              <a:gd name="connsiteX203" fmla="*/ 1324828 w 12192000"/>
              <a:gd name="connsiteY203" fmla="*/ 2231968 h 2237474"/>
              <a:gd name="connsiteX204" fmla="*/ 1297744 w 12192000"/>
              <a:gd name="connsiteY204" fmla="*/ 2235849 h 2237474"/>
              <a:gd name="connsiteX205" fmla="*/ 1286236 w 12192000"/>
              <a:gd name="connsiteY205" fmla="*/ 2233135 h 2237474"/>
              <a:gd name="connsiteX206" fmla="*/ 1283504 w 12192000"/>
              <a:gd name="connsiteY206" fmla="*/ 2233797 h 2237474"/>
              <a:gd name="connsiteX207" fmla="*/ 1279765 w 12192000"/>
              <a:gd name="connsiteY207" fmla="*/ 2229639 h 2237474"/>
              <a:gd name="connsiteX208" fmla="*/ 1195347 w 12192000"/>
              <a:gd name="connsiteY208" fmla="*/ 2212354 h 2237474"/>
              <a:gd name="connsiteX209" fmla="*/ 970251 w 12192000"/>
              <a:gd name="connsiteY209" fmla="*/ 2221029 h 2237474"/>
              <a:gd name="connsiteX210" fmla="*/ 812914 w 12192000"/>
              <a:gd name="connsiteY210" fmla="*/ 2202752 h 2237474"/>
              <a:gd name="connsiteX211" fmla="*/ 800195 w 12192000"/>
              <a:gd name="connsiteY211" fmla="*/ 2209407 h 2237474"/>
              <a:gd name="connsiteX212" fmla="*/ 784978 w 12192000"/>
              <a:gd name="connsiteY212" fmla="*/ 2212360 h 2237474"/>
              <a:gd name="connsiteX213" fmla="*/ 681987 w 12192000"/>
              <a:gd name="connsiteY213" fmla="*/ 2216757 h 2237474"/>
              <a:gd name="connsiteX214" fmla="*/ 669923 w 12192000"/>
              <a:gd name="connsiteY214" fmla="*/ 2211682 h 2237474"/>
              <a:gd name="connsiteX215" fmla="*/ 648680 w 12192000"/>
              <a:gd name="connsiteY215" fmla="*/ 2206229 h 2237474"/>
              <a:gd name="connsiteX216" fmla="*/ 597225 w 12192000"/>
              <a:gd name="connsiteY216" fmla="*/ 2180999 h 2237474"/>
              <a:gd name="connsiteX217" fmla="*/ 558449 w 12192000"/>
              <a:gd name="connsiteY217" fmla="*/ 2182346 h 2237474"/>
              <a:gd name="connsiteX218" fmla="*/ 550517 w 12192000"/>
              <a:gd name="connsiteY218" fmla="*/ 2182060 h 2237474"/>
              <a:gd name="connsiteX219" fmla="*/ 550309 w 12192000"/>
              <a:gd name="connsiteY219" fmla="*/ 2181825 h 2237474"/>
              <a:gd name="connsiteX220" fmla="*/ 541836 w 12192000"/>
              <a:gd name="connsiteY220" fmla="*/ 2181063 h 2237474"/>
              <a:gd name="connsiteX221" fmla="*/ 536057 w 12192000"/>
              <a:gd name="connsiteY221" fmla="*/ 2181537 h 2237474"/>
              <a:gd name="connsiteX222" fmla="*/ 520671 w 12192000"/>
              <a:gd name="connsiteY222" fmla="*/ 2180980 h 2237474"/>
              <a:gd name="connsiteX223" fmla="*/ 515024 w 12192000"/>
              <a:gd name="connsiteY223" fmla="*/ 2179258 h 2237474"/>
              <a:gd name="connsiteX224" fmla="*/ 512278 w 12192000"/>
              <a:gd name="connsiteY224" fmla="*/ 2176369 h 2237474"/>
              <a:gd name="connsiteX225" fmla="*/ 480419 w 12192000"/>
              <a:gd name="connsiteY225" fmla="*/ 2167807 h 2237474"/>
              <a:gd name="connsiteX226" fmla="*/ 413835 w 12192000"/>
              <a:gd name="connsiteY226" fmla="*/ 2156783 h 2237474"/>
              <a:gd name="connsiteX227" fmla="*/ 376513 w 12192000"/>
              <a:gd name="connsiteY227" fmla="*/ 2154014 h 2237474"/>
              <a:gd name="connsiteX228" fmla="*/ 273386 w 12192000"/>
              <a:gd name="connsiteY228" fmla="*/ 2142551 h 2237474"/>
              <a:gd name="connsiteX229" fmla="*/ 169207 w 12192000"/>
              <a:gd name="connsiteY229" fmla="*/ 2128100 h 2237474"/>
              <a:gd name="connsiteX230" fmla="*/ 93149 w 12192000"/>
              <a:gd name="connsiteY230" fmla="*/ 2105324 h 2237474"/>
              <a:gd name="connsiteX231" fmla="*/ 88109 w 12192000"/>
              <a:gd name="connsiteY231" fmla="*/ 2106704 h 2237474"/>
              <a:gd name="connsiteX232" fmla="*/ 80022 w 12192000"/>
              <a:gd name="connsiteY232" fmla="*/ 2107254 h 2237474"/>
              <a:gd name="connsiteX233" fmla="*/ 79717 w 12192000"/>
              <a:gd name="connsiteY233" fmla="*/ 2107046 h 2237474"/>
              <a:gd name="connsiteX234" fmla="*/ 72352 w 12192000"/>
              <a:gd name="connsiteY234" fmla="*/ 2107991 h 2237474"/>
              <a:gd name="connsiteX235" fmla="*/ 37645 w 12192000"/>
              <a:gd name="connsiteY235" fmla="*/ 2115401 h 2237474"/>
              <a:gd name="connsiteX236" fmla="*/ 4572 w 12192000"/>
              <a:gd name="connsiteY236" fmla="*/ 2111091 h 2237474"/>
              <a:gd name="connsiteX237" fmla="*/ 0 w 12192000"/>
              <a:gd name="connsiteY237" fmla="*/ 2110468 h 2237474"/>
              <a:gd name="connsiteX238" fmla="*/ 0 w 12192000"/>
              <a:gd name="connsiteY23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67672 w 12192000"/>
              <a:gd name="connsiteY150" fmla="*/ 1874600 h 2237474"/>
              <a:gd name="connsiteX151" fmla="*/ 3729530 w 12192000"/>
              <a:gd name="connsiteY151" fmla="*/ 1864513 h 2237474"/>
              <a:gd name="connsiteX152" fmla="*/ 3680177 w 12192000"/>
              <a:gd name="connsiteY152" fmla="*/ 1881552 h 2237474"/>
              <a:gd name="connsiteX153" fmla="*/ 3567259 w 12192000"/>
              <a:gd name="connsiteY153" fmla="*/ 1893482 h 2237474"/>
              <a:gd name="connsiteX154" fmla="*/ 3405770 w 12192000"/>
              <a:gd name="connsiteY154" fmla="*/ 1904591 h 2237474"/>
              <a:gd name="connsiteX155" fmla="*/ 3280097 w 12192000"/>
              <a:gd name="connsiteY155" fmla="*/ 1919610 h 2237474"/>
              <a:gd name="connsiteX156" fmla="*/ 3123424 w 12192000"/>
              <a:gd name="connsiteY156" fmla="*/ 1952930 h 2237474"/>
              <a:gd name="connsiteX157" fmla="*/ 3009910 w 12192000"/>
              <a:gd name="connsiteY157" fmla="*/ 1957866 h 2237474"/>
              <a:gd name="connsiteX158" fmla="*/ 2995934 w 12192000"/>
              <a:gd name="connsiteY158" fmla="*/ 1967085 h 2237474"/>
              <a:gd name="connsiteX159" fmla="*/ 2980071 w 12192000"/>
              <a:gd name="connsiteY159" fmla="*/ 1972988 h 2237474"/>
              <a:gd name="connsiteX160" fmla="*/ 2978094 w 12192000"/>
              <a:gd name="connsiteY160" fmla="*/ 1972369 h 2237474"/>
              <a:gd name="connsiteX161" fmla="*/ 2942858 w 12192000"/>
              <a:gd name="connsiteY161" fmla="*/ 1981367 h 2237474"/>
              <a:gd name="connsiteX162" fmla="*/ 2875436 w 12192000"/>
              <a:gd name="connsiteY162" fmla="*/ 1996977 h 2237474"/>
              <a:gd name="connsiteX163" fmla="*/ 2874892 w 12192000"/>
              <a:gd name="connsiteY163" fmla="*/ 1996085 h 2237474"/>
              <a:gd name="connsiteX164" fmla="*/ 2864145 w 12192000"/>
              <a:gd name="connsiteY164" fmla="*/ 1994061 h 2237474"/>
              <a:gd name="connsiteX165" fmla="*/ 2843662 w 12192000"/>
              <a:gd name="connsiteY165" fmla="*/ 1992498 h 2237474"/>
              <a:gd name="connsiteX166" fmla="*/ 2796128 w 12192000"/>
              <a:gd name="connsiteY166" fmla="*/ 1976403 h 2237474"/>
              <a:gd name="connsiteX167" fmla="*/ 2756784 w 12192000"/>
              <a:gd name="connsiteY167" fmla="*/ 1985116 h 2237474"/>
              <a:gd name="connsiteX168" fmla="*/ 2748833 w 12192000"/>
              <a:gd name="connsiteY168" fmla="*/ 1986323 h 2237474"/>
              <a:gd name="connsiteX169" fmla="*/ 2748661 w 12192000"/>
              <a:gd name="connsiteY169" fmla="*/ 1986122 h 2237474"/>
              <a:gd name="connsiteX170" fmla="*/ 2740251 w 12192000"/>
              <a:gd name="connsiteY170" fmla="*/ 1986946 h 2237474"/>
              <a:gd name="connsiteX171" fmla="*/ 2718916 w 12192000"/>
              <a:gd name="connsiteY171" fmla="*/ 1990867 h 2237474"/>
              <a:gd name="connsiteX172" fmla="*/ 2713522 w 12192000"/>
              <a:gd name="connsiteY172" fmla="*/ 1990173 h 2237474"/>
              <a:gd name="connsiteX173" fmla="*/ 2680597 w 12192000"/>
              <a:gd name="connsiteY173" fmla="*/ 1984996 h 2237474"/>
              <a:gd name="connsiteX174" fmla="*/ 2578178 w 12192000"/>
              <a:gd name="connsiteY174" fmla="*/ 1990531 h 2237474"/>
              <a:gd name="connsiteX175" fmla="*/ 2476147 w 12192000"/>
              <a:gd name="connsiteY175" fmla="*/ 1998305 h 2237474"/>
              <a:gd name="connsiteX176" fmla="*/ 2373568 w 12192000"/>
              <a:gd name="connsiteY176" fmla="*/ 2003219 h 2237474"/>
              <a:gd name="connsiteX177" fmla="*/ 2321399 w 12192000"/>
              <a:gd name="connsiteY177" fmla="*/ 1989467 h 2237474"/>
              <a:gd name="connsiteX178" fmla="*/ 2315525 w 12192000"/>
              <a:gd name="connsiteY178" fmla="*/ 1989708 h 2237474"/>
              <a:gd name="connsiteX179" fmla="*/ 2300792 w 12192000"/>
              <a:gd name="connsiteY179" fmla="*/ 1994290 h 2237474"/>
              <a:gd name="connsiteX180" fmla="*/ 2295469 w 12192000"/>
              <a:gd name="connsiteY180" fmla="*/ 1996659 h 2237474"/>
              <a:gd name="connsiteX181" fmla="*/ 2287219 w 12192000"/>
              <a:gd name="connsiteY181" fmla="*/ 1998750 h 2237474"/>
              <a:gd name="connsiteX182" fmla="*/ 2286948 w 12192000"/>
              <a:gd name="connsiteY182" fmla="*/ 1998596 h 2237474"/>
              <a:gd name="connsiteX183" fmla="*/ 2243069 w 12192000"/>
              <a:gd name="connsiteY183" fmla="*/ 2015111 h 2237474"/>
              <a:gd name="connsiteX184" fmla="*/ 2186609 w 12192000"/>
              <a:gd name="connsiteY184" fmla="*/ 2008263 h 2237474"/>
              <a:gd name="connsiteX185" fmla="*/ 2164831 w 12192000"/>
              <a:gd name="connsiteY185" fmla="*/ 2010143 h 2237474"/>
              <a:gd name="connsiteX186" fmla="*/ 2152836 w 12192000"/>
              <a:gd name="connsiteY186" fmla="*/ 2010048 h 2237474"/>
              <a:gd name="connsiteX187" fmla="*/ 2117102 w 12192000"/>
              <a:gd name="connsiteY187" fmla="*/ 2023004 h 2237474"/>
              <a:gd name="connsiteX188" fmla="*/ 2111935 w 12192000"/>
              <a:gd name="connsiteY188" fmla="*/ 2023163 h 2237474"/>
              <a:gd name="connsiteX189" fmla="*/ 2089991 w 12192000"/>
              <a:gd name="connsiteY189" fmla="*/ 2034193 h 2237474"/>
              <a:gd name="connsiteX190" fmla="*/ 2058061 w 12192000"/>
              <a:gd name="connsiteY190" fmla="*/ 2047942 h 2237474"/>
              <a:gd name="connsiteX191" fmla="*/ 2055737 w 12192000"/>
              <a:gd name="connsiteY191" fmla="*/ 2047704 h 2237474"/>
              <a:gd name="connsiteX192" fmla="*/ 2042244 w 12192000"/>
              <a:gd name="connsiteY192" fmla="*/ 2055560 h 2237474"/>
              <a:gd name="connsiteX193" fmla="*/ 1976224 w 12192000"/>
              <a:gd name="connsiteY193" fmla="*/ 2074257 h 2237474"/>
              <a:gd name="connsiteX194" fmla="*/ 1877728 w 12192000"/>
              <a:gd name="connsiteY194" fmla="*/ 2101004 h 2237474"/>
              <a:gd name="connsiteX195" fmla="*/ 1759056 w 12192000"/>
              <a:gd name="connsiteY195" fmla="*/ 2125608 h 2237474"/>
              <a:gd name="connsiteX196" fmla="*/ 1637948 w 12192000"/>
              <a:gd name="connsiteY196" fmla="*/ 2172597 h 2237474"/>
              <a:gd name="connsiteX197" fmla="*/ 1434549 w 12192000"/>
              <a:gd name="connsiteY197" fmla="*/ 2234522 h 2237474"/>
              <a:gd name="connsiteX198" fmla="*/ 1398481 w 12192000"/>
              <a:gd name="connsiteY198" fmla="*/ 2237074 h 2237474"/>
              <a:gd name="connsiteX199" fmla="*/ 1398407 w 12192000"/>
              <a:gd name="connsiteY199" fmla="*/ 2237095 h 2237474"/>
              <a:gd name="connsiteX200" fmla="*/ 1370962 w 12192000"/>
              <a:gd name="connsiteY200" fmla="*/ 2237474 h 2237474"/>
              <a:gd name="connsiteX201" fmla="*/ 1356367 w 12192000"/>
              <a:gd name="connsiteY201" fmla="*/ 2235089 h 2237474"/>
              <a:gd name="connsiteX202" fmla="*/ 1324828 w 12192000"/>
              <a:gd name="connsiteY202" fmla="*/ 2231968 h 2237474"/>
              <a:gd name="connsiteX203" fmla="*/ 1297744 w 12192000"/>
              <a:gd name="connsiteY203" fmla="*/ 2235849 h 2237474"/>
              <a:gd name="connsiteX204" fmla="*/ 1286236 w 12192000"/>
              <a:gd name="connsiteY204" fmla="*/ 2233135 h 2237474"/>
              <a:gd name="connsiteX205" fmla="*/ 1283504 w 12192000"/>
              <a:gd name="connsiteY205" fmla="*/ 2233797 h 2237474"/>
              <a:gd name="connsiteX206" fmla="*/ 1279765 w 12192000"/>
              <a:gd name="connsiteY206" fmla="*/ 2229639 h 2237474"/>
              <a:gd name="connsiteX207" fmla="*/ 1195347 w 12192000"/>
              <a:gd name="connsiteY207" fmla="*/ 2212354 h 2237474"/>
              <a:gd name="connsiteX208" fmla="*/ 970251 w 12192000"/>
              <a:gd name="connsiteY208" fmla="*/ 2221029 h 2237474"/>
              <a:gd name="connsiteX209" fmla="*/ 812914 w 12192000"/>
              <a:gd name="connsiteY209" fmla="*/ 2202752 h 2237474"/>
              <a:gd name="connsiteX210" fmla="*/ 800195 w 12192000"/>
              <a:gd name="connsiteY210" fmla="*/ 2209407 h 2237474"/>
              <a:gd name="connsiteX211" fmla="*/ 784978 w 12192000"/>
              <a:gd name="connsiteY211" fmla="*/ 2212360 h 2237474"/>
              <a:gd name="connsiteX212" fmla="*/ 681987 w 12192000"/>
              <a:gd name="connsiteY212" fmla="*/ 2216757 h 2237474"/>
              <a:gd name="connsiteX213" fmla="*/ 669923 w 12192000"/>
              <a:gd name="connsiteY213" fmla="*/ 2211682 h 2237474"/>
              <a:gd name="connsiteX214" fmla="*/ 648680 w 12192000"/>
              <a:gd name="connsiteY214" fmla="*/ 2206229 h 2237474"/>
              <a:gd name="connsiteX215" fmla="*/ 597225 w 12192000"/>
              <a:gd name="connsiteY215" fmla="*/ 2180999 h 2237474"/>
              <a:gd name="connsiteX216" fmla="*/ 558449 w 12192000"/>
              <a:gd name="connsiteY216" fmla="*/ 2182346 h 2237474"/>
              <a:gd name="connsiteX217" fmla="*/ 550517 w 12192000"/>
              <a:gd name="connsiteY217" fmla="*/ 2182060 h 2237474"/>
              <a:gd name="connsiteX218" fmla="*/ 550309 w 12192000"/>
              <a:gd name="connsiteY218" fmla="*/ 2181825 h 2237474"/>
              <a:gd name="connsiteX219" fmla="*/ 541836 w 12192000"/>
              <a:gd name="connsiteY219" fmla="*/ 2181063 h 2237474"/>
              <a:gd name="connsiteX220" fmla="*/ 536057 w 12192000"/>
              <a:gd name="connsiteY220" fmla="*/ 2181537 h 2237474"/>
              <a:gd name="connsiteX221" fmla="*/ 520671 w 12192000"/>
              <a:gd name="connsiteY221" fmla="*/ 2180980 h 2237474"/>
              <a:gd name="connsiteX222" fmla="*/ 515024 w 12192000"/>
              <a:gd name="connsiteY222" fmla="*/ 2179258 h 2237474"/>
              <a:gd name="connsiteX223" fmla="*/ 512278 w 12192000"/>
              <a:gd name="connsiteY223" fmla="*/ 2176369 h 2237474"/>
              <a:gd name="connsiteX224" fmla="*/ 480419 w 12192000"/>
              <a:gd name="connsiteY224" fmla="*/ 2167807 h 2237474"/>
              <a:gd name="connsiteX225" fmla="*/ 413835 w 12192000"/>
              <a:gd name="connsiteY225" fmla="*/ 2156783 h 2237474"/>
              <a:gd name="connsiteX226" fmla="*/ 376513 w 12192000"/>
              <a:gd name="connsiteY226" fmla="*/ 2154014 h 2237474"/>
              <a:gd name="connsiteX227" fmla="*/ 273386 w 12192000"/>
              <a:gd name="connsiteY227" fmla="*/ 2142551 h 2237474"/>
              <a:gd name="connsiteX228" fmla="*/ 169207 w 12192000"/>
              <a:gd name="connsiteY228" fmla="*/ 2128100 h 2237474"/>
              <a:gd name="connsiteX229" fmla="*/ 93149 w 12192000"/>
              <a:gd name="connsiteY229" fmla="*/ 2105324 h 2237474"/>
              <a:gd name="connsiteX230" fmla="*/ 88109 w 12192000"/>
              <a:gd name="connsiteY230" fmla="*/ 2106704 h 2237474"/>
              <a:gd name="connsiteX231" fmla="*/ 80022 w 12192000"/>
              <a:gd name="connsiteY231" fmla="*/ 2107254 h 2237474"/>
              <a:gd name="connsiteX232" fmla="*/ 79717 w 12192000"/>
              <a:gd name="connsiteY232" fmla="*/ 2107046 h 2237474"/>
              <a:gd name="connsiteX233" fmla="*/ 72352 w 12192000"/>
              <a:gd name="connsiteY233" fmla="*/ 2107991 h 2237474"/>
              <a:gd name="connsiteX234" fmla="*/ 37645 w 12192000"/>
              <a:gd name="connsiteY234" fmla="*/ 2115401 h 2237474"/>
              <a:gd name="connsiteX235" fmla="*/ 4572 w 12192000"/>
              <a:gd name="connsiteY235" fmla="*/ 2111091 h 2237474"/>
              <a:gd name="connsiteX236" fmla="*/ 0 w 12192000"/>
              <a:gd name="connsiteY236" fmla="*/ 2110468 h 2237474"/>
              <a:gd name="connsiteX237" fmla="*/ 0 w 12192000"/>
              <a:gd name="connsiteY23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098321 w 12192000"/>
              <a:gd name="connsiteY110" fmla="*/ 1721646 h 2237474"/>
              <a:gd name="connsiteX111" fmla="*/ 5880652 w 12192000"/>
              <a:gd name="connsiteY111" fmla="*/ 1779643 h 2237474"/>
              <a:gd name="connsiteX112" fmla="*/ 5785959 w 12192000"/>
              <a:gd name="connsiteY112" fmla="*/ 1775307 h 2237474"/>
              <a:gd name="connsiteX113" fmla="*/ 5643534 w 12192000"/>
              <a:gd name="connsiteY113" fmla="*/ 1802919 h 2237474"/>
              <a:gd name="connsiteX114" fmla="*/ 5518799 w 12192000"/>
              <a:gd name="connsiteY114" fmla="*/ 1818312 h 2237474"/>
              <a:gd name="connsiteX115" fmla="*/ 5505014 w 12192000"/>
              <a:gd name="connsiteY115" fmla="*/ 1819259 h 2237474"/>
              <a:gd name="connsiteX116" fmla="*/ 5453307 w 12192000"/>
              <a:gd name="connsiteY116" fmla="*/ 1815450 h 2237474"/>
              <a:gd name="connsiteX117" fmla="*/ 5364192 w 12192000"/>
              <a:gd name="connsiteY117" fmla="*/ 1826074 h 2237474"/>
              <a:gd name="connsiteX118" fmla="*/ 5350380 w 12192000"/>
              <a:gd name="connsiteY118" fmla="*/ 1830891 h 2237474"/>
              <a:gd name="connsiteX119" fmla="*/ 5259633 w 12192000"/>
              <a:gd name="connsiteY119" fmla="*/ 1837160 h 2237474"/>
              <a:gd name="connsiteX120" fmla="*/ 5197513 w 12192000"/>
              <a:gd name="connsiteY120" fmla="*/ 1844718 h 2237474"/>
              <a:gd name="connsiteX121" fmla="*/ 5184170 w 12192000"/>
              <a:gd name="connsiteY121" fmla="*/ 1849402 h 2237474"/>
              <a:gd name="connsiteX122" fmla="*/ 5168852 w 12192000"/>
              <a:gd name="connsiteY122" fmla="*/ 1844846 h 2237474"/>
              <a:gd name="connsiteX123" fmla="*/ 5164370 w 12192000"/>
              <a:gd name="connsiteY123" fmla="*/ 1840597 h 2237474"/>
              <a:gd name="connsiteX124" fmla="*/ 5114927 w 12192000"/>
              <a:gd name="connsiteY124" fmla="*/ 1847827 h 2237474"/>
              <a:gd name="connsiteX125" fmla="*/ 5108970 w 12192000"/>
              <a:gd name="connsiteY125" fmla="*/ 1847935 h 2237474"/>
              <a:gd name="connsiteX126" fmla="*/ 5067961 w 12192000"/>
              <a:gd name="connsiteY126" fmla="*/ 1845917 h 2237474"/>
              <a:gd name="connsiteX127" fmla="*/ 5007075 w 12192000"/>
              <a:gd name="connsiteY127" fmla="*/ 1838626 h 2237474"/>
              <a:gd name="connsiteX128" fmla="*/ 4944087 w 12192000"/>
              <a:gd name="connsiteY128" fmla="*/ 1823332 h 2237474"/>
              <a:gd name="connsiteX129" fmla="*/ 4907662 w 12192000"/>
              <a:gd name="connsiteY129" fmla="*/ 1816900 h 2237474"/>
              <a:gd name="connsiteX130" fmla="*/ 4882386 w 12192000"/>
              <a:gd name="connsiteY130" fmla="*/ 1809844 h 2237474"/>
              <a:gd name="connsiteX131" fmla="*/ 4811440 w 12192000"/>
              <a:gd name="connsiteY131" fmla="*/ 1804655 h 2237474"/>
              <a:gd name="connsiteX132" fmla="*/ 4691075 w 12192000"/>
              <a:gd name="connsiteY132" fmla="*/ 1801389 h 2237474"/>
              <a:gd name="connsiteX133" fmla="*/ 4611738 w 12192000"/>
              <a:gd name="connsiteY133" fmla="*/ 1776964 h 2237474"/>
              <a:gd name="connsiteX134" fmla="*/ 4560070 w 12192000"/>
              <a:gd name="connsiteY134" fmla="*/ 1785640 h 2237474"/>
              <a:gd name="connsiteX135" fmla="*/ 4536503 w 12192000"/>
              <a:gd name="connsiteY135" fmla="*/ 1785334 h 2237474"/>
              <a:gd name="connsiteX136" fmla="*/ 4513724 w 12192000"/>
              <a:gd name="connsiteY136" fmla="*/ 1791996 h 2237474"/>
              <a:gd name="connsiteX137" fmla="*/ 4459810 w 12192000"/>
              <a:gd name="connsiteY137" fmla="*/ 1797886 h 2237474"/>
              <a:gd name="connsiteX138" fmla="*/ 4379064 w 12192000"/>
              <a:gd name="connsiteY138" fmla="*/ 1817177 h 2237474"/>
              <a:gd name="connsiteX139" fmla="*/ 4319209 w 12192000"/>
              <a:gd name="connsiteY139" fmla="*/ 1834833 h 2237474"/>
              <a:gd name="connsiteX140" fmla="*/ 4290981 w 12192000"/>
              <a:gd name="connsiteY140" fmla="*/ 1839677 h 2237474"/>
              <a:gd name="connsiteX141" fmla="*/ 4285792 w 12192000"/>
              <a:gd name="connsiteY141" fmla="*/ 1836231 h 2237474"/>
              <a:gd name="connsiteX142" fmla="*/ 4238372 w 12192000"/>
              <a:gd name="connsiteY142" fmla="*/ 1851480 h 2237474"/>
              <a:gd name="connsiteX143" fmla="*/ 4232517 w 12192000"/>
              <a:gd name="connsiteY143" fmla="*/ 1852567 h 2237474"/>
              <a:gd name="connsiteX144" fmla="*/ 4191732 w 12192000"/>
              <a:gd name="connsiteY144" fmla="*/ 1857328 h 2237474"/>
              <a:gd name="connsiteX145" fmla="*/ 4065532 w 12192000"/>
              <a:gd name="connsiteY145" fmla="*/ 1855477 h 2237474"/>
              <a:gd name="connsiteX146" fmla="*/ 4028460 w 12192000"/>
              <a:gd name="connsiteY146" fmla="*/ 1855137 h 2237474"/>
              <a:gd name="connsiteX147" fmla="*/ 4002267 w 12192000"/>
              <a:gd name="connsiteY147" fmla="*/ 1852352 h 2237474"/>
              <a:gd name="connsiteX148" fmla="*/ 3931396 w 12192000"/>
              <a:gd name="connsiteY148" fmla="*/ 1858915 h 2237474"/>
              <a:gd name="connsiteX149" fmla="*/ 3812162 w 12192000"/>
              <a:gd name="connsiteY149" fmla="*/ 1875501 h 2237474"/>
              <a:gd name="connsiteX150" fmla="*/ 3729530 w 12192000"/>
              <a:gd name="connsiteY150" fmla="*/ 1864513 h 2237474"/>
              <a:gd name="connsiteX151" fmla="*/ 3680177 w 12192000"/>
              <a:gd name="connsiteY151" fmla="*/ 1881552 h 2237474"/>
              <a:gd name="connsiteX152" fmla="*/ 3567259 w 12192000"/>
              <a:gd name="connsiteY152" fmla="*/ 1893482 h 2237474"/>
              <a:gd name="connsiteX153" fmla="*/ 3405770 w 12192000"/>
              <a:gd name="connsiteY153" fmla="*/ 1904591 h 2237474"/>
              <a:gd name="connsiteX154" fmla="*/ 3280097 w 12192000"/>
              <a:gd name="connsiteY154" fmla="*/ 1919610 h 2237474"/>
              <a:gd name="connsiteX155" fmla="*/ 3123424 w 12192000"/>
              <a:gd name="connsiteY155" fmla="*/ 1952930 h 2237474"/>
              <a:gd name="connsiteX156" fmla="*/ 3009910 w 12192000"/>
              <a:gd name="connsiteY156" fmla="*/ 1957866 h 2237474"/>
              <a:gd name="connsiteX157" fmla="*/ 2995934 w 12192000"/>
              <a:gd name="connsiteY157" fmla="*/ 1967085 h 2237474"/>
              <a:gd name="connsiteX158" fmla="*/ 2980071 w 12192000"/>
              <a:gd name="connsiteY158" fmla="*/ 1972988 h 2237474"/>
              <a:gd name="connsiteX159" fmla="*/ 2978094 w 12192000"/>
              <a:gd name="connsiteY159" fmla="*/ 1972369 h 2237474"/>
              <a:gd name="connsiteX160" fmla="*/ 2942858 w 12192000"/>
              <a:gd name="connsiteY160" fmla="*/ 1981367 h 2237474"/>
              <a:gd name="connsiteX161" fmla="*/ 2875436 w 12192000"/>
              <a:gd name="connsiteY161" fmla="*/ 1996977 h 2237474"/>
              <a:gd name="connsiteX162" fmla="*/ 2874892 w 12192000"/>
              <a:gd name="connsiteY162" fmla="*/ 1996085 h 2237474"/>
              <a:gd name="connsiteX163" fmla="*/ 2864145 w 12192000"/>
              <a:gd name="connsiteY163" fmla="*/ 1994061 h 2237474"/>
              <a:gd name="connsiteX164" fmla="*/ 2843662 w 12192000"/>
              <a:gd name="connsiteY164" fmla="*/ 1992498 h 2237474"/>
              <a:gd name="connsiteX165" fmla="*/ 2796128 w 12192000"/>
              <a:gd name="connsiteY165" fmla="*/ 1976403 h 2237474"/>
              <a:gd name="connsiteX166" fmla="*/ 2756784 w 12192000"/>
              <a:gd name="connsiteY166" fmla="*/ 1985116 h 2237474"/>
              <a:gd name="connsiteX167" fmla="*/ 2748833 w 12192000"/>
              <a:gd name="connsiteY167" fmla="*/ 1986323 h 2237474"/>
              <a:gd name="connsiteX168" fmla="*/ 2748661 w 12192000"/>
              <a:gd name="connsiteY168" fmla="*/ 1986122 h 2237474"/>
              <a:gd name="connsiteX169" fmla="*/ 2740251 w 12192000"/>
              <a:gd name="connsiteY169" fmla="*/ 1986946 h 2237474"/>
              <a:gd name="connsiteX170" fmla="*/ 2718916 w 12192000"/>
              <a:gd name="connsiteY170" fmla="*/ 1990867 h 2237474"/>
              <a:gd name="connsiteX171" fmla="*/ 2713522 w 12192000"/>
              <a:gd name="connsiteY171" fmla="*/ 1990173 h 2237474"/>
              <a:gd name="connsiteX172" fmla="*/ 2680597 w 12192000"/>
              <a:gd name="connsiteY172" fmla="*/ 1984996 h 2237474"/>
              <a:gd name="connsiteX173" fmla="*/ 2578178 w 12192000"/>
              <a:gd name="connsiteY173" fmla="*/ 1990531 h 2237474"/>
              <a:gd name="connsiteX174" fmla="*/ 2476147 w 12192000"/>
              <a:gd name="connsiteY174" fmla="*/ 1998305 h 2237474"/>
              <a:gd name="connsiteX175" fmla="*/ 2373568 w 12192000"/>
              <a:gd name="connsiteY175" fmla="*/ 2003219 h 2237474"/>
              <a:gd name="connsiteX176" fmla="*/ 2321399 w 12192000"/>
              <a:gd name="connsiteY176" fmla="*/ 1989467 h 2237474"/>
              <a:gd name="connsiteX177" fmla="*/ 2315525 w 12192000"/>
              <a:gd name="connsiteY177" fmla="*/ 1989708 h 2237474"/>
              <a:gd name="connsiteX178" fmla="*/ 2300792 w 12192000"/>
              <a:gd name="connsiteY178" fmla="*/ 1994290 h 2237474"/>
              <a:gd name="connsiteX179" fmla="*/ 2295469 w 12192000"/>
              <a:gd name="connsiteY179" fmla="*/ 1996659 h 2237474"/>
              <a:gd name="connsiteX180" fmla="*/ 2287219 w 12192000"/>
              <a:gd name="connsiteY180" fmla="*/ 1998750 h 2237474"/>
              <a:gd name="connsiteX181" fmla="*/ 2286948 w 12192000"/>
              <a:gd name="connsiteY181" fmla="*/ 1998596 h 2237474"/>
              <a:gd name="connsiteX182" fmla="*/ 2243069 w 12192000"/>
              <a:gd name="connsiteY182" fmla="*/ 2015111 h 2237474"/>
              <a:gd name="connsiteX183" fmla="*/ 2186609 w 12192000"/>
              <a:gd name="connsiteY183" fmla="*/ 2008263 h 2237474"/>
              <a:gd name="connsiteX184" fmla="*/ 2164831 w 12192000"/>
              <a:gd name="connsiteY184" fmla="*/ 2010143 h 2237474"/>
              <a:gd name="connsiteX185" fmla="*/ 2152836 w 12192000"/>
              <a:gd name="connsiteY185" fmla="*/ 2010048 h 2237474"/>
              <a:gd name="connsiteX186" fmla="*/ 2117102 w 12192000"/>
              <a:gd name="connsiteY186" fmla="*/ 2023004 h 2237474"/>
              <a:gd name="connsiteX187" fmla="*/ 2111935 w 12192000"/>
              <a:gd name="connsiteY187" fmla="*/ 2023163 h 2237474"/>
              <a:gd name="connsiteX188" fmla="*/ 2089991 w 12192000"/>
              <a:gd name="connsiteY188" fmla="*/ 2034193 h 2237474"/>
              <a:gd name="connsiteX189" fmla="*/ 2058061 w 12192000"/>
              <a:gd name="connsiteY189" fmla="*/ 2047942 h 2237474"/>
              <a:gd name="connsiteX190" fmla="*/ 2055737 w 12192000"/>
              <a:gd name="connsiteY190" fmla="*/ 2047704 h 2237474"/>
              <a:gd name="connsiteX191" fmla="*/ 2042244 w 12192000"/>
              <a:gd name="connsiteY191" fmla="*/ 2055560 h 2237474"/>
              <a:gd name="connsiteX192" fmla="*/ 1976224 w 12192000"/>
              <a:gd name="connsiteY192" fmla="*/ 2074257 h 2237474"/>
              <a:gd name="connsiteX193" fmla="*/ 1877728 w 12192000"/>
              <a:gd name="connsiteY193" fmla="*/ 2101004 h 2237474"/>
              <a:gd name="connsiteX194" fmla="*/ 1759056 w 12192000"/>
              <a:gd name="connsiteY194" fmla="*/ 2125608 h 2237474"/>
              <a:gd name="connsiteX195" fmla="*/ 1637948 w 12192000"/>
              <a:gd name="connsiteY195" fmla="*/ 2172597 h 2237474"/>
              <a:gd name="connsiteX196" fmla="*/ 1434549 w 12192000"/>
              <a:gd name="connsiteY196" fmla="*/ 2234522 h 2237474"/>
              <a:gd name="connsiteX197" fmla="*/ 1398481 w 12192000"/>
              <a:gd name="connsiteY197" fmla="*/ 2237074 h 2237474"/>
              <a:gd name="connsiteX198" fmla="*/ 1398407 w 12192000"/>
              <a:gd name="connsiteY198" fmla="*/ 2237095 h 2237474"/>
              <a:gd name="connsiteX199" fmla="*/ 1370962 w 12192000"/>
              <a:gd name="connsiteY199" fmla="*/ 2237474 h 2237474"/>
              <a:gd name="connsiteX200" fmla="*/ 1356367 w 12192000"/>
              <a:gd name="connsiteY200" fmla="*/ 2235089 h 2237474"/>
              <a:gd name="connsiteX201" fmla="*/ 1324828 w 12192000"/>
              <a:gd name="connsiteY201" fmla="*/ 2231968 h 2237474"/>
              <a:gd name="connsiteX202" fmla="*/ 1297744 w 12192000"/>
              <a:gd name="connsiteY202" fmla="*/ 2235849 h 2237474"/>
              <a:gd name="connsiteX203" fmla="*/ 1286236 w 12192000"/>
              <a:gd name="connsiteY203" fmla="*/ 2233135 h 2237474"/>
              <a:gd name="connsiteX204" fmla="*/ 1283504 w 12192000"/>
              <a:gd name="connsiteY204" fmla="*/ 2233797 h 2237474"/>
              <a:gd name="connsiteX205" fmla="*/ 1279765 w 12192000"/>
              <a:gd name="connsiteY205" fmla="*/ 2229639 h 2237474"/>
              <a:gd name="connsiteX206" fmla="*/ 1195347 w 12192000"/>
              <a:gd name="connsiteY206" fmla="*/ 2212354 h 2237474"/>
              <a:gd name="connsiteX207" fmla="*/ 970251 w 12192000"/>
              <a:gd name="connsiteY207" fmla="*/ 2221029 h 2237474"/>
              <a:gd name="connsiteX208" fmla="*/ 812914 w 12192000"/>
              <a:gd name="connsiteY208" fmla="*/ 2202752 h 2237474"/>
              <a:gd name="connsiteX209" fmla="*/ 800195 w 12192000"/>
              <a:gd name="connsiteY209" fmla="*/ 2209407 h 2237474"/>
              <a:gd name="connsiteX210" fmla="*/ 784978 w 12192000"/>
              <a:gd name="connsiteY210" fmla="*/ 2212360 h 2237474"/>
              <a:gd name="connsiteX211" fmla="*/ 681987 w 12192000"/>
              <a:gd name="connsiteY211" fmla="*/ 2216757 h 2237474"/>
              <a:gd name="connsiteX212" fmla="*/ 669923 w 12192000"/>
              <a:gd name="connsiteY212" fmla="*/ 2211682 h 2237474"/>
              <a:gd name="connsiteX213" fmla="*/ 648680 w 12192000"/>
              <a:gd name="connsiteY213" fmla="*/ 2206229 h 2237474"/>
              <a:gd name="connsiteX214" fmla="*/ 597225 w 12192000"/>
              <a:gd name="connsiteY214" fmla="*/ 2180999 h 2237474"/>
              <a:gd name="connsiteX215" fmla="*/ 558449 w 12192000"/>
              <a:gd name="connsiteY215" fmla="*/ 2182346 h 2237474"/>
              <a:gd name="connsiteX216" fmla="*/ 550517 w 12192000"/>
              <a:gd name="connsiteY216" fmla="*/ 2182060 h 2237474"/>
              <a:gd name="connsiteX217" fmla="*/ 550309 w 12192000"/>
              <a:gd name="connsiteY217" fmla="*/ 2181825 h 2237474"/>
              <a:gd name="connsiteX218" fmla="*/ 541836 w 12192000"/>
              <a:gd name="connsiteY218" fmla="*/ 2181063 h 2237474"/>
              <a:gd name="connsiteX219" fmla="*/ 536057 w 12192000"/>
              <a:gd name="connsiteY219" fmla="*/ 2181537 h 2237474"/>
              <a:gd name="connsiteX220" fmla="*/ 520671 w 12192000"/>
              <a:gd name="connsiteY220" fmla="*/ 2180980 h 2237474"/>
              <a:gd name="connsiteX221" fmla="*/ 515024 w 12192000"/>
              <a:gd name="connsiteY221" fmla="*/ 2179258 h 2237474"/>
              <a:gd name="connsiteX222" fmla="*/ 512278 w 12192000"/>
              <a:gd name="connsiteY222" fmla="*/ 2176369 h 2237474"/>
              <a:gd name="connsiteX223" fmla="*/ 480419 w 12192000"/>
              <a:gd name="connsiteY223" fmla="*/ 2167807 h 2237474"/>
              <a:gd name="connsiteX224" fmla="*/ 413835 w 12192000"/>
              <a:gd name="connsiteY224" fmla="*/ 2156783 h 2237474"/>
              <a:gd name="connsiteX225" fmla="*/ 376513 w 12192000"/>
              <a:gd name="connsiteY225" fmla="*/ 2154014 h 2237474"/>
              <a:gd name="connsiteX226" fmla="*/ 273386 w 12192000"/>
              <a:gd name="connsiteY226" fmla="*/ 2142551 h 2237474"/>
              <a:gd name="connsiteX227" fmla="*/ 169207 w 12192000"/>
              <a:gd name="connsiteY227" fmla="*/ 2128100 h 2237474"/>
              <a:gd name="connsiteX228" fmla="*/ 93149 w 12192000"/>
              <a:gd name="connsiteY228" fmla="*/ 2105324 h 2237474"/>
              <a:gd name="connsiteX229" fmla="*/ 88109 w 12192000"/>
              <a:gd name="connsiteY229" fmla="*/ 2106704 h 2237474"/>
              <a:gd name="connsiteX230" fmla="*/ 80022 w 12192000"/>
              <a:gd name="connsiteY230" fmla="*/ 2107254 h 2237474"/>
              <a:gd name="connsiteX231" fmla="*/ 79717 w 12192000"/>
              <a:gd name="connsiteY231" fmla="*/ 2107046 h 2237474"/>
              <a:gd name="connsiteX232" fmla="*/ 72352 w 12192000"/>
              <a:gd name="connsiteY232" fmla="*/ 2107991 h 2237474"/>
              <a:gd name="connsiteX233" fmla="*/ 37645 w 12192000"/>
              <a:gd name="connsiteY233" fmla="*/ 2115401 h 2237474"/>
              <a:gd name="connsiteX234" fmla="*/ 4572 w 12192000"/>
              <a:gd name="connsiteY234" fmla="*/ 2111091 h 2237474"/>
              <a:gd name="connsiteX235" fmla="*/ 0 w 12192000"/>
              <a:gd name="connsiteY235" fmla="*/ 2110468 h 2237474"/>
              <a:gd name="connsiteX236" fmla="*/ 0 w 12192000"/>
              <a:gd name="connsiteY23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280959 w 12192000"/>
              <a:gd name="connsiteY107" fmla="*/ 1689329 h 2237474"/>
              <a:gd name="connsiteX108" fmla="*/ 6266765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64035 w 12192000"/>
              <a:gd name="connsiteY106" fmla="*/ 1667683 h 2237474"/>
              <a:gd name="connsiteX107" fmla="*/ 6280959 w 12192000"/>
              <a:gd name="connsiteY107" fmla="*/ 1689329 h 2237474"/>
              <a:gd name="connsiteX108" fmla="*/ 6266765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64035 w 12192000"/>
              <a:gd name="connsiteY106" fmla="*/ 1667683 h 2237474"/>
              <a:gd name="connsiteX107" fmla="*/ 6280959 w 12192000"/>
              <a:gd name="connsiteY107" fmla="*/ 1689329 h 2237474"/>
              <a:gd name="connsiteX108" fmla="*/ 6266765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64035 w 12192000"/>
              <a:gd name="connsiteY106" fmla="*/ 1667683 h 2237474"/>
              <a:gd name="connsiteX107" fmla="*/ 6280959 w 12192000"/>
              <a:gd name="connsiteY107" fmla="*/ 1689329 h 2237474"/>
              <a:gd name="connsiteX108" fmla="*/ 6243319 w 12192000"/>
              <a:gd name="connsiteY108" fmla="*/ 1695560 h 2237474"/>
              <a:gd name="connsiteX109" fmla="*/ 6098321 w 12192000"/>
              <a:gd name="connsiteY109" fmla="*/ 1721646 h 2237474"/>
              <a:gd name="connsiteX110" fmla="*/ 5880652 w 12192000"/>
              <a:gd name="connsiteY110" fmla="*/ 1779643 h 2237474"/>
              <a:gd name="connsiteX111" fmla="*/ 5785959 w 12192000"/>
              <a:gd name="connsiteY111" fmla="*/ 1775307 h 2237474"/>
              <a:gd name="connsiteX112" fmla="*/ 5643534 w 12192000"/>
              <a:gd name="connsiteY112" fmla="*/ 1802919 h 2237474"/>
              <a:gd name="connsiteX113" fmla="*/ 5518799 w 12192000"/>
              <a:gd name="connsiteY113" fmla="*/ 1818312 h 2237474"/>
              <a:gd name="connsiteX114" fmla="*/ 5505014 w 12192000"/>
              <a:gd name="connsiteY114" fmla="*/ 1819259 h 2237474"/>
              <a:gd name="connsiteX115" fmla="*/ 5453307 w 12192000"/>
              <a:gd name="connsiteY115" fmla="*/ 1815450 h 2237474"/>
              <a:gd name="connsiteX116" fmla="*/ 5364192 w 12192000"/>
              <a:gd name="connsiteY116" fmla="*/ 1826074 h 2237474"/>
              <a:gd name="connsiteX117" fmla="*/ 5350380 w 12192000"/>
              <a:gd name="connsiteY117" fmla="*/ 1830891 h 2237474"/>
              <a:gd name="connsiteX118" fmla="*/ 5259633 w 12192000"/>
              <a:gd name="connsiteY118" fmla="*/ 1837160 h 2237474"/>
              <a:gd name="connsiteX119" fmla="*/ 5197513 w 12192000"/>
              <a:gd name="connsiteY119" fmla="*/ 1844718 h 2237474"/>
              <a:gd name="connsiteX120" fmla="*/ 5184170 w 12192000"/>
              <a:gd name="connsiteY120" fmla="*/ 1849402 h 2237474"/>
              <a:gd name="connsiteX121" fmla="*/ 5168852 w 12192000"/>
              <a:gd name="connsiteY121" fmla="*/ 1844846 h 2237474"/>
              <a:gd name="connsiteX122" fmla="*/ 5164370 w 12192000"/>
              <a:gd name="connsiteY122" fmla="*/ 1840597 h 2237474"/>
              <a:gd name="connsiteX123" fmla="*/ 5114927 w 12192000"/>
              <a:gd name="connsiteY123" fmla="*/ 1847827 h 2237474"/>
              <a:gd name="connsiteX124" fmla="*/ 5108970 w 12192000"/>
              <a:gd name="connsiteY124" fmla="*/ 1847935 h 2237474"/>
              <a:gd name="connsiteX125" fmla="*/ 5067961 w 12192000"/>
              <a:gd name="connsiteY125" fmla="*/ 1845917 h 2237474"/>
              <a:gd name="connsiteX126" fmla="*/ 5007075 w 12192000"/>
              <a:gd name="connsiteY126" fmla="*/ 1838626 h 2237474"/>
              <a:gd name="connsiteX127" fmla="*/ 4944087 w 12192000"/>
              <a:gd name="connsiteY127" fmla="*/ 1823332 h 2237474"/>
              <a:gd name="connsiteX128" fmla="*/ 4907662 w 12192000"/>
              <a:gd name="connsiteY128" fmla="*/ 1816900 h 2237474"/>
              <a:gd name="connsiteX129" fmla="*/ 4882386 w 12192000"/>
              <a:gd name="connsiteY129" fmla="*/ 1809844 h 2237474"/>
              <a:gd name="connsiteX130" fmla="*/ 4811440 w 12192000"/>
              <a:gd name="connsiteY130" fmla="*/ 1804655 h 2237474"/>
              <a:gd name="connsiteX131" fmla="*/ 4691075 w 12192000"/>
              <a:gd name="connsiteY131" fmla="*/ 1801389 h 2237474"/>
              <a:gd name="connsiteX132" fmla="*/ 4611738 w 12192000"/>
              <a:gd name="connsiteY132" fmla="*/ 1776964 h 2237474"/>
              <a:gd name="connsiteX133" fmla="*/ 4560070 w 12192000"/>
              <a:gd name="connsiteY133" fmla="*/ 1785640 h 2237474"/>
              <a:gd name="connsiteX134" fmla="*/ 4536503 w 12192000"/>
              <a:gd name="connsiteY134" fmla="*/ 1785334 h 2237474"/>
              <a:gd name="connsiteX135" fmla="*/ 4513724 w 12192000"/>
              <a:gd name="connsiteY135" fmla="*/ 1791996 h 2237474"/>
              <a:gd name="connsiteX136" fmla="*/ 4459810 w 12192000"/>
              <a:gd name="connsiteY136" fmla="*/ 1797886 h 2237474"/>
              <a:gd name="connsiteX137" fmla="*/ 4379064 w 12192000"/>
              <a:gd name="connsiteY137" fmla="*/ 1817177 h 2237474"/>
              <a:gd name="connsiteX138" fmla="*/ 4319209 w 12192000"/>
              <a:gd name="connsiteY138" fmla="*/ 1834833 h 2237474"/>
              <a:gd name="connsiteX139" fmla="*/ 4290981 w 12192000"/>
              <a:gd name="connsiteY139" fmla="*/ 1839677 h 2237474"/>
              <a:gd name="connsiteX140" fmla="*/ 4285792 w 12192000"/>
              <a:gd name="connsiteY140" fmla="*/ 1836231 h 2237474"/>
              <a:gd name="connsiteX141" fmla="*/ 4238372 w 12192000"/>
              <a:gd name="connsiteY141" fmla="*/ 1851480 h 2237474"/>
              <a:gd name="connsiteX142" fmla="*/ 4232517 w 12192000"/>
              <a:gd name="connsiteY142" fmla="*/ 1852567 h 2237474"/>
              <a:gd name="connsiteX143" fmla="*/ 4191732 w 12192000"/>
              <a:gd name="connsiteY143" fmla="*/ 1857328 h 2237474"/>
              <a:gd name="connsiteX144" fmla="*/ 4065532 w 12192000"/>
              <a:gd name="connsiteY144" fmla="*/ 1855477 h 2237474"/>
              <a:gd name="connsiteX145" fmla="*/ 4028460 w 12192000"/>
              <a:gd name="connsiteY145" fmla="*/ 1855137 h 2237474"/>
              <a:gd name="connsiteX146" fmla="*/ 4002267 w 12192000"/>
              <a:gd name="connsiteY146" fmla="*/ 1852352 h 2237474"/>
              <a:gd name="connsiteX147" fmla="*/ 3931396 w 12192000"/>
              <a:gd name="connsiteY147" fmla="*/ 1858915 h 2237474"/>
              <a:gd name="connsiteX148" fmla="*/ 3812162 w 12192000"/>
              <a:gd name="connsiteY148" fmla="*/ 1875501 h 2237474"/>
              <a:gd name="connsiteX149" fmla="*/ 3729530 w 12192000"/>
              <a:gd name="connsiteY149" fmla="*/ 1864513 h 2237474"/>
              <a:gd name="connsiteX150" fmla="*/ 3680177 w 12192000"/>
              <a:gd name="connsiteY150" fmla="*/ 1881552 h 2237474"/>
              <a:gd name="connsiteX151" fmla="*/ 3567259 w 12192000"/>
              <a:gd name="connsiteY151" fmla="*/ 1893482 h 2237474"/>
              <a:gd name="connsiteX152" fmla="*/ 3405770 w 12192000"/>
              <a:gd name="connsiteY152" fmla="*/ 1904591 h 2237474"/>
              <a:gd name="connsiteX153" fmla="*/ 3280097 w 12192000"/>
              <a:gd name="connsiteY153" fmla="*/ 1919610 h 2237474"/>
              <a:gd name="connsiteX154" fmla="*/ 3123424 w 12192000"/>
              <a:gd name="connsiteY154" fmla="*/ 1952930 h 2237474"/>
              <a:gd name="connsiteX155" fmla="*/ 3009910 w 12192000"/>
              <a:gd name="connsiteY155" fmla="*/ 1957866 h 2237474"/>
              <a:gd name="connsiteX156" fmla="*/ 2995934 w 12192000"/>
              <a:gd name="connsiteY156" fmla="*/ 1967085 h 2237474"/>
              <a:gd name="connsiteX157" fmla="*/ 2980071 w 12192000"/>
              <a:gd name="connsiteY157" fmla="*/ 1972988 h 2237474"/>
              <a:gd name="connsiteX158" fmla="*/ 2978094 w 12192000"/>
              <a:gd name="connsiteY158" fmla="*/ 1972369 h 2237474"/>
              <a:gd name="connsiteX159" fmla="*/ 2942858 w 12192000"/>
              <a:gd name="connsiteY159" fmla="*/ 1981367 h 2237474"/>
              <a:gd name="connsiteX160" fmla="*/ 2875436 w 12192000"/>
              <a:gd name="connsiteY160" fmla="*/ 1996977 h 2237474"/>
              <a:gd name="connsiteX161" fmla="*/ 2874892 w 12192000"/>
              <a:gd name="connsiteY161" fmla="*/ 1996085 h 2237474"/>
              <a:gd name="connsiteX162" fmla="*/ 2864145 w 12192000"/>
              <a:gd name="connsiteY162" fmla="*/ 1994061 h 2237474"/>
              <a:gd name="connsiteX163" fmla="*/ 2843662 w 12192000"/>
              <a:gd name="connsiteY163" fmla="*/ 1992498 h 2237474"/>
              <a:gd name="connsiteX164" fmla="*/ 2796128 w 12192000"/>
              <a:gd name="connsiteY164" fmla="*/ 1976403 h 2237474"/>
              <a:gd name="connsiteX165" fmla="*/ 2756784 w 12192000"/>
              <a:gd name="connsiteY165" fmla="*/ 1985116 h 2237474"/>
              <a:gd name="connsiteX166" fmla="*/ 2748833 w 12192000"/>
              <a:gd name="connsiteY166" fmla="*/ 1986323 h 2237474"/>
              <a:gd name="connsiteX167" fmla="*/ 2748661 w 12192000"/>
              <a:gd name="connsiteY167" fmla="*/ 1986122 h 2237474"/>
              <a:gd name="connsiteX168" fmla="*/ 2740251 w 12192000"/>
              <a:gd name="connsiteY168" fmla="*/ 1986946 h 2237474"/>
              <a:gd name="connsiteX169" fmla="*/ 2718916 w 12192000"/>
              <a:gd name="connsiteY169" fmla="*/ 1990867 h 2237474"/>
              <a:gd name="connsiteX170" fmla="*/ 2713522 w 12192000"/>
              <a:gd name="connsiteY170" fmla="*/ 1990173 h 2237474"/>
              <a:gd name="connsiteX171" fmla="*/ 2680597 w 12192000"/>
              <a:gd name="connsiteY171" fmla="*/ 1984996 h 2237474"/>
              <a:gd name="connsiteX172" fmla="*/ 2578178 w 12192000"/>
              <a:gd name="connsiteY172" fmla="*/ 1990531 h 2237474"/>
              <a:gd name="connsiteX173" fmla="*/ 2476147 w 12192000"/>
              <a:gd name="connsiteY173" fmla="*/ 1998305 h 2237474"/>
              <a:gd name="connsiteX174" fmla="*/ 2373568 w 12192000"/>
              <a:gd name="connsiteY174" fmla="*/ 2003219 h 2237474"/>
              <a:gd name="connsiteX175" fmla="*/ 2321399 w 12192000"/>
              <a:gd name="connsiteY175" fmla="*/ 1989467 h 2237474"/>
              <a:gd name="connsiteX176" fmla="*/ 2315525 w 12192000"/>
              <a:gd name="connsiteY176" fmla="*/ 1989708 h 2237474"/>
              <a:gd name="connsiteX177" fmla="*/ 2300792 w 12192000"/>
              <a:gd name="connsiteY177" fmla="*/ 1994290 h 2237474"/>
              <a:gd name="connsiteX178" fmla="*/ 2295469 w 12192000"/>
              <a:gd name="connsiteY178" fmla="*/ 1996659 h 2237474"/>
              <a:gd name="connsiteX179" fmla="*/ 2287219 w 12192000"/>
              <a:gd name="connsiteY179" fmla="*/ 1998750 h 2237474"/>
              <a:gd name="connsiteX180" fmla="*/ 2286948 w 12192000"/>
              <a:gd name="connsiteY180" fmla="*/ 1998596 h 2237474"/>
              <a:gd name="connsiteX181" fmla="*/ 2243069 w 12192000"/>
              <a:gd name="connsiteY181" fmla="*/ 2015111 h 2237474"/>
              <a:gd name="connsiteX182" fmla="*/ 2186609 w 12192000"/>
              <a:gd name="connsiteY182" fmla="*/ 2008263 h 2237474"/>
              <a:gd name="connsiteX183" fmla="*/ 2164831 w 12192000"/>
              <a:gd name="connsiteY183" fmla="*/ 2010143 h 2237474"/>
              <a:gd name="connsiteX184" fmla="*/ 2152836 w 12192000"/>
              <a:gd name="connsiteY184" fmla="*/ 2010048 h 2237474"/>
              <a:gd name="connsiteX185" fmla="*/ 2117102 w 12192000"/>
              <a:gd name="connsiteY185" fmla="*/ 2023004 h 2237474"/>
              <a:gd name="connsiteX186" fmla="*/ 2111935 w 12192000"/>
              <a:gd name="connsiteY186" fmla="*/ 2023163 h 2237474"/>
              <a:gd name="connsiteX187" fmla="*/ 2089991 w 12192000"/>
              <a:gd name="connsiteY187" fmla="*/ 2034193 h 2237474"/>
              <a:gd name="connsiteX188" fmla="*/ 2058061 w 12192000"/>
              <a:gd name="connsiteY188" fmla="*/ 2047942 h 2237474"/>
              <a:gd name="connsiteX189" fmla="*/ 2055737 w 12192000"/>
              <a:gd name="connsiteY189" fmla="*/ 2047704 h 2237474"/>
              <a:gd name="connsiteX190" fmla="*/ 2042244 w 12192000"/>
              <a:gd name="connsiteY190" fmla="*/ 2055560 h 2237474"/>
              <a:gd name="connsiteX191" fmla="*/ 1976224 w 12192000"/>
              <a:gd name="connsiteY191" fmla="*/ 2074257 h 2237474"/>
              <a:gd name="connsiteX192" fmla="*/ 1877728 w 12192000"/>
              <a:gd name="connsiteY192" fmla="*/ 2101004 h 2237474"/>
              <a:gd name="connsiteX193" fmla="*/ 1759056 w 12192000"/>
              <a:gd name="connsiteY193" fmla="*/ 2125608 h 2237474"/>
              <a:gd name="connsiteX194" fmla="*/ 1637948 w 12192000"/>
              <a:gd name="connsiteY194" fmla="*/ 2172597 h 2237474"/>
              <a:gd name="connsiteX195" fmla="*/ 1434549 w 12192000"/>
              <a:gd name="connsiteY195" fmla="*/ 2234522 h 2237474"/>
              <a:gd name="connsiteX196" fmla="*/ 1398481 w 12192000"/>
              <a:gd name="connsiteY196" fmla="*/ 2237074 h 2237474"/>
              <a:gd name="connsiteX197" fmla="*/ 1398407 w 12192000"/>
              <a:gd name="connsiteY197" fmla="*/ 2237095 h 2237474"/>
              <a:gd name="connsiteX198" fmla="*/ 1370962 w 12192000"/>
              <a:gd name="connsiteY198" fmla="*/ 2237474 h 2237474"/>
              <a:gd name="connsiteX199" fmla="*/ 1356367 w 12192000"/>
              <a:gd name="connsiteY199" fmla="*/ 2235089 h 2237474"/>
              <a:gd name="connsiteX200" fmla="*/ 1324828 w 12192000"/>
              <a:gd name="connsiteY200" fmla="*/ 2231968 h 2237474"/>
              <a:gd name="connsiteX201" fmla="*/ 1297744 w 12192000"/>
              <a:gd name="connsiteY201" fmla="*/ 2235849 h 2237474"/>
              <a:gd name="connsiteX202" fmla="*/ 1286236 w 12192000"/>
              <a:gd name="connsiteY202" fmla="*/ 2233135 h 2237474"/>
              <a:gd name="connsiteX203" fmla="*/ 1283504 w 12192000"/>
              <a:gd name="connsiteY203" fmla="*/ 2233797 h 2237474"/>
              <a:gd name="connsiteX204" fmla="*/ 1279765 w 12192000"/>
              <a:gd name="connsiteY204" fmla="*/ 2229639 h 2237474"/>
              <a:gd name="connsiteX205" fmla="*/ 1195347 w 12192000"/>
              <a:gd name="connsiteY205" fmla="*/ 2212354 h 2237474"/>
              <a:gd name="connsiteX206" fmla="*/ 970251 w 12192000"/>
              <a:gd name="connsiteY206" fmla="*/ 2221029 h 2237474"/>
              <a:gd name="connsiteX207" fmla="*/ 812914 w 12192000"/>
              <a:gd name="connsiteY207" fmla="*/ 2202752 h 2237474"/>
              <a:gd name="connsiteX208" fmla="*/ 800195 w 12192000"/>
              <a:gd name="connsiteY208" fmla="*/ 2209407 h 2237474"/>
              <a:gd name="connsiteX209" fmla="*/ 784978 w 12192000"/>
              <a:gd name="connsiteY209" fmla="*/ 2212360 h 2237474"/>
              <a:gd name="connsiteX210" fmla="*/ 681987 w 12192000"/>
              <a:gd name="connsiteY210" fmla="*/ 2216757 h 2237474"/>
              <a:gd name="connsiteX211" fmla="*/ 669923 w 12192000"/>
              <a:gd name="connsiteY211" fmla="*/ 2211682 h 2237474"/>
              <a:gd name="connsiteX212" fmla="*/ 648680 w 12192000"/>
              <a:gd name="connsiteY212" fmla="*/ 2206229 h 2237474"/>
              <a:gd name="connsiteX213" fmla="*/ 597225 w 12192000"/>
              <a:gd name="connsiteY213" fmla="*/ 2180999 h 2237474"/>
              <a:gd name="connsiteX214" fmla="*/ 558449 w 12192000"/>
              <a:gd name="connsiteY214" fmla="*/ 2182346 h 2237474"/>
              <a:gd name="connsiteX215" fmla="*/ 550517 w 12192000"/>
              <a:gd name="connsiteY215" fmla="*/ 2182060 h 2237474"/>
              <a:gd name="connsiteX216" fmla="*/ 550309 w 12192000"/>
              <a:gd name="connsiteY216" fmla="*/ 2181825 h 2237474"/>
              <a:gd name="connsiteX217" fmla="*/ 541836 w 12192000"/>
              <a:gd name="connsiteY217" fmla="*/ 2181063 h 2237474"/>
              <a:gd name="connsiteX218" fmla="*/ 536057 w 12192000"/>
              <a:gd name="connsiteY218" fmla="*/ 2181537 h 2237474"/>
              <a:gd name="connsiteX219" fmla="*/ 520671 w 12192000"/>
              <a:gd name="connsiteY219" fmla="*/ 2180980 h 2237474"/>
              <a:gd name="connsiteX220" fmla="*/ 515024 w 12192000"/>
              <a:gd name="connsiteY220" fmla="*/ 2179258 h 2237474"/>
              <a:gd name="connsiteX221" fmla="*/ 512278 w 12192000"/>
              <a:gd name="connsiteY221" fmla="*/ 2176369 h 2237474"/>
              <a:gd name="connsiteX222" fmla="*/ 480419 w 12192000"/>
              <a:gd name="connsiteY222" fmla="*/ 2167807 h 2237474"/>
              <a:gd name="connsiteX223" fmla="*/ 413835 w 12192000"/>
              <a:gd name="connsiteY223" fmla="*/ 2156783 h 2237474"/>
              <a:gd name="connsiteX224" fmla="*/ 376513 w 12192000"/>
              <a:gd name="connsiteY224" fmla="*/ 2154014 h 2237474"/>
              <a:gd name="connsiteX225" fmla="*/ 273386 w 12192000"/>
              <a:gd name="connsiteY225" fmla="*/ 2142551 h 2237474"/>
              <a:gd name="connsiteX226" fmla="*/ 169207 w 12192000"/>
              <a:gd name="connsiteY226" fmla="*/ 2128100 h 2237474"/>
              <a:gd name="connsiteX227" fmla="*/ 93149 w 12192000"/>
              <a:gd name="connsiteY227" fmla="*/ 2105324 h 2237474"/>
              <a:gd name="connsiteX228" fmla="*/ 88109 w 12192000"/>
              <a:gd name="connsiteY228" fmla="*/ 2106704 h 2237474"/>
              <a:gd name="connsiteX229" fmla="*/ 80022 w 12192000"/>
              <a:gd name="connsiteY229" fmla="*/ 2107254 h 2237474"/>
              <a:gd name="connsiteX230" fmla="*/ 79717 w 12192000"/>
              <a:gd name="connsiteY230" fmla="*/ 2107046 h 2237474"/>
              <a:gd name="connsiteX231" fmla="*/ 72352 w 12192000"/>
              <a:gd name="connsiteY231" fmla="*/ 2107991 h 2237474"/>
              <a:gd name="connsiteX232" fmla="*/ 37645 w 12192000"/>
              <a:gd name="connsiteY232" fmla="*/ 2115401 h 2237474"/>
              <a:gd name="connsiteX233" fmla="*/ 4572 w 12192000"/>
              <a:gd name="connsiteY233" fmla="*/ 2111091 h 2237474"/>
              <a:gd name="connsiteX234" fmla="*/ 0 w 12192000"/>
              <a:gd name="connsiteY234" fmla="*/ 2110468 h 2237474"/>
              <a:gd name="connsiteX235" fmla="*/ 0 w 12192000"/>
              <a:gd name="connsiteY23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08541 w 12192000"/>
              <a:gd name="connsiteY102" fmla="*/ 1668757 h 2237474"/>
              <a:gd name="connsiteX103" fmla="*/ 6471012 w 12192000"/>
              <a:gd name="connsiteY103" fmla="*/ 1678604 h 2237474"/>
              <a:gd name="connsiteX104" fmla="*/ 6415265 w 12192000"/>
              <a:gd name="connsiteY104" fmla="*/ 1665317 h 2237474"/>
              <a:gd name="connsiteX105" fmla="*/ 6364035 w 12192000"/>
              <a:gd name="connsiteY105" fmla="*/ 1667683 h 2237474"/>
              <a:gd name="connsiteX106" fmla="*/ 6280959 w 12192000"/>
              <a:gd name="connsiteY106" fmla="*/ 1689329 h 2237474"/>
              <a:gd name="connsiteX107" fmla="*/ 6243319 w 12192000"/>
              <a:gd name="connsiteY107" fmla="*/ 1695560 h 2237474"/>
              <a:gd name="connsiteX108" fmla="*/ 6098321 w 12192000"/>
              <a:gd name="connsiteY108" fmla="*/ 1721646 h 2237474"/>
              <a:gd name="connsiteX109" fmla="*/ 5880652 w 12192000"/>
              <a:gd name="connsiteY109" fmla="*/ 1779643 h 2237474"/>
              <a:gd name="connsiteX110" fmla="*/ 5785959 w 12192000"/>
              <a:gd name="connsiteY110" fmla="*/ 1775307 h 2237474"/>
              <a:gd name="connsiteX111" fmla="*/ 5643534 w 12192000"/>
              <a:gd name="connsiteY111" fmla="*/ 1802919 h 2237474"/>
              <a:gd name="connsiteX112" fmla="*/ 5518799 w 12192000"/>
              <a:gd name="connsiteY112" fmla="*/ 1818312 h 2237474"/>
              <a:gd name="connsiteX113" fmla="*/ 5505014 w 12192000"/>
              <a:gd name="connsiteY113" fmla="*/ 1819259 h 2237474"/>
              <a:gd name="connsiteX114" fmla="*/ 5453307 w 12192000"/>
              <a:gd name="connsiteY114" fmla="*/ 1815450 h 2237474"/>
              <a:gd name="connsiteX115" fmla="*/ 5364192 w 12192000"/>
              <a:gd name="connsiteY115" fmla="*/ 1826074 h 2237474"/>
              <a:gd name="connsiteX116" fmla="*/ 5350380 w 12192000"/>
              <a:gd name="connsiteY116" fmla="*/ 1830891 h 2237474"/>
              <a:gd name="connsiteX117" fmla="*/ 5259633 w 12192000"/>
              <a:gd name="connsiteY117" fmla="*/ 1837160 h 2237474"/>
              <a:gd name="connsiteX118" fmla="*/ 5197513 w 12192000"/>
              <a:gd name="connsiteY118" fmla="*/ 1844718 h 2237474"/>
              <a:gd name="connsiteX119" fmla="*/ 5184170 w 12192000"/>
              <a:gd name="connsiteY119" fmla="*/ 1849402 h 2237474"/>
              <a:gd name="connsiteX120" fmla="*/ 5168852 w 12192000"/>
              <a:gd name="connsiteY120" fmla="*/ 1844846 h 2237474"/>
              <a:gd name="connsiteX121" fmla="*/ 5164370 w 12192000"/>
              <a:gd name="connsiteY121" fmla="*/ 1840597 h 2237474"/>
              <a:gd name="connsiteX122" fmla="*/ 5114927 w 12192000"/>
              <a:gd name="connsiteY122" fmla="*/ 1847827 h 2237474"/>
              <a:gd name="connsiteX123" fmla="*/ 5108970 w 12192000"/>
              <a:gd name="connsiteY123" fmla="*/ 1847935 h 2237474"/>
              <a:gd name="connsiteX124" fmla="*/ 5067961 w 12192000"/>
              <a:gd name="connsiteY124" fmla="*/ 1845917 h 2237474"/>
              <a:gd name="connsiteX125" fmla="*/ 5007075 w 12192000"/>
              <a:gd name="connsiteY125" fmla="*/ 1838626 h 2237474"/>
              <a:gd name="connsiteX126" fmla="*/ 4944087 w 12192000"/>
              <a:gd name="connsiteY126" fmla="*/ 1823332 h 2237474"/>
              <a:gd name="connsiteX127" fmla="*/ 4907662 w 12192000"/>
              <a:gd name="connsiteY127" fmla="*/ 1816900 h 2237474"/>
              <a:gd name="connsiteX128" fmla="*/ 4882386 w 12192000"/>
              <a:gd name="connsiteY128" fmla="*/ 1809844 h 2237474"/>
              <a:gd name="connsiteX129" fmla="*/ 4811440 w 12192000"/>
              <a:gd name="connsiteY129" fmla="*/ 1804655 h 2237474"/>
              <a:gd name="connsiteX130" fmla="*/ 4691075 w 12192000"/>
              <a:gd name="connsiteY130" fmla="*/ 1801389 h 2237474"/>
              <a:gd name="connsiteX131" fmla="*/ 4611738 w 12192000"/>
              <a:gd name="connsiteY131" fmla="*/ 1776964 h 2237474"/>
              <a:gd name="connsiteX132" fmla="*/ 4560070 w 12192000"/>
              <a:gd name="connsiteY132" fmla="*/ 1785640 h 2237474"/>
              <a:gd name="connsiteX133" fmla="*/ 4536503 w 12192000"/>
              <a:gd name="connsiteY133" fmla="*/ 1785334 h 2237474"/>
              <a:gd name="connsiteX134" fmla="*/ 4513724 w 12192000"/>
              <a:gd name="connsiteY134" fmla="*/ 1791996 h 2237474"/>
              <a:gd name="connsiteX135" fmla="*/ 4459810 w 12192000"/>
              <a:gd name="connsiteY135" fmla="*/ 1797886 h 2237474"/>
              <a:gd name="connsiteX136" fmla="*/ 4379064 w 12192000"/>
              <a:gd name="connsiteY136" fmla="*/ 1817177 h 2237474"/>
              <a:gd name="connsiteX137" fmla="*/ 4319209 w 12192000"/>
              <a:gd name="connsiteY137" fmla="*/ 1834833 h 2237474"/>
              <a:gd name="connsiteX138" fmla="*/ 4290981 w 12192000"/>
              <a:gd name="connsiteY138" fmla="*/ 1839677 h 2237474"/>
              <a:gd name="connsiteX139" fmla="*/ 4285792 w 12192000"/>
              <a:gd name="connsiteY139" fmla="*/ 1836231 h 2237474"/>
              <a:gd name="connsiteX140" fmla="*/ 4238372 w 12192000"/>
              <a:gd name="connsiteY140" fmla="*/ 1851480 h 2237474"/>
              <a:gd name="connsiteX141" fmla="*/ 4232517 w 12192000"/>
              <a:gd name="connsiteY141" fmla="*/ 1852567 h 2237474"/>
              <a:gd name="connsiteX142" fmla="*/ 4191732 w 12192000"/>
              <a:gd name="connsiteY142" fmla="*/ 1857328 h 2237474"/>
              <a:gd name="connsiteX143" fmla="*/ 4065532 w 12192000"/>
              <a:gd name="connsiteY143" fmla="*/ 1855477 h 2237474"/>
              <a:gd name="connsiteX144" fmla="*/ 4028460 w 12192000"/>
              <a:gd name="connsiteY144" fmla="*/ 1855137 h 2237474"/>
              <a:gd name="connsiteX145" fmla="*/ 4002267 w 12192000"/>
              <a:gd name="connsiteY145" fmla="*/ 1852352 h 2237474"/>
              <a:gd name="connsiteX146" fmla="*/ 3931396 w 12192000"/>
              <a:gd name="connsiteY146" fmla="*/ 1858915 h 2237474"/>
              <a:gd name="connsiteX147" fmla="*/ 3812162 w 12192000"/>
              <a:gd name="connsiteY147" fmla="*/ 1875501 h 2237474"/>
              <a:gd name="connsiteX148" fmla="*/ 3729530 w 12192000"/>
              <a:gd name="connsiteY148" fmla="*/ 1864513 h 2237474"/>
              <a:gd name="connsiteX149" fmla="*/ 3680177 w 12192000"/>
              <a:gd name="connsiteY149" fmla="*/ 1881552 h 2237474"/>
              <a:gd name="connsiteX150" fmla="*/ 3567259 w 12192000"/>
              <a:gd name="connsiteY150" fmla="*/ 1893482 h 2237474"/>
              <a:gd name="connsiteX151" fmla="*/ 3405770 w 12192000"/>
              <a:gd name="connsiteY151" fmla="*/ 1904591 h 2237474"/>
              <a:gd name="connsiteX152" fmla="*/ 3280097 w 12192000"/>
              <a:gd name="connsiteY152" fmla="*/ 1919610 h 2237474"/>
              <a:gd name="connsiteX153" fmla="*/ 3123424 w 12192000"/>
              <a:gd name="connsiteY153" fmla="*/ 1952930 h 2237474"/>
              <a:gd name="connsiteX154" fmla="*/ 3009910 w 12192000"/>
              <a:gd name="connsiteY154" fmla="*/ 1957866 h 2237474"/>
              <a:gd name="connsiteX155" fmla="*/ 2995934 w 12192000"/>
              <a:gd name="connsiteY155" fmla="*/ 1967085 h 2237474"/>
              <a:gd name="connsiteX156" fmla="*/ 2980071 w 12192000"/>
              <a:gd name="connsiteY156" fmla="*/ 1972988 h 2237474"/>
              <a:gd name="connsiteX157" fmla="*/ 2978094 w 12192000"/>
              <a:gd name="connsiteY157" fmla="*/ 1972369 h 2237474"/>
              <a:gd name="connsiteX158" fmla="*/ 2942858 w 12192000"/>
              <a:gd name="connsiteY158" fmla="*/ 1981367 h 2237474"/>
              <a:gd name="connsiteX159" fmla="*/ 2875436 w 12192000"/>
              <a:gd name="connsiteY159" fmla="*/ 1996977 h 2237474"/>
              <a:gd name="connsiteX160" fmla="*/ 2874892 w 12192000"/>
              <a:gd name="connsiteY160" fmla="*/ 1996085 h 2237474"/>
              <a:gd name="connsiteX161" fmla="*/ 2864145 w 12192000"/>
              <a:gd name="connsiteY161" fmla="*/ 1994061 h 2237474"/>
              <a:gd name="connsiteX162" fmla="*/ 2843662 w 12192000"/>
              <a:gd name="connsiteY162" fmla="*/ 1992498 h 2237474"/>
              <a:gd name="connsiteX163" fmla="*/ 2796128 w 12192000"/>
              <a:gd name="connsiteY163" fmla="*/ 1976403 h 2237474"/>
              <a:gd name="connsiteX164" fmla="*/ 2756784 w 12192000"/>
              <a:gd name="connsiteY164" fmla="*/ 1985116 h 2237474"/>
              <a:gd name="connsiteX165" fmla="*/ 2748833 w 12192000"/>
              <a:gd name="connsiteY165" fmla="*/ 1986323 h 2237474"/>
              <a:gd name="connsiteX166" fmla="*/ 2748661 w 12192000"/>
              <a:gd name="connsiteY166" fmla="*/ 1986122 h 2237474"/>
              <a:gd name="connsiteX167" fmla="*/ 2740251 w 12192000"/>
              <a:gd name="connsiteY167" fmla="*/ 1986946 h 2237474"/>
              <a:gd name="connsiteX168" fmla="*/ 2718916 w 12192000"/>
              <a:gd name="connsiteY168" fmla="*/ 1990867 h 2237474"/>
              <a:gd name="connsiteX169" fmla="*/ 2713522 w 12192000"/>
              <a:gd name="connsiteY169" fmla="*/ 1990173 h 2237474"/>
              <a:gd name="connsiteX170" fmla="*/ 2680597 w 12192000"/>
              <a:gd name="connsiteY170" fmla="*/ 1984996 h 2237474"/>
              <a:gd name="connsiteX171" fmla="*/ 2578178 w 12192000"/>
              <a:gd name="connsiteY171" fmla="*/ 1990531 h 2237474"/>
              <a:gd name="connsiteX172" fmla="*/ 2476147 w 12192000"/>
              <a:gd name="connsiteY172" fmla="*/ 1998305 h 2237474"/>
              <a:gd name="connsiteX173" fmla="*/ 2373568 w 12192000"/>
              <a:gd name="connsiteY173" fmla="*/ 2003219 h 2237474"/>
              <a:gd name="connsiteX174" fmla="*/ 2321399 w 12192000"/>
              <a:gd name="connsiteY174" fmla="*/ 1989467 h 2237474"/>
              <a:gd name="connsiteX175" fmla="*/ 2315525 w 12192000"/>
              <a:gd name="connsiteY175" fmla="*/ 1989708 h 2237474"/>
              <a:gd name="connsiteX176" fmla="*/ 2300792 w 12192000"/>
              <a:gd name="connsiteY176" fmla="*/ 1994290 h 2237474"/>
              <a:gd name="connsiteX177" fmla="*/ 2295469 w 12192000"/>
              <a:gd name="connsiteY177" fmla="*/ 1996659 h 2237474"/>
              <a:gd name="connsiteX178" fmla="*/ 2287219 w 12192000"/>
              <a:gd name="connsiteY178" fmla="*/ 1998750 h 2237474"/>
              <a:gd name="connsiteX179" fmla="*/ 2286948 w 12192000"/>
              <a:gd name="connsiteY179" fmla="*/ 1998596 h 2237474"/>
              <a:gd name="connsiteX180" fmla="*/ 2243069 w 12192000"/>
              <a:gd name="connsiteY180" fmla="*/ 2015111 h 2237474"/>
              <a:gd name="connsiteX181" fmla="*/ 2186609 w 12192000"/>
              <a:gd name="connsiteY181" fmla="*/ 2008263 h 2237474"/>
              <a:gd name="connsiteX182" fmla="*/ 2164831 w 12192000"/>
              <a:gd name="connsiteY182" fmla="*/ 2010143 h 2237474"/>
              <a:gd name="connsiteX183" fmla="*/ 2152836 w 12192000"/>
              <a:gd name="connsiteY183" fmla="*/ 2010048 h 2237474"/>
              <a:gd name="connsiteX184" fmla="*/ 2117102 w 12192000"/>
              <a:gd name="connsiteY184" fmla="*/ 2023004 h 2237474"/>
              <a:gd name="connsiteX185" fmla="*/ 2111935 w 12192000"/>
              <a:gd name="connsiteY185" fmla="*/ 2023163 h 2237474"/>
              <a:gd name="connsiteX186" fmla="*/ 2089991 w 12192000"/>
              <a:gd name="connsiteY186" fmla="*/ 2034193 h 2237474"/>
              <a:gd name="connsiteX187" fmla="*/ 2058061 w 12192000"/>
              <a:gd name="connsiteY187" fmla="*/ 2047942 h 2237474"/>
              <a:gd name="connsiteX188" fmla="*/ 2055737 w 12192000"/>
              <a:gd name="connsiteY188" fmla="*/ 2047704 h 2237474"/>
              <a:gd name="connsiteX189" fmla="*/ 2042244 w 12192000"/>
              <a:gd name="connsiteY189" fmla="*/ 2055560 h 2237474"/>
              <a:gd name="connsiteX190" fmla="*/ 1976224 w 12192000"/>
              <a:gd name="connsiteY190" fmla="*/ 2074257 h 2237474"/>
              <a:gd name="connsiteX191" fmla="*/ 1877728 w 12192000"/>
              <a:gd name="connsiteY191" fmla="*/ 2101004 h 2237474"/>
              <a:gd name="connsiteX192" fmla="*/ 1759056 w 12192000"/>
              <a:gd name="connsiteY192" fmla="*/ 2125608 h 2237474"/>
              <a:gd name="connsiteX193" fmla="*/ 1637948 w 12192000"/>
              <a:gd name="connsiteY193" fmla="*/ 2172597 h 2237474"/>
              <a:gd name="connsiteX194" fmla="*/ 1434549 w 12192000"/>
              <a:gd name="connsiteY194" fmla="*/ 2234522 h 2237474"/>
              <a:gd name="connsiteX195" fmla="*/ 1398481 w 12192000"/>
              <a:gd name="connsiteY195" fmla="*/ 2237074 h 2237474"/>
              <a:gd name="connsiteX196" fmla="*/ 1398407 w 12192000"/>
              <a:gd name="connsiteY196" fmla="*/ 2237095 h 2237474"/>
              <a:gd name="connsiteX197" fmla="*/ 1370962 w 12192000"/>
              <a:gd name="connsiteY197" fmla="*/ 2237474 h 2237474"/>
              <a:gd name="connsiteX198" fmla="*/ 1356367 w 12192000"/>
              <a:gd name="connsiteY198" fmla="*/ 2235089 h 2237474"/>
              <a:gd name="connsiteX199" fmla="*/ 1324828 w 12192000"/>
              <a:gd name="connsiteY199" fmla="*/ 2231968 h 2237474"/>
              <a:gd name="connsiteX200" fmla="*/ 1297744 w 12192000"/>
              <a:gd name="connsiteY200" fmla="*/ 2235849 h 2237474"/>
              <a:gd name="connsiteX201" fmla="*/ 1286236 w 12192000"/>
              <a:gd name="connsiteY201" fmla="*/ 2233135 h 2237474"/>
              <a:gd name="connsiteX202" fmla="*/ 1283504 w 12192000"/>
              <a:gd name="connsiteY202" fmla="*/ 2233797 h 2237474"/>
              <a:gd name="connsiteX203" fmla="*/ 1279765 w 12192000"/>
              <a:gd name="connsiteY203" fmla="*/ 2229639 h 2237474"/>
              <a:gd name="connsiteX204" fmla="*/ 1195347 w 12192000"/>
              <a:gd name="connsiteY204" fmla="*/ 2212354 h 2237474"/>
              <a:gd name="connsiteX205" fmla="*/ 970251 w 12192000"/>
              <a:gd name="connsiteY205" fmla="*/ 2221029 h 2237474"/>
              <a:gd name="connsiteX206" fmla="*/ 812914 w 12192000"/>
              <a:gd name="connsiteY206" fmla="*/ 2202752 h 2237474"/>
              <a:gd name="connsiteX207" fmla="*/ 800195 w 12192000"/>
              <a:gd name="connsiteY207" fmla="*/ 2209407 h 2237474"/>
              <a:gd name="connsiteX208" fmla="*/ 784978 w 12192000"/>
              <a:gd name="connsiteY208" fmla="*/ 2212360 h 2237474"/>
              <a:gd name="connsiteX209" fmla="*/ 681987 w 12192000"/>
              <a:gd name="connsiteY209" fmla="*/ 2216757 h 2237474"/>
              <a:gd name="connsiteX210" fmla="*/ 669923 w 12192000"/>
              <a:gd name="connsiteY210" fmla="*/ 2211682 h 2237474"/>
              <a:gd name="connsiteX211" fmla="*/ 648680 w 12192000"/>
              <a:gd name="connsiteY211" fmla="*/ 2206229 h 2237474"/>
              <a:gd name="connsiteX212" fmla="*/ 597225 w 12192000"/>
              <a:gd name="connsiteY212" fmla="*/ 2180999 h 2237474"/>
              <a:gd name="connsiteX213" fmla="*/ 558449 w 12192000"/>
              <a:gd name="connsiteY213" fmla="*/ 2182346 h 2237474"/>
              <a:gd name="connsiteX214" fmla="*/ 550517 w 12192000"/>
              <a:gd name="connsiteY214" fmla="*/ 2182060 h 2237474"/>
              <a:gd name="connsiteX215" fmla="*/ 550309 w 12192000"/>
              <a:gd name="connsiteY215" fmla="*/ 2181825 h 2237474"/>
              <a:gd name="connsiteX216" fmla="*/ 541836 w 12192000"/>
              <a:gd name="connsiteY216" fmla="*/ 2181063 h 2237474"/>
              <a:gd name="connsiteX217" fmla="*/ 536057 w 12192000"/>
              <a:gd name="connsiteY217" fmla="*/ 2181537 h 2237474"/>
              <a:gd name="connsiteX218" fmla="*/ 520671 w 12192000"/>
              <a:gd name="connsiteY218" fmla="*/ 2180980 h 2237474"/>
              <a:gd name="connsiteX219" fmla="*/ 515024 w 12192000"/>
              <a:gd name="connsiteY219" fmla="*/ 2179258 h 2237474"/>
              <a:gd name="connsiteX220" fmla="*/ 512278 w 12192000"/>
              <a:gd name="connsiteY220" fmla="*/ 2176369 h 2237474"/>
              <a:gd name="connsiteX221" fmla="*/ 480419 w 12192000"/>
              <a:gd name="connsiteY221" fmla="*/ 2167807 h 2237474"/>
              <a:gd name="connsiteX222" fmla="*/ 413835 w 12192000"/>
              <a:gd name="connsiteY222" fmla="*/ 2156783 h 2237474"/>
              <a:gd name="connsiteX223" fmla="*/ 376513 w 12192000"/>
              <a:gd name="connsiteY223" fmla="*/ 2154014 h 2237474"/>
              <a:gd name="connsiteX224" fmla="*/ 273386 w 12192000"/>
              <a:gd name="connsiteY224" fmla="*/ 2142551 h 2237474"/>
              <a:gd name="connsiteX225" fmla="*/ 169207 w 12192000"/>
              <a:gd name="connsiteY225" fmla="*/ 2128100 h 2237474"/>
              <a:gd name="connsiteX226" fmla="*/ 93149 w 12192000"/>
              <a:gd name="connsiteY226" fmla="*/ 2105324 h 2237474"/>
              <a:gd name="connsiteX227" fmla="*/ 88109 w 12192000"/>
              <a:gd name="connsiteY227" fmla="*/ 2106704 h 2237474"/>
              <a:gd name="connsiteX228" fmla="*/ 80022 w 12192000"/>
              <a:gd name="connsiteY228" fmla="*/ 2107254 h 2237474"/>
              <a:gd name="connsiteX229" fmla="*/ 79717 w 12192000"/>
              <a:gd name="connsiteY229" fmla="*/ 2107046 h 2237474"/>
              <a:gd name="connsiteX230" fmla="*/ 72352 w 12192000"/>
              <a:gd name="connsiteY230" fmla="*/ 2107991 h 2237474"/>
              <a:gd name="connsiteX231" fmla="*/ 37645 w 12192000"/>
              <a:gd name="connsiteY231" fmla="*/ 2115401 h 2237474"/>
              <a:gd name="connsiteX232" fmla="*/ 4572 w 12192000"/>
              <a:gd name="connsiteY232" fmla="*/ 2111091 h 2237474"/>
              <a:gd name="connsiteX233" fmla="*/ 0 w 12192000"/>
              <a:gd name="connsiteY233" fmla="*/ 2110468 h 2237474"/>
              <a:gd name="connsiteX234" fmla="*/ 0 w 12192000"/>
              <a:gd name="connsiteY23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16595 w 12192000"/>
              <a:gd name="connsiteY100" fmla="*/ 1667475 h 2237474"/>
              <a:gd name="connsiteX101" fmla="*/ 6508541 w 12192000"/>
              <a:gd name="connsiteY101" fmla="*/ 1668757 h 2237474"/>
              <a:gd name="connsiteX102" fmla="*/ 6471012 w 12192000"/>
              <a:gd name="connsiteY102" fmla="*/ 1678604 h 2237474"/>
              <a:gd name="connsiteX103" fmla="*/ 6415265 w 12192000"/>
              <a:gd name="connsiteY103" fmla="*/ 1665317 h 2237474"/>
              <a:gd name="connsiteX104" fmla="*/ 6364035 w 12192000"/>
              <a:gd name="connsiteY104" fmla="*/ 1667683 h 2237474"/>
              <a:gd name="connsiteX105" fmla="*/ 6280959 w 12192000"/>
              <a:gd name="connsiteY105" fmla="*/ 1689329 h 2237474"/>
              <a:gd name="connsiteX106" fmla="*/ 6243319 w 12192000"/>
              <a:gd name="connsiteY106" fmla="*/ 1695560 h 2237474"/>
              <a:gd name="connsiteX107" fmla="*/ 6098321 w 12192000"/>
              <a:gd name="connsiteY107" fmla="*/ 1721646 h 2237474"/>
              <a:gd name="connsiteX108" fmla="*/ 5880652 w 12192000"/>
              <a:gd name="connsiteY108" fmla="*/ 1779643 h 2237474"/>
              <a:gd name="connsiteX109" fmla="*/ 5785959 w 12192000"/>
              <a:gd name="connsiteY109" fmla="*/ 1775307 h 2237474"/>
              <a:gd name="connsiteX110" fmla="*/ 5643534 w 12192000"/>
              <a:gd name="connsiteY110" fmla="*/ 1802919 h 2237474"/>
              <a:gd name="connsiteX111" fmla="*/ 5518799 w 12192000"/>
              <a:gd name="connsiteY111" fmla="*/ 1818312 h 2237474"/>
              <a:gd name="connsiteX112" fmla="*/ 5505014 w 12192000"/>
              <a:gd name="connsiteY112" fmla="*/ 1819259 h 2237474"/>
              <a:gd name="connsiteX113" fmla="*/ 5453307 w 12192000"/>
              <a:gd name="connsiteY113" fmla="*/ 1815450 h 2237474"/>
              <a:gd name="connsiteX114" fmla="*/ 5364192 w 12192000"/>
              <a:gd name="connsiteY114" fmla="*/ 1826074 h 2237474"/>
              <a:gd name="connsiteX115" fmla="*/ 5350380 w 12192000"/>
              <a:gd name="connsiteY115" fmla="*/ 1830891 h 2237474"/>
              <a:gd name="connsiteX116" fmla="*/ 5259633 w 12192000"/>
              <a:gd name="connsiteY116" fmla="*/ 1837160 h 2237474"/>
              <a:gd name="connsiteX117" fmla="*/ 5197513 w 12192000"/>
              <a:gd name="connsiteY117" fmla="*/ 1844718 h 2237474"/>
              <a:gd name="connsiteX118" fmla="*/ 5184170 w 12192000"/>
              <a:gd name="connsiteY118" fmla="*/ 1849402 h 2237474"/>
              <a:gd name="connsiteX119" fmla="*/ 5168852 w 12192000"/>
              <a:gd name="connsiteY119" fmla="*/ 1844846 h 2237474"/>
              <a:gd name="connsiteX120" fmla="*/ 5164370 w 12192000"/>
              <a:gd name="connsiteY120" fmla="*/ 1840597 h 2237474"/>
              <a:gd name="connsiteX121" fmla="*/ 5114927 w 12192000"/>
              <a:gd name="connsiteY121" fmla="*/ 1847827 h 2237474"/>
              <a:gd name="connsiteX122" fmla="*/ 5108970 w 12192000"/>
              <a:gd name="connsiteY122" fmla="*/ 1847935 h 2237474"/>
              <a:gd name="connsiteX123" fmla="*/ 5067961 w 12192000"/>
              <a:gd name="connsiteY123" fmla="*/ 1845917 h 2237474"/>
              <a:gd name="connsiteX124" fmla="*/ 5007075 w 12192000"/>
              <a:gd name="connsiteY124" fmla="*/ 1838626 h 2237474"/>
              <a:gd name="connsiteX125" fmla="*/ 4944087 w 12192000"/>
              <a:gd name="connsiteY125" fmla="*/ 1823332 h 2237474"/>
              <a:gd name="connsiteX126" fmla="*/ 4907662 w 12192000"/>
              <a:gd name="connsiteY126" fmla="*/ 1816900 h 2237474"/>
              <a:gd name="connsiteX127" fmla="*/ 4882386 w 12192000"/>
              <a:gd name="connsiteY127" fmla="*/ 1809844 h 2237474"/>
              <a:gd name="connsiteX128" fmla="*/ 4811440 w 12192000"/>
              <a:gd name="connsiteY128" fmla="*/ 1804655 h 2237474"/>
              <a:gd name="connsiteX129" fmla="*/ 4691075 w 12192000"/>
              <a:gd name="connsiteY129" fmla="*/ 1801389 h 2237474"/>
              <a:gd name="connsiteX130" fmla="*/ 4611738 w 12192000"/>
              <a:gd name="connsiteY130" fmla="*/ 1776964 h 2237474"/>
              <a:gd name="connsiteX131" fmla="*/ 4560070 w 12192000"/>
              <a:gd name="connsiteY131" fmla="*/ 1785640 h 2237474"/>
              <a:gd name="connsiteX132" fmla="*/ 4536503 w 12192000"/>
              <a:gd name="connsiteY132" fmla="*/ 1785334 h 2237474"/>
              <a:gd name="connsiteX133" fmla="*/ 4513724 w 12192000"/>
              <a:gd name="connsiteY133" fmla="*/ 1791996 h 2237474"/>
              <a:gd name="connsiteX134" fmla="*/ 4459810 w 12192000"/>
              <a:gd name="connsiteY134" fmla="*/ 1797886 h 2237474"/>
              <a:gd name="connsiteX135" fmla="*/ 4379064 w 12192000"/>
              <a:gd name="connsiteY135" fmla="*/ 1817177 h 2237474"/>
              <a:gd name="connsiteX136" fmla="*/ 4319209 w 12192000"/>
              <a:gd name="connsiteY136" fmla="*/ 1834833 h 2237474"/>
              <a:gd name="connsiteX137" fmla="*/ 4290981 w 12192000"/>
              <a:gd name="connsiteY137" fmla="*/ 1839677 h 2237474"/>
              <a:gd name="connsiteX138" fmla="*/ 4285792 w 12192000"/>
              <a:gd name="connsiteY138" fmla="*/ 1836231 h 2237474"/>
              <a:gd name="connsiteX139" fmla="*/ 4238372 w 12192000"/>
              <a:gd name="connsiteY139" fmla="*/ 1851480 h 2237474"/>
              <a:gd name="connsiteX140" fmla="*/ 4232517 w 12192000"/>
              <a:gd name="connsiteY140" fmla="*/ 1852567 h 2237474"/>
              <a:gd name="connsiteX141" fmla="*/ 4191732 w 12192000"/>
              <a:gd name="connsiteY141" fmla="*/ 1857328 h 2237474"/>
              <a:gd name="connsiteX142" fmla="*/ 4065532 w 12192000"/>
              <a:gd name="connsiteY142" fmla="*/ 1855477 h 2237474"/>
              <a:gd name="connsiteX143" fmla="*/ 4028460 w 12192000"/>
              <a:gd name="connsiteY143" fmla="*/ 1855137 h 2237474"/>
              <a:gd name="connsiteX144" fmla="*/ 4002267 w 12192000"/>
              <a:gd name="connsiteY144" fmla="*/ 1852352 h 2237474"/>
              <a:gd name="connsiteX145" fmla="*/ 3931396 w 12192000"/>
              <a:gd name="connsiteY145" fmla="*/ 1858915 h 2237474"/>
              <a:gd name="connsiteX146" fmla="*/ 3812162 w 12192000"/>
              <a:gd name="connsiteY146" fmla="*/ 1875501 h 2237474"/>
              <a:gd name="connsiteX147" fmla="*/ 3729530 w 12192000"/>
              <a:gd name="connsiteY147" fmla="*/ 1864513 h 2237474"/>
              <a:gd name="connsiteX148" fmla="*/ 3680177 w 12192000"/>
              <a:gd name="connsiteY148" fmla="*/ 1881552 h 2237474"/>
              <a:gd name="connsiteX149" fmla="*/ 3567259 w 12192000"/>
              <a:gd name="connsiteY149" fmla="*/ 1893482 h 2237474"/>
              <a:gd name="connsiteX150" fmla="*/ 3405770 w 12192000"/>
              <a:gd name="connsiteY150" fmla="*/ 1904591 h 2237474"/>
              <a:gd name="connsiteX151" fmla="*/ 3280097 w 12192000"/>
              <a:gd name="connsiteY151" fmla="*/ 1919610 h 2237474"/>
              <a:gd name="connsiteX152" fmla="*/ 3123424 w 12192000"/>
              <a:gd name="connsiteY152" fmla="*/ 1952930 h 2237474"/>
              <a:gd name="connsiteX153" fmla="*/ 3009910 w 12192000"/>
              <a:gd name="connsiteY153" fmla="*/ 1957866 h 2237474"/>
              <a:gd name="connsiteX154" fmla="*/ 2995934 w 12192000"/>
              <a:gd name="connsiteY154" fmla="*/ 1967085 h 2237474"/>
              <a:gd name="connsiteX155" fmla="*/ 2980071 w 12192000"/>
              <a:gd name="connsiteY155" fmla="*/ 1972988 h 2237474"/>
              <a:gd name="connsiteX156" fmla="*/ 2978094 w 12192000"/>
              <a:gd name="connsiteY156" fmla="*/ 1972369 h 2237474"/>
              <a:gd name="connsiteX157" fmla="*/ 2942858 w 12192000"/>
              <a:gd name="connsiteY157" fmla="*/ 1981367 h 2237474"/>
              <a:gd name="connsiteX158" fmla="*/ 2875436 w 12192000"/>
              <a:gd name="connsiteY158" fmla="*/ 1996977 h 2237474"/>
              <a:gd name="connsiteX159" fmla="*/ 2874892 w 12192000"/>
              <a:gd name="connsiteY159" fmla="*/ 1996085 h 2237474"/>
              <a:gd name="connsiteX160" fmla="*/ 2864145 w 12192000"/>
              <a:gd name="connsiteY160" fmla="*/ 1994061 h 2237474"/>
              <a:gd name="connsiteX161" fmla="*/ 2843662 w 12192000"/>
              <a:gd name="connsiteY161" fmla="*/ 1992498 h 2237474"/>
              <a:gd name="connsiteX162" fmla="*/ 2796128 w 12192000"/>
              <a:gd name="connsiteY162" fmla="*/ 1976403 h 2237474"/>
              <a:gd name="connsiteX163" fmla="*/ 2756784 w 12192000"/>
              <a:gd name="connsiteY163" fmla="*/ 1985116 h 2237474"/>
              <a:gd name="connsiteX164" fmla="*/ 2748833 w 12192000"/>
              <a:gd name="connsiteY164" fmla="*/ 1986323 h 2237474"/>
              <a:gd name="connsiteX165" fmla="*/ 2748661 w 12192000"/>
              <a:gd name="connsiteY165" fmla="*/ 1986122 h 2237474"/>
              <a:gd name="connsiteX166" fmla="*/ 2740251 w 12192000"/>
              <a:gd name="connsiteY166" fmla="*/ 1986946 h 2237474"/>
              <a:gd name="connsiteX167" fmla="*/ 2718916 w 12192000"/>
              <a:gd name="connsiteY167" fmla="*/ 1990867 h 2237474"/>
              <a:gd name="connsiteX168" fmla="*/ 2713522 w 12192000"/>
              <a:gd name="connsiteY168" fmla="*/ 1990173 h 2237474"/>
              <a:gd name="connsiteX169" fmla="*/ 2680597 w 12192000"/>
              <a:gd name="connsiteY169" fmla="*/ 1984996 h 2237474"/>
              <a:gd name="connsiteX170" fmla="*/ 2578178 w 12192000"/>
              <a:gd name="connsiteY170" fmla="*/ 1990531 h 2237474"/>
              <a:gd name="connsiteX171" fmla="*/ 2476147 w 12192000"/>
              <a:gd name="connsiteY171" fmla="*/ 1998305 h 2237474"/>
              <a:gd name="connsiteX172" fmla="*/ 2373568 w 12192000"/>
              <a:gd name="connsiteY172" fmla="*/ 2003219 h 2237474"/>
              <a:gd name="connsiteX173" fmla="*/ 2321399 w 12192000"/>
              <a:gd name="connsiteY173" fmla="*/ 1989467 h 2237474"/>
              <a:gd name="connsiteX174" fmla="*/ 2315525 w 12192000"/>
              <a:gd name="connsiteY174" fmla="*/ 1989708 h 2237474"/>
              <a:gd name="connsiteX175" fmla="*/ 2300792 w 12192000"/>
              <a:gd name="connsiteY175" fmla="*/ 1994290 h 2237474"/>
              <a:gd name="connsiteX176" fmla="*/ 2295469 w 12192000"/>
              <a:gd name="connsiteY176" fmla="*/ 1996659 h 2237474"/>
              <a:gd name="connsiteX177" fmla="*/ 2287219 w 12192000"/>
              <a:gd name="connsiteY177" fmla="*/ 1998750 h 2237474"/>
              <a:gd name="connsiteX178" fmla="*/ 2286948 w 12192000"/>
              <a:gd name="connsiteY178" fmla="*/ 1998596 h 2237474"/>
              <a:gd name="connsiteX179" fmla="*/ 2243069 w 12192000"/>
              <a:gd name="connsiteY179" fmla="*/ 2015111 h 2237474"/>
              <a:gd name="connsiteX180" fmla="*/ 2186609 w 12192000"/>
              <a:gd name="connsiteY180" fmla="*/ 2008263 h 2237474"/>
              <a:gd name="connsiteX181" fmla="*/ 2164831 w 12192000"/>
              <a:gd name="connsiteY181" fmla="*/ 2010143 h 2237474"/>
              <a:gd name="connsiteX182" fmla="*/ 2152836 w 12192000"/>
              <a:gd name="connsiteY182" fmla="*/ 2010048 h 2237474"/>
              <a:gd name="connsiteX183" fmla="*/ 2117102 w 12192000"/>
              <a:gd name="connsiteY183" fmla="*/ 2023004 h 2237474"/>
              <a:gd name="connsiteX184" fmla="*/ 2111935 w 12192000"/>
              <a:gd name="connsiteY184" fmla="*/ 2023163 h 2237474"/>
              <a:gd name="connsiteX185" fmla="*/ 2089991 w 12192000"/>
              <a:gd name="connsiteY185" fmla="*/ 2034193 h 2237474"/>
              <a:gd name="connsiteX186" fmla="*/ 2058061 w 12192000"/>
              <a:gd name="connsiteY186" fmla="*/ 2047942 h 2237474"/>
              <a:gd name="connsiteX187" fmla="*/ 2055737 w 12192000"/>
              <a:gd name="connsiteY187" fmla="*/ 2047704 h 2237474"/>
              <a:gd name="connsiteX188" fmla="*/ 2042244 w 12192000"/>
              <a:gd name="connsiteY188" fmla="*/ 2055560 h 2237474"/>
              <a:gd name="connsiteX189" fmla="*/ 1976224 w 12192000"/>
              <a:gd name="connsiteY189" fmla="*/ 2074257 h 2237474"/>
              <a:gd name="connsiteX190" fmla="*/ 1877728 w 12192000"/>
              <a:gd name="connsiteY190" fmla="*/ 2101004 h 2237474"/>
              <a:gd name="connsiteX191" fmla="*/ 1759056 w 12192000"/>
              <a:gd name="connsiteY191" fmla="*/ 2125608 h 2237474"/>
              <a:gd name="connsiteX192" fmla="*/ 1637948 w 12192000"/>
              <a:gd name="connsiteY192" fmla="*/ 2172597 h 2237474"/>
              <a:gd name="connsiteX193" fmla="*/ 1434549 w 12192000"/>
              <a:gd name="connsiteY193" fmla="*/ 2234522 h 2237474"/>
              <a:gd name="connsiteX194" fmla="*/ 1398481 w 12192000"/>
              <a:gd name="connsiteY194" fmla="*/ 2237074 h 2237474"/>
              <a:gd name="connsiteX195" fmla="*/ 1398407 w 12192000"/>
              <a:gd name="connsiteY195" fmla="*/ 2237095 h 2237474"/>
              <a:gd name="connsiteX196" fmla="*/ 1370962 w 12192000"/>
              <a:gd name="connsiteY196" fmla="*/ 2237474 h 2237474"/>
              <a:gd name="connsiteX197" fmla="*/ 1356367 w 12192000"/>
              <a:gd name="connsiteY197" fmla="*/ 2235089 h 2237474"/>
              <a:gd name="connsiteX198" fmla="*/ 1324828 w 12192000"/>
              <a:gd name="connsiteY198" fmla="*/ 2231968 h 2237474"/>
              <a:gd name="connsiteX199" fmla="*/ 1297744 w 12192000"/>
              <a:gd name="connsiteY199" fmla="*/ 2235849 h 2237474"/>
              <a:gd name="connsiteX200" fmla="*/ 1286236 w 12192000"/>
              <a:gd name="connsiteY200" fmla="*/ 2233135 h 2237474"/>
              <a:gd name="connsiteX201" fmla="*/ 1283504 w 12192000"/>
              <a:gd name="connsiteY201" fmla="*/ 2233797 h 2237474"/>
              <a:gd name="connsiteX202" fmla="*/ 1279765 w 12192000"/>
              <a:gd name="connsiteY202" fmla="*/ 2229639 h 2237474"/>
              <a:gd name="connsiteX203" fmla="*/ 1195347 w 12192000"/>
              <a:gd name="connsiteY203" fmla="*/ 2212354 h 2237474"/>
              <a:gd name="connsiteX204" fmla="*/ 970251 w 12192000"/>
              <a:gd name="connsiteY204" fmla="*/ 2221029 h 2237474"/>
              <a:gd name="connsiteX205" fmla="*/ 812914 w 12192000"/>
              <a:gd name="connsiteY205" fmla="*/ 2202752 h 2237474"/>
              <a:gd name="connsiteX206" fmla="*/ 800195 w 12192000"/>
              <a:gd name="connsiteY206" fmla="*/ 2209407 h 2237474"/>
              <a:gd name="connsiteX207" fmla="*/ 784978 w 12192000"/>
              <a:gd name="connsiteY207" fmla="*/ 2212360 h 2237474"/>
              <a:gd name="connsiteX208" fmla="*/ 681987 w 12192000"/>
              <a:gd name="connsiteY208" fmla="*/ 2216757 h 2237474"/>
              <a:gd name="connsiteX209" fmla="*/ 669923 w 12192000"/>
              <a:gd name="connsiteY209" fmla="*/ 2211682 h 2237474"/>
              <a:gd name="connsiteX210" fmla="*/ 648680 w 12192000"/>
              <a:gd name="connsiteY210" fmla="*/ 2206229 h 2237474"/>
              <a:gd name="connsiteX211" fmla="*/ 597225 w 12192000"/>
              <a:gd name="connsiteY211" fmla="*/ 2180999 h 2237474"/>
              <a:gd name="connsiteX212" fmla="*/ 558449 w 12192000"/>
              <a:gd name="connsiteY212" fmla="*/ 2182346 h 2237474"/>
              <a:gd name="connsiteX213" fmla="*/ 550517 w 12192000"/>
              <a:gd name="connsiteY213" fmla="*/ 2182060 h 2237474"/>
              <a:gd name="connsiteX214" fmla="*/ 550309 w 12192000"/>
              <a:gd name="connsiteY214" fmla="*/ 2181825 h 2237474"/>
              <a:gd name="connsiteX215" fmla="*/ 541836 w 12192000"/>
              <a:gd name="connsiteY215" fmla="*/ 2181063 h 2237474"/>
              <a:gd name="connsiteX216" fmla="*/ 536057 w 12192000"/>
              <a:gd name="connsiteY216" fmla="*/ 2181537 h 2237474"/>
              <a:gd name="connsiteX217" fmla="*/ 520671 w 12192000"/>
              <a:gd name="connsiteY217" fmla="*/ 2180980 h 2237474"/>
              <a:gd name="connsiteX218" fmla="*/ 515024 w 12192000"/>
              <a:gd name="connsiteY218" fmla="*/ 2179258 h 2237474"/>
              <a:gd name="connsiteX219" fmla="*/ 512278 w 12192000"/>
              <a:gd name="connsiteY219" fmla="*/ 2176369 h 2237474"/>
              <a:gd name="connsiteX220" fmla="*/ 480419 w 12192000"/>
              <a:gd name="connsiteY220" fmla="*/ 2167807 h 2237474"/>
              <a:gd name="connsiteX221" fmla="*/ 413835 w 12192000"/>
              <a:gd name="connsiteY221" fmla="*/ 2156783 h 2237474"/>
              <a:gd name="connsiteX222" fmla="*/ 376513 w 12192000"/>
              <a:gd name="connsiteY222" fmla="*/ 2154014 h 2237474"/>
              <a:gd name="connsiteX223" fmla="*/ 273386 w 12192000"/>
              <a:gd name="connsiteY223" fmla="*/ 2142551 h 2237474"/>
              <a:gd name="connsiteX224" fmla="*/ 169207 w 12192000"/>
              <a:gd name="connsiteY224" fmla="*/ 2128100 h 2237474"/>
              <a:gd name="connsiteX225" fmla="*/ 93149 w 12192000"/>
              <a:gd name="connsiteY225" fmla="*/ 2105324 h 2237474"/>
              <a:gd name="connsiteX226" fmla="*/ 88109 w 12192000"/>
              <a:gd name="connsiteY226" fmla="*/ 2106704 h 2237474"/>
              <a:gd name="connsiteX227" fmla="*/ 80022 w 12192000"/>
              <a:gd name="connsiteY227" fmla="*/ 2107254 h 2237474"/>
              <a:gd name="connsiteX228" fmla="*/ 79717 w 12192000"/>
              <a:gd name="connsiteY228" fmla="*/ 2107046 h 2237474"/>
              <a:gd name="connsiteX229" fmla="*/ 72352 w 12192000"/>
              <a:gd name="connsiteY229" fmla="*/ 2107991 h 2237474"/>
              <a:gd name="connsiteX230" fmla="*/ 37645 w 12192000"/>
              <a:gd name="connsiteY230" fmla="*/ 2115401 h 2237474"/>
              <a:gd name="connsiteX231" fmla="*/ 4572 w 12192000"/>
              <a:gd name="connsiteY231" fmla="*/ 2111091 h 2237474"/>
              <a:gd name="connsiteX232" fmla="*/ 0 w 12192000"/>
              <a:gd name="connsiteY232" fmla="*/ 2110468 h 2237474"/>
              <a:gd name="connsiteX233" fmla="*/ 0 w 12192000"/>
              <a:gd name="connsiteY23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16595 w 12192000"/>
              <a:gd name="connsiteY99" fmla="*/ 1667475 h 2237474"/>
              <a:gd name="connsiteX100" fmla="*/ 6508541 w 12192000"/>
              <a:gd name="connsiteY100" fmla="*/ 1668757 h 2237474"/>
              <a:gd name="connsiteX101" fmla="*/ 6471012 w 12192000"/>
              <a:gd name="connsiteY101" fmla="*/ 1678604 h 2237474"/>
              <a:gd name="connsiteX102" fmla="*/ 6415265 w 12192000"/>
              <a:gd name="connsiteY102" fmla="*/ 1665317 h 2237474"/>
              <a:gd name="connsiteX103" fmla="*/ 6364035 w 12192000"/>
              <a:gd name="connsiteY103" fmla="*/ 1667683 h 2237474"/>
              <a:gd name="connsiteX104" fmla="*/ 6280959 w 12192000"/>
              <a:gd name="connsiteY104" fmla="*/ 1689329 h 2237474"/>
              <a:gd name="connsiteX105" fmla="*/ 6243319 w 12192000"/>
              <a:gd name="connsiteY105" fmla="*/ 1695560 h 2237474"/>
              <a:gd name="connsiteX106" fmla="*/ 6098321 w 12192000"/>
              <a:gd name="connsiteY106" fmla="*/ 1721646 h 2237474"/>
              <a:gd name="connsiteX107" fmla="*/ 5880652 w 12192000"/>
              <a:gd name="connsiteY107" fmla="*/ 1779643 h 2237474"/>
              <a:gd name="connsiteX108" fmla="*/ 5785959 w 12192000"/>
              <a:gd name="connsiteY108" fmla="*/ 1775307 h 2237474"/>
              <a:gd name="connsiteX109" fmla="*/ 5643534 w 12192000"/>
              <a:gd name="connsiteY109" fmla="*/ 1802919 h 2237474"/>
              <a:gd name="connsiteX110" fmla="*/ 5518799 w 12192000"/>
              <a:gd name="connsiteY110" fmla="*/ 1818312 h 2237474"/>
              <a:gd name="connsiteX111" fmla="*/ 5505014 w 12192000"/>
              <a:gd name="connsiteY111" fmla="*/ 1819259 h 2237474"/>
              <a:gd name="connsiteX112" fmla="*/ 5453307 w 12192000"/>
              <a:gd name="connsiteY112" fmla="*/ 1815450 h 2237474"/>
              <a:gd name="connsiteX113" fmla="*/ 5364192 w 12192000"/>
              <a:gd name="connsiteY113" fmla="*/ 1826074 h 2237474"/>
              <a:gd name="connsiteX114" fmla="*/ 5350380 w 12192000"/>
              <a:gd name="connsiteY114" fmla="*/ 1830891 h 2237474"/>
              <a:gd name="connsiteX115" fmla="*/ 5259633 w 12192000"/>
              <a:gd name="connsiteY115" fmla="*/ 1837160 h 2237474"/>
              <a:gd name="connsiteX116" fmla="*/ 5197513 w 12192000"/>
              <a:gd name="connsiteY116" fmla="*/ 1844718 h 2237474"/>
              <a:gd name="connsiteX117" fmla="*/ 5184170 w 12192000"/>
              <a:gd name="connsiteY117" fmla="*/ 1849402 h 2237474"/>
              <a:gd name="connsiteX118" fmla="*/ 5168852 w 12192000"/>
              <a:gd name="connsiteY118" fmla="*/ 1844846 h 2237474"/>
              <a:gd name="connsiteX119" fmla="*/ 5164370 w 12192000"/>
              <a:gd name="connsiteY119" fmla="*/ 1840597 h 2237474"/>
              <a:gd name="connsiteX120" fmla="*/ 5114927 w 12192000"/>
              <a:gd name="connsiteY120" fmla="*/ 1847827 h 2237474"/>
              <a:gd name="connsiteX121" fmla="*/ 5108970 w 12192000"/>
              <a:gd name="connsiteY121" fmla="*/ 1847935 h 2237474"/>
              <a:gd name="connsiteX122" fmla="*/ 5067961 w 12192000"/>
              <a:gd name="connsiteY122" fmla="*/ 1845917 h 2237474"/>
              <a:gd name="connsiteX123" fmla="*/ 5007075 w 12192000"/>
              <a:gd name="connsiteY123" fmla="*/ 1838626 h 2237474"/>
              <a:gd name="connsiteX124" fmla="*/ 4944087 w 12192000"/>
              <a:gd name="connsiteY124" fmla="*/ 1823332 h 2237474"/>
              <a:gd name="connsiteX125" fmla="*/ 4907662 w 12192000"/>
              <a:gd name="connsiteY125" fmla="*/ 1816900 h 2237474"/>
              <a:gd name="connsiteX126" fmla="*/ 4882386 w 12192000"/>
              <a:gd name="connsiteY126" fmla="*/ 1809844 h 2237474"/>
              <a:gd name="connsiteX127" fmla="*/ 4811440 w 12192000"/>
              <a:gd name="connsiteY127" fmla="*/ 1804655 h 2237474"/>
              <a:gd name="connsiteX128" fmla="*/ 4691075 w 12192000"/>
              <a:gd name="connsiteY128" fmla="*/ 1801389 h 2237474"/>
              <a:gd name="connsiteX129" fmla="*/ 4611738 w 12192000"/>
              <a:gd name="connsiteY129" fmla="*/ 1776964 h 2237474"/>
              <a:gd name="connsiteX130" fmla="*/ 4560070 w 12192000"/>
              <a:gd name="connsiteY130" fmla="*/ 1785640 h 2237474"/>
              <a:gd name="connsiteX131" fmla="*/ 4536503 w 12192000"/>
              <a:gd name="connsiteY131" fmla="*/ 1785334 h 2237474"/>
              <a:gd name="connsiteX132" fmla="*/ 4513724 w 12192000"/>
              <a:gd name="connsiteY132" fmla="*/ 1791996 h 2237474"/>
              <a:gd name="connsiteX133" fmla="*/ 4459810 w 12192000"/>
              <a:gd name="connsiteY133" fmla="*/ 1797886 h 2237474"/>
              <a:gd name="connsiteX134" fmla="*/ 4379064 w 12192000"/>
              <a:gd name="connsiteY134" fmla="*/ 1817177 h 2237474"/>
              <a:gd name="connsiteX135" fmla="*/ 4319209 w 12192000"/>
              <a:gd name="connsiteY135" fmla="*/ 1834833 h 2237474"/>
              <a:gd name="connsiteX136" fmla="*/ 4290981 w 12192000"/>
              <a:gd name="connsiteY136" fmla="*/ 1839677 h 2237474"/>
              <a:gd name="connsiteX137" fmla="*/ 4285792 w 12192000"/>
              <a:gd name="connsiteY137" fmla="*/ 1836231 h 2237474"/>
              <a:gd name="connsiteX138" fmla="*/ 4238372 w 12192000"/>
              <a:gd name="connsiteY138" fmla="*/ 1851480 h 2237474"/>
              <a:gd name="connsiteX139" fmla="*/ 4232517 w 12192000"/>
              <a:gd name="connsiteY139" fmla="*/ 1852567 h 2237474"/>
              <a:gd name="connsiteX140" fmla="*/ 4191732 w 12192000"/>
              <a:gd name="connsiteY140" fmla="*/ 1857328 h 2237474"/>
              <a:gd name="connsiteX141" fmla="*/ 4065532 w 12192000"/>
              <a:gd name="connsiteY141" fmla="*/ 1855477 h 2237474"/>
              <a:gd name="connsiteX142" fmla="*/ 4028460 w 12192000"/>
              <a:gd name="connsiteY142" fmla="*/ 1855137 h 2237474"/>
              <a:gd name="connsiteX143" fmla="*/ 4002267 w 12192000"/>
              <a:gd name="connsiteY143" fmla="*/ 1852352 h 2237474"/>
              <a:gd name="connsiteX144" fmla="*/ 3931396 w 12192000"/>
              <a:gd name="connsiteY144" fmla="*/ 1858915 h 2237474"/>
              <a:gd name="connsiteX145" fmla="*/ 3812162 w 12192000"/>
              <a:gd name="connsiteY145" fmla="*/ 1875501 h 2237474"/>
              <a:gd name="connsiteX146" fmla="*/ 3729530 w 12192000"/>
              <a:gd name="connsiteY146" fmla="*/ 1864513 h 2237474"/>
              <a:gd name="connsiteX147" fmla="*/ 3680177 w 12192000"/>
              <a:gd name="connsiteY147" fmla="*/ 1881552 h 2237474"/>
              <a:gd name="connsiteX148" fmla="*/ 3567259 w 12192000"/>
              <a:gd name="connsiteY148" fmla="*/ 1893482 h 2237474"/>
              <a:gd name="connsiteX149" fmla="*/ 3405770 w 12192000"/>
              <a:gd name="connsiteY149" fmla="*/ 1904591 h 2237474"/>
              <a:gd name="connsiteX150" fmla="*/ 3280097 w 12192000"/>
              <a:gd name="connsiteY150" fmla="*/ 1919610 h 2237474"/>
              <a:gd name="connsiteX151" fmla="*/ 3123424 w 12192000"/>
              <a:gd name="connsiteY151" fmla="*/ 1952930 h 2237474"/>
              <a:gd name="connsiteX152" fmla="*/ 3009910 w 12192000"/>
              <a:gd name="connsiteY152" fmla="*/ 1957866 h 2237474"/>
              <a:gd name="connsiteX153" fmla="*/ 2995934 w 12192000"/>
              <a:gd name="connsiteY153" fmla="*/ 1967085 h 2237474"/>
              <a:gd name="connsiteX154" fmla="*/ 2980071 w 12192000"/>
              <a:gd name="connsiteY154" fmla="*/ 1972988 h 2237474"/>
              <a:gd name="connsiteX155" fmla="*/ 2978094 w 12192000"/>
              <a:gd name="connsiteY155" fmla="*/ 1972369 h 2237474"/>
              <a:gd name="connsiteX156" fmla="*/ 2942858 w 12192000"/>
              <a:gd name="connsiteY156" fmla="*/ 1981367 h 2237474"/>
              <a:gd name="connsiteX157" fmla="*/ 2875436 w 12192000"/>
              <a:gd name="connsiteY157" fmla="*/ 1996977 h 2237474"/>
              <a:gd name="connsiteX158" fmla="*/ 2874892 w 12192000"/>
              <a:gd name="connsiteY158" fmla="*/ 1996085 h 2237474"/>
              <a:gd name="connsiteX159" fmla="*/ 2864145 w 12192000"/>
              <a:gd name="connsiteY159" fmla="*/ 1994061 h 2237474"/>
              <a:gd name="connsiteX160" fmla="*/ 2843662 w 12192000"/>
              <a:gd name="connsiteY160" fmla="*/ 1992498 h 2237474"/>
              <a:gd name="connsiteX161" fmla="*/ 2796128 w 12192000"/>
              <a:gd name="connsiteY161" fmla="*/ 1976403 h 2237474"/>
              <a:gd name="connsiteX162" fmla="*/ 2756784 w 12192000"/>
              <a:gd name="connsiteY162" fmla="*/ 1985116 h 2237474"/>
              <a:gd name="connsiteX163" fmla="*/ 2748833 w 12192000"/>
              <a:gd name="connsiteY163" fmla="*/ 1986323 h 2237474"/>
              <a:gd name="connsiteX164" fmla="*/ 2748661 w 12192000"/>
              <a:gd name="connsiteY164" fmla="*/ 1986122 h 2237474"/>
              <a:gd name="connsiteX165" fmla="*/ 2740251 w 12192000"/>
              <a:gd name="connsiteY165" fmla="*/ 1986946 h 2237474"/>
              <a:gd name="connsiteX166" fmla="*/ 2718916 w 12192000"/>
              <a:gd name="connsiteY166" fmla="*/ 1990867 h 2237474"/>
              <a:gd name="connsiteX167" fmla="*/ 2713522 w 12192000"/>
              <a:gd name="connsiteY167" fmla="*/ 1990173 h 2237474"/>
              <a:gd name="connsiteX168" fmla="*/ 2680597 w 12192000"/>
              <a:gd name="connsiteY168" fmla="*/ 1984996 h 2237474"/>
              <a:gd name="connsiteX169" fmla="*/ 2578178 w 12192000"/>
              <a:gd name="connsiteY169" fmla="*/ 1990531 h 2237474"/>
              <a:gd name="connsiteX170" fmla="*/ 2476147 w 12192000"/>
              <a:gd name="connsiteY170" fmla="*/ 1998305 h 2237474"/>
              <a:gd name="connsiteX171" fmla="*/ 2373568 w 12192000"/>
              <a:gd name="connsiteY171" fmla="*/ 2003219 h 2237474"/>
              <a:gd name="connsiteX172" fmla="*/ 2321399 w 12192000"/>
              <a:gd name="connsiteY172" fmla="*/ 1989467 h 2237474"/>
              <a:gd name="connsiteX173" fmla="*/ 2315525 w 12192000"/>
              <a:gd name="connsiteY173" fmla="*/ 1989708 h 2237474"/>
              <a:gd name="connsiteX174" fmla="*/ 2300792 w 12192000"/>
              <a:gd name="connsiteY174" fmla="*/ 1994290 h 2237474"/>
              <a:gd name="connsiteX175" fmla="*/ 2295469 w 12192000"/>
              <a:gd name="connsiteY175" fmla="*/ 1996659 h 2237474"/>
              <a:gd name="connsiteX176" fmla="*/ 2287219 w 12192000"/>
              <a:gd name="connsiteY176" fmla="*/ 1998750 h 2237474"/>
              <a:gd name="connsiteX177" fmla="*/ 2286948 w 12192000"/>
              <a:gd name="connsiteY177" fmla="*/ 1998596 h 2237474"/>
              <a:gd name="connsiteX178" fmla="*/ 2243069 w 12192000"/>
              <a:gd name="connsiteY178" fmla="*/ 2015111 h 2237474"/>
              <a:gd name="connsiteX179" fmla="*/ 2186609 w 12192000"/>
              <a:gd name="connsiteY179" fmla="*/ 2008263 h 2237474"/>
              <a:gd name="connsiteX180" fmla="*/ 2164831 w 12192000"/>
              <a:gd name="connsiteY180" fmla="*/ 2010143 h 2237474"/>
              <a:gd name="connsiteX181" fmla="*/ 2152836 w 12192000"/>
              <a:gd name="connsiteY181" fmla="*/ 2010048 h 2237474"/>
              <a:gd name="connsiteX182" fmla="*/ 2117102 w 12192000"/>
              <a:gd name="connsiteY182" fmla="*/ 2023004 h 2237474"/>
              <a:gd name="connsiteX183" fmla="*/ 2111935 w 12192000"/>
              <a:gd name="connsiteY183" fmla="*/ 2023163 h 2237474"/>
              <a:gd name="connsiteX184" fmla="*/ 2089991 w 12192000"/>
              <a:gd name="connsiteY184" fmla="*/ 2034193 h 2237474"/>
              <a:gd name="connsiteX185" fmla="*/ 2058061 w 12192000"/>
              <a:gd name="connsiteY185" fmla="*/ 2047942 h 2237474"/>
              <a:gd name="connsiteX186" fmla="*/ 2055737 w 12192000"/>
              <a:gd name="connsiteY186" fmla="*/ 2047704 h 2237474"/>
              <a:gd name="connsiteX187" fmla="*/ 2042244 w 12192000"/>
              <a:gd name="connsiteY187" fmla="*/ 2055560 h 2237474"/>
              <a:gd name="connsiteX188" fmla="*/ 1976224 w 12192000"/>
              <a:gd name="connsiteY188" fmla="*/ 2074257 h 2237474"/>
              <a:gd name="connsiteX189" fmla="*/ 1877728 w 12192000"/>
              <a:gd name="connsiteY189" fmla="*/ 2101004 h 2237474"/>
              <a:gd name="connsiteX190" fmla="*/ 1759056 w 12192000"/>
              <a:gd name="connsiteY190" fmla="*/ 2125608 h 2237474"/>
              <a:gd name="connsiteX191" fmla="*/ 1637948 w 12192000"/>
              <a:gd name="connsiteY191" fmla="*/ 2172597 h 2237474"/>
              <a:gd name="connsiteX192" fmla="*/ 1434549 w 12192000"/>
              <a:gd name="connsiteY192" fmla="*/ 2234522 h 2237474"/>
              <a:gd name="connsiteX193" fmla="*/ 1398481 w 12192000"/>
              <a:gd name="connsiteY193" fmla="*/ 2237074 h 2237474"/>
              <a:gd name="connsiteX194" fmla="*/ 1398407 w 12192000"/>
              <a:gd name="connsiteY194" fmla="*/ 2237095 h 2237474"/>
              <a:gd name="connsiteX195" fmla="*/ 1370962 w 12192000"/>
              <a:gd name="connsiteY195" fmla="*/ 2237474 h 2237474"/>
              <a:gd name="connsiteX196" fmla="*/ 1356367 w 12192000"/>
              <a:gd name="connsiteY196" fmla="*/ 2235089 h 2237474"/>
              <a:gd name="connsiteX197" fmla="*/ 1324828 w 12192000"/>
              <a:gd name="connsiteY197" fmla="*/ 2231968 h 2237474"/>
              <a:gd name="connsiteX198" fmla="*/ 1297744 w 12192000"/>
              <a:gd name="connsiteY198" fmla="*/ 2235849 h 2237474"/>
              <a:gd name="connsiteX199" fmla="*/ 1286236 w 12192000"/>
              <a:gd name="connsiteY199" fmla="*/ 2233135 h 2237474"/>
              <a:gd name="connsiteX200" fmla="*/ 1283504 w 12192000"/>
              <a:gd name="connsiteY200" fmla="*/ 2233797 h 2237474"/>
              <a:gd name="connsiteX201" fmla="*/ 1279765 w 12192000"/>
              <a:gd name="connsiteY201" fmla="*/ 2229639 h 2237474"/>
              <a:gd name="connsiteX202" fmla="*/ 1195347 w 12192000"/>
              <a:gd name="connsiteY202" fmla="*/ 2212354 h 2237474"/>
              <a:gd name="connsiteX203" fmla="*/ 970251 w 12192000"/>
              <a:gd name="connsiteY203" fmla="*/ 2221029 h 2237474"/>
              <a:gd name="connsiteX204" fmla="*/ 812914 w 12192000"/>
              <a:gd name="connsiteY204" fmla="*/ 2202752 h 2237474"/>
              <a:gd name="connsiteX205" fmla="*/ 800195 w 12192000"/>
              <a:gd name="connsiteY205" fmla="*/ 2209407 h 2237474"/>
              <a:gd name="connsiteX206" fmla="*/ 784978 w 12192000"/>
              <a:gd name="connsiteY206" fmla="*/ 2212360 h 2237474"/>
              <a:gd name="connsiteX207" fmla="*/ 681987 w 12192000"/>
              <a:gd name="connsiteY207" fmla="*/ 2216757 h 2237474"/>
              <a:gd name="connsiteX208" fmla="*/ 669923 w 12192000"/>
              <a:gd name="connsiteY208" fmla="*/ 2211682 h 2237474"/>
              <a:gd name="connsiteX209" fmla="*/ 648680 w 12192000"/>
              <a:gd name="connsiteY209" fmla="*/ 2206229 h 2237474"/>
              <a:gd name="connsiteX210" fmla="*/ 597225 w 12192000"/>
              <a:gd name="connsiteY210" fmla="*/ 2180999 h 2237474"/>
              <a:gd name="connsiteX211" fmla="*/ 558449 w 12192000"/>
              <a:gd name="connsiteY211" fmla="*/ 2182346 h 2237474"/>
              <a:gd name="connsiteX212" fmla="*/ 550517 w 12192000"/>
              <a:gd name="connsiteY212" fmla="*/ 2182060 h 2237474"/>
              <a:gd name="connsiteX213" fmla="*/ 550309 w 12192000"/>
              <a:gd name="connsiteY213" fmla="*/ 2181825 h 2237474"/>
              <a:gd name="connsiteX214" fmla="*/ 541836 w 12192000"/>
              <a:gd name="connsiteY214" fmla="*/ 2181063 h 2237474"/>
              <a:gd name="connsiteX215" fmla="*/ 536057 w 12192000"/>
              <a:gd name="connsiteY215" fmla="*/ 2181537 h 2237474"/>
              <a:gd name="connsiteX216" fmla="*/ 520671 w 12192000"/>
              <a:gd name="connsiteY216" fmla="*/ 2180980 h 2237474"/>
              <a:gd name="connsiteX217" fmla="*/ 515024 w 12192000"/>
              <a:gd name="connsiteY217" fmla="*/ 2179258 h 2237474"/>
              <a:gd name="connsiteX218" fmla="*/ 512278 w 12192000"/>
              <a:gd name="connsiteY218" fmla="*/ 2176369 h 2237474"/>
              <a:gd name="connsiteX219" fmla="*/ 480419 w 12192000"/>
              <a:gd name="connsiteY219" fmla="*/ 2167807 h 2237474"/>
              <a:gd name="connsiteX220" fmla="*/ 413835 w 12192000"/>
              <a:gd name="connsiteY220" fmla="*/ 2156783 h 2237474"/>
              <a:gd name="connsiteX221" fmla="*/ 376513 w 12192000"/>
              <a:gd name="connsiteY221" fmla="*/ 2154014 h 2237474"/>
              <a:gd name="connsiteX222" fmla="*/ 273386 w 12192000"/>
              <a:gd name="connsiteY222" fmla="*/ 2142551 h 2237474"/>
              <a:gd name="connsiteX223" fmla="*/ 169207 w 12192000"/>
              <a:gd name="connsiteY223" fmla="*/ 2128100 h 2237474"/>
              <a:gd name="connsiteX224" fmla="*/ 93149 w 12192000"/>
              <a:gd name="connsiteY224" fmla="*/ 2105324 h 2237474"/>
              <a:gd name="connsiteX225" fmla="*/ 88109 w 12192000"/>
              <a:gd name="connsiteY225" fmla="*/ 2106704 h 2237474"/>
              <a:gd name="connsiteX226" fmla="*/ 80022 w 12192000"/>
              <a:gd name="connsiteY226" fmla="*/ 2107254 h 2237474"/>
              <a:gd name="connsiteX227" fmla="*/ 79717 w 12192000"/>
              <a:gd name="connsiteY227" fmla="*/ 2107046 h 2237474"/>
              <a:gd name="connsiteX228" fmla="*/ 72352 w 12192000"/>
              <a:gd name="connsiteY228" fmla="*/ 2107991 h 2237474"/>
              <a:gd name="connsiteX229" fmla="*/ 37645 w 12192000"/>
              <a:gd name="connsiteY229" fmla="*/ 2115401 h 2237474"/>
              <a:gd name="connsiteX230" fmla="*/ 4572 w 12192000"/>
              <a:gd name="connsiteY230" fmla="*/ 2111091 h 2237474"/>
              <a:gd name="connsiteX231" fmla="*/ 0 w 12192000"/>
              <a:gd name="connsiteY231" fmla="*/ 2110468 h 2237474"/>
              <a:gd name="connsiteX232" fmla="*/ 0 w 12192000"/>
              <a:gd name="connsiteY23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16595 w 12192000"/>
              <a:gd name="connsiteY98" fmla="*/ 1667475 h 2237474"/>
              <a:gd name="connsiteX99" fmla="*/ 6508541 w 12192000"/>
              <a:gd name="connsiteY99" fmla="*/ 1668757 h 2237474"/>
              <a:gd name="connsiteX100" fmla="*/ 6471012 w 12192000"/>
              <a:gd name="connsiteY100" fmla="*/ 1678604 h 2237474"/>
              <a:gd name="connsiteX101" fmla="*/ 6415265 w 12192000"/>
              <a:gd name="connsiteY101" fmla="*/ 1665317 h 2237474"/>
              <a:gd name="connsiteX102" fmla="*/ 6364035 w 12192000"/>
              <a:gd name="connsiteY102" fmla="*/ 1667683 h 2237474"/>
              <a:gd name="connsiteX103" fmla="*/ 6280959 w 12192000"/>
              <a:gd name="connsiteY103" fmla="*/ 1689329 h 2237474"/>
              <a:gd name="connsiteX104" fmla="*/ 6243319 w 12192000"/>
              <a:gd name="connsiteY104" fmla="*/ 1695560 h 2237474"/>
              <a:gd name="connsiteX105" fmla="*/ 6098321 w 12192000"/>
              <a:gd name="connsiteY105" fmla="*/ 1721646 h 2237474"/>
              <a:gd name="connsiteX106" fmla="*/ 5880652 w 12192000"/>
              <a:gd name="connsiteY106" fmla="*/ 1779643 h 2237474"/>
              <a:gd name="connsiteX107" fmla="*/ 5785959 w 12192000"/>
              <a:gd name="connsiteY107" fmla="*/ 1775307 h 2237474"/>
              <a:gd name="connsiteX108" fmla="*/ 5643534 w 12192000"/>
              <a:gd name="connsiteY108" fmla="*/ 1802919 h 2237474"/>
              <a:gd name="connsiteX109" fmla="*/ 5518799 w 12192000"/>
              <a:gd name="connsiteY109" fmla="*/ 1818312 h 2237474"/>
              <a:gd name="connsiteX110" fmla="*/ 5505014 w 12192000"/>
              <a:gd name="connsiteY110" fmla="*/ 1819259 h 2237474"/>
              <a:gd name="connsiteX111" fmla="*/ 5453307 w 12192000"/>
              <a:gd name="connsiteY111" fmla="*/ 1815450 h 2237474"/>
              <a:gd name="connsiteX112" fmla="*/ 5364192 w 12192000"/>
              <a:gd name="connsiteY112" fmla="*/ 1826074 h 2237474"/>
              <a:gd name="connsiteX113" fmla="*/ 5350380 w 12192000"/>
              <a:gd name="connsiteY113" fmla="*/ 1830891 h 2237474"/>
              <a:gd name="connsiteX114" fmla="*/ 5259633 w 12192000"/>
              <a:gd name="connsiteY114" fmla="*/ 1837160 h 2237474"/>
              <a:gd name="connsiteX115" fmla="*/ 5197513 w 12192000"/>
              <a:gd name="connsiteY115" fmla="*/ 1844718 h 2237474"/>
              <a:gd name="connsiteX116" fmla="*/ 5184170 w 12192000"/>
              <a:gd name="connsiteY116" fmla="*/ 1849402 h 2237474"/>
              <a:gd name="connsiteX117" fmla="*/ 5168852 w 12192000"/>
              <a:gd name="connsiteY117" fmla="*/ 1844846 h 2237474"/>
              <a:gd name="connsiteX118" fmla="*/ 5164370 w 12192000"/>
              <a:gd name="connsiteY118" fmla="*/ 1840597 h 2237474"/>
              <a:gd name="connsiteX119" fmla="*/ 5114927 w 12192000"/>
              <a:gd name="connsiteY119" fmla="*/ 1847827 h 2237474"/>
              <a:gd name="connsiteX120" fmla="*/ 5108970 w 12192000"/>
              <a:gd name="connsiteY120" fmla="*/ 1847935 h 2237474"/>
              <a:gd name="connsiteX121" fmla="*/ 5067961 w 12192000"/>
              <a:gd name="connsiteY121" fmla="*/ 1845917 h 2237474"/>
              <a:gd name="connsiteX122" fmla="*/ 5007075 w 12192000"/>
              <a:gd name="connsiteY122" fmla="*/ 1838626 h 2237474"/>
              <a:gd name="connsiteX123" fmla="*/ 4944087 w 12192000"/>
              <a:gd name="connsiteY123" fmla="*/ 1823332 h 2237474"/>
              <a:gd name="connsiteX124" fmla="*/ 4907662 w 12192000"/>
              <a:gd name="connsiteY124" fmla="*/ 1816900 h 2237474"/>
              <a:gd name="connsiteX125" fmla="*/ 4882386 w 12192000"/>
              <a:gd name="connsiteY125" fmla="*/ 1809844 h 2237474"/>
              <a:gd name="connsiteX126" fmla="*/ 4811440 w 12192000"/>
              <a:gd name="connsiteY126" fmla="*/ 1804655 h 2237474"/>
              <a:gd name="connsiteX127" fmla="*/ 4691075 w 12192000"/>
              <a:gd name="connsiteY127" fmla="*/ 1801389 h 2237474"/>
              <a:gd name="connsiteX128" fmla="*/ 4611738 w 12192000"/>
              <a:gd name="connsiteY128" fmla="*/ 1776964 h 2237474"/>
              <a:gd name="connsiteX129" fmla="*/ 4560070 w 12192000"/>
              <a:gd name="connsiteY129" fmla="*/ 1785640 h 2237474"/>
              <a:gd name="connsiteX130" fmla="*/ 4536503 w 12192000"/>
              <a:gd name="connsiteY130" fmla="*/ 1785334 h 2237474"/>
              <a:gd name="connsiteX131" fmla="*/ 4513724 w 12192000"/>
              <a:gd name="connsiteY131" fmla="*/ 1791996 h 2237474"/>
              <a:gd name="connsiteX132" fmla="*/ 4459810 w 12192000"/>
              <a:gd name="connsiteY132" fmla="*/ 1797886 h 2237474"/>
              <a:gd name="connsiteX133" fmla="*/ 4379064 w 12192000"/>
              <a:gd name="connsiteY133" fmla="*/ 1817177 h 2237474"/>
              <a:gd name="connsiteX134" fmla="*/ 4319209 w 12192000"/>
              <a:gd name="connsiteY134" fmla="*/ 1834833 h 2237474"/>
              <a:gd name="connsiteX135" fmla="*/ 4290981 w 12192000"/>
              <a:gd name="connsiteY135" fmla="*/ 1839677 h 2237474"/>
              <a:gd name="connsiteX136" fmla="*/ 4285792 w 12192000"/>
              <a:gd name="connsiteY136" fmla="*/ 1836231 h 2237474"/>
              <a:gd name="connsiteX137" fmla="*/ 4238372 w 12192000"/>
              <a:gd name="connsiteY137" fmla="*/ 1851480 h 2237474"/>
              <a:gd name="connsiteX138" fmla="*/ 4232517 w 12192000"/>
              <a:gd name="connsiteY138" fmla="*/ 1852567 h 2237474"/>
              <a:gd name="connsiteX139" fmla="*/ 4191732 w 12192000"/>
              <a:gd name="connsiteY139" fmla="*/ 1857328 h 2237474"/>
              <a:gd name="connsiteX140" fmla="*/ 4065532 w 12192000"/>
              <a:gd name="connsiteY140" fmla="*/ 1855477 h 2237474"/>
              <a:gd name="connsiteX141" fmla="*/ 4028460 w 12192000"/>
              <a:gd name="connsiteY141" fmla="*/ 1855137 h 2237474"/>
              <a:gd name="connsiteX142" fmla="*/ 4002267 w 12192000"/>
              <a:gd name="connsiteY142" fmla="*/ 1852352 h 2237474"/>
              <a:gd name="connsiteX143" fmla="*/ 3931396 w 12192000"/>
              <a:gd name="connsiteY143" fmla="*/ 1858915 h 2237474"/>
              <a:gd name="connsiteX144" fmla="*/ 3812162 w 12192000"/>
              <a:gd name="connsiteY144" fmla="*/ 1875501 h 2237474"/>
              <a:gd name="connsiteX145" fmla="*/ 3729530 w 12192000"/>
              <a:gd name="connsiteY145" fmla="*/ 1864513 h 2237474"/>
              <a:gd name="connsiteX146" fmla="*/ 3680177 w 12192000"/>
              <a:gd name="connsiteY146" fmla="*/ 1881552 h 2237474"/>
              <a:gd name="connsiteX147" fmla="*/ 3567259 w 12192000"/>
              <a:gd name="connsiteY147" fmla="*/ 1893482 h 2237474"/>
              <a:gd name="connsiteX148" fmla="*/ 3405770 w 12192000"/>
              <a:gd name="connsiteY148" fmla="*/ 1904591 h 2237474"/>
              <a:gd name="connsiteX149" fmla="*/ 3280097 w 12192000"/>
              <a:gd name="connsiteY149" fmla="*/ 1919610 h 2237474"/>
              <a:gd name="connsiteX150" fmla="*/ 3123424 w 12192000"/>
              <a:gd name="connsiteY150" fmla="*/ 1952930 h 2237474"/>
              <a:gd name="connsiteX151" fmla="*/ 3009910 w 12192000"/>
              <a:gd name="connsiteY151" fmla="*/ 1957866 h 2237474"/>
              <a:gd name="connsiteX152" fmla="*/ 2995934 w 12192000"/>
              <a:gd name="connsiteY152" fmla="*/ 1967085 h 2237474"/>
              <a:gd name="connsiteX153" fmla="*/ 2980071 w 12192000"/>
              <a:gd name="connsiteY153" fmla="*/ 1972988 h 2237474"/>
              <a:gd name="connsiteX154" fmla="*/ 2978094 w 12192000"/>
              <a:gd name="connsiteY154" fmla="*/ 1972369 h 2237474"/>
              <a:gd name="connsiteX155" fmla="*/ 2942858 w 12192000"/>
              <a:gd name="connsiteY155" fmla="*/ 1981367 h 2237474"/>
              <a:gd name="connsiteX156" fmla="*/ 2875436 w 12192000"/>
              <a:gd name="connsiteY156" fmla="*/ 1996977 h 2237474"/>
              <a:gd name="connsiteX157" fmla="*/ 2874892 w 12192000"/>
              <a:gd name="connsiteY157" fmla="*/ 1996085 h 2237474"/>
              <a:gd name="connsiteX158" fmla="*/ 2864145 w 12192000"/>
              <a:gd name="connsiteY158" fmla="*/ 1994061 h 2237474"/>
              <a:gd name="connsiteX159" fmla="*/ 2843662 w 12192000"/>
              <a:gd name="connsiteY159" fmla="*/ 1992498 h 2237474"/>
              <a:gd name="connsiteX160" fmla="*/ 2796128 w 12192000"/>
              <a:gd name="connsiteY160" fmla="*/ 1976403 h 2237474"/>
              <a:gd name="connsiteX161" fmla="*/ 2756784 w 12192000"/>
              <a:gd name="connsiteY161" fmla="*/ 1985116 h 2237474"/>
              <a:gd name="connsiteX162" fmla="*/ 2748833 w 12192000"/>
              <a:gd name="connsiteY162" fmla="*/ 1986323 h 2237474"/>
              <a:gd name="connsiteX163" fmla="*/ 2748661 w 12192000"/>
              <a:gd name="connsiteY163" fmla="*/ 1986122 h 2237474"/>
              <a:gd name="connsiteX164" fmla="*/ 2740251 w 12192000"/>
              <a:gd name="connsiteY164" fmla="*/ 1986946 h 2237474"/>
              <a:gd name="connsiteX165" fmla="*/ 2718916 w 12192000"/>
              <a:gd name="connsiteY165" fmla="*/ 1990867 h 2237474"/>
              <a:gd name="connsiteX166" fmla="*/ 2713522 w 12192000"/>
              <a:gd name="connsiteY166" fmla="*/ 1990173 h 2237474"/>
              <a:gd name="connsiteX167" fmla="*/ 2680597 w 12192000"/>
              <a:gd name="connsiteY167" fmla="*/ 1984996 h 2237474"/>
              <a:gd name="connsiteX168" fmla="*/ 2578178 w 12192000"/>
              <a:gd name="connsiteY168" fmla="*/ 1990531 h 2237474"/>
              <a:gd name="connsiteX169" fmla="*/ 2476147 w 12192000"/>
              <a:gd name="connsiteY169" fmla="*/ 1998305 h 2237474"/>
              <a:gd name="connsiteX170" fmla="*/ 2373568 w 12192000"/>
              <a:gd name="connsiteY170" fmla="*/ 2003219 h 2237474"/>
              <a:gd name="connsiteX171" fmla="*/ 2321399 w 12192000"/>
              <a:gd name="connsiteY171" fmla="*/ 1989467 h 2237474"/>
              <a:gd name="connsiteX172" fmla="*/ 2315525 w 12192000"/>
              <a:gd name="connsiteY172" fmla="*/ 1989708 h 2237474"/>
              <a:gd name="connsiteX173" fmla="*/ 2300792 w 12192000"/>
              <a:gd name="connsiteY173" fmla="*/ 1994290 h 2237474"/>
              <a:gd name="connsiteX174" fmla="*/ 2295469 w 12192000"/>
              <a:gd name="connsiteY174" fmla="*/ 1996659 h 2237474"/>
              <a:gd name="connsiteX175" fmla="*/ 2287219 w 12192000"/>
              <a:gd name="connsiteY175" fmla="*/ 1998750 h 2237474"/>
              <a:gd name="connsiteX176" fmla="*/ 2286948 w 12192000"/>
              <a:gd name="connsiteY176" fmla="*/ 1998596 h 2237474"/>
              <a:gd name="connsiteX177" fmla="*/ 2243069 w 12192000"/>
              <a:gd name="connsiteY177" fmla="*/ 2015111 h 2237474"/>
              <a:gd name="connsiteX178" fmla="*/ 2186609 w 12192000"/>
              <a:gd name="connsiteY178" fmla="*/ 2008263 h 2237474"/>
              <a:gd name="connsiteX179" fmla="*/ 2164831 w 12192000"/>
              <a:gd name="connsiteY179" fmla="*/ 2010143 h 2237474"/>
              <a:gd name="connsiteX180" fmla="*/ 2152836 w 12192000"/>
              <a:gd name="connsiteY180" fmla="*/ 2010048 h 2237474"/>
              <a:gd name="connsiteX181" fmla="*/ 2117102 w 12192000"/>
              <a:gd name="connsiteY181" fmla="*/ 2023004 h 2237474"/>
              <a:gd name="connsiteX182" fmla="*/ 2111935 w 12192000"/>
              <a:gd name="connsiteY182" fmla="*/ 2023163 h 2237474"/>
              <a:gd name="connsiteX183" fmla="*/ 2089991 w 12192000"/>
              <a:gd name="connsiteY183" fmla="*/ 2034193 h 2237474"/>
              <a:gd name="connsiteX184" fmla="*/ 2058061 w 12192000"/>
              <a:gd name="connsiteY184" fmla="*/ 2047942 h 2237474"/>
              <a:gd name="connsiteX185" fmla="*/ 2055737 w 12192000"/>
              <a:gd name="connsiteY185" fmla="*/ 2047704 h 2237474"/>
              <a:gd name="connsiteX186" fmla="*/ 2042244 w 12192000"/>
              <a:gd name="connsiteY186" fmla="*/ 2055560 h 2237474"/>
              <a:gd name="connsiteX187" fmla="*/ 1976224 w 12192000"/>
              <a:gd name="connsiteY187" fmla="*/ 2074257 h 2237474"/>
              <a:gd name="connsiteX188" fmla="*/ 1877728 w 12192000"/>
              <a:gd name="connsiteY188" fmla="*/ 2101004 h 2237474"/>
              <a:gd name="connsiteX189" fmla="*/ 1759056 w 12192000"/>
              <a:gd name="connsiteY189" fmla="*/ 2125608 h 2237474"/>
              <a:gd name="connsiteX190" fmla="*/ 1637948 w 12192000"/>
              <a:gd name="connsiteY190" fmla="*/ 2172597 h 2237474"/>
              <a:gd name="connsiteX191" fmla="*/ 1434549 w 12192000"/>
              <a:gd name="connsiteY191" fmla="*/ 2234522 h 2237474"/>
              <a:gd name="connsiteX192" fmla="*/ 1398481 w 12192000"/>
              <a:gd name="connsiteY192" fmla="*/ 2237074 h 2237474"/>
              <a:gd name="connsiteX193" fmla="*/ 1398407 w 12192000"/>
              <a:gd name="connsiteY193" fmla="*/ 2237095 h 2237474"/>
              <a:gd name="connsiteX194" fmla="*/ 1370962 w 12192000"/>
              <a:gd name="connsiteY194" fmla="*/ 2237474 h 2237474"/>
              <a:gd name="connsiteX195" fmla="*/ 1356367 w 12192000"/>
              <a:gd name="connsiteY195" fmla="*/ 2235089 h 2237474"/>
              <a:gd name="connsiteX196" fmla="*/ 1324828 w 12192000"/>
              <a:gd name="connsiteY196" fmla="*/ 2231968 h 2237474"/>
              <a:gd name="connsiteX197" fmla="*/ 1297744 w 12192000"/>
              <a:gd name="connsiteY197" fmla="*/ 2235849 h 2237474"/>
              <a:gd name="connsiteX198" fmla="*/ 1286236 w 12192000"/>
              <a:gd name="connsiteY198" fmla="*/ 2233135 h 2237474"/>
              <a:gd name="connsiteX199" fmla="*/ 1283504 w 12192000"/>
              <a:gd name="connsiteY199" fmla="*/ 2233797 h 2237474"/>
              <a:gd name="connsiteX200" fmla="*/ 1279765 w 12192000"/>
              <a:gd name="connsiteY200" fmla="*/ 2229639 h 2237474"/>
              <a:gd name="connsiteX201" fmla="*/ 1195347 w 12192000"/>
              <a:gd name="connsiteY201" fmla="*/ 2212354 h 2237474"/>
              <a:gd name="connsiteX202" fmla="*/ 970251 w 12192000"/>
              <a:gd name="connsiteY202" fmla="*/ 2221029 h 2237474"/>
              <a:gd name="connsiteX203" fmla="*/ 812914 w 12192000"/>
              <a:gd name="connsiteY203" fmla="*/ 2202752 h 2237474"/>
              <a:gd name="connsiteX204" fmla="*/ 800195 w 12192000"/>
              <a:gd name="connsiteY204" fmla="*/ 2209407 h 2237474"/>
              <a:gd name="connsiteX205" fmla="*/ 784978 w 12192000"/>
              <a:gd name="connsiteY205" fmla="*/ 2212360 h 2237474"/>
              <a:gd name="connsiteX206" fmla="*/ 681987 w 12192000"/>
              <a:gd name="connsiteY206" fmla="*/ 2216757 h 2237474"/>
              <a:gd name="connsiteX207" fmla="*/ 669923 w 12192000"/>
              <a:gd name="connsiteY207" fmla="*/ 2211682 h 2237474"/>
              <a:gd name="connsiteX208" fmla="*/ 648680 w 12192000"/>
              <a:gd name="connsiteY208" fmla="*/ 2206229 h 2237474"/>
              <a:gd name="connsiteX209" fmla="*/ 597225 w 12192000"/>
              <a:gd name="connsiteY209" fmla="*/ 2180999 h 2237474"/>
              <a:gd name="connsiteX210" fmla="*/ 558449 w 12192000"/>
              <a:gd name="connsiteY210" fmla="*/ 2182346 h 2237474"/>
              <a:gd name="connsiteX211" fmla="*/ 550517 w 12192000"/>
              <a:gd name="connsiteY211" fmla="*/ 2182060 h 2237474"/>
              <a:gd name="connsiteX212" fmla="*/ 550309 w 12192000"/>
              <a:gd name="connsiteY212" fmla="*/ 2181825 h 2237474"/>
              <a:gd name="connsiteX213" fmla="*/ 541836 w 12192000"/>
              <a:gd name="connsiteY213" fmla="*/ 2181063 h 2237474"/>
              <a:gd name="connsiteX214" fmla="*/ 536057 w 12192000"/>
              <a:gd name="connsiteY214" fmla="*/ 2181537 h 2237474"/>
              <a:gd name="connsiteX215" fmla="*/ 520671 w 12192000"/>
              <a:gd name="connsiteY215" fmla="*/ 2180980 h 2237474"/>
              <a:gd name="connsiteX216" fmla="*/ 515024 w 12192000"/>
              <a:gd name="connsiteY216" fmla="*/ 2179258 h 2237474"/>
              <a:gd name="connsiteX217" fmla="*/ 512278 w 12192000"/>
              <a:gd name="connsiteY217" fmla="*/ 2176369 h 2237474"/>
              <a:gd name="connsiteX218" fmla="*/ 480419 w 12192000"/>
              <a:gd name="connsiteY218" fmla="*/ 2167807 h 2237474"/>
              <a:gd name="connsiteX219" fmla="*/ 413835 w 12192000"/>
              <a:gd name="connsiteY219" fmla="*/ 2156783 h 2237474"/>
              <a:gd name="connsiteX220" fmla="*/ 376513 w 12192000"/>
              <a:gd name="connsiteY220" fmla="*/ 2154014 h 2237474"/>
              <a:gd name="connsiteX221" fmla="*/ 273386 w 12192000"/>
              <a:gd name="connsiteY221" fmla="*/ 2142551 h 2237474"/>
              <a:gd name="connsiteX222" fmla="*/ 169207 w 12192000"/>
              <a:gd name="connsiteY222" fmla="*/ 2128100 h 2237474"/>
              <a:gd name="connsiteX223" fmla="*/ 93149 w 12192000"/>
              <a:gd name="connsiteY223" fmla="*/ 2105324 h 2237474"/>
              <a:gd name="connsiteX224" fmla="*/ 88109 w 12192000"/>
              <a:gd name="connsiteY224" fmla="*/ 2106704 h 2237474"/>
              <a:gd name="connsiteX225" fmla="*/ 80022 w 12192000"/>
              <a:gd name="connsiteY225" fmla="*/ 2107254 h 2237474"/>
              <a:gd name="connsiteX226" fmla="*/ 79717 w 12192000"/>
              <a:gd name="connsiteY226" fmla="*/ 2107046 h 2237474"/>
              <a:gd name="connsiteX227" fmla="*/ 72352 w 12192000"/>
              <a:gd name="connsiteY227" fmla="*/ 2107991 h 2237474"/>
              <a:gd name="connsiteX228" fmla="*/ 37645 w 12192000"/>
              <a:gd name="connsiteY228" fmla="*/ 2115401 h 2237474"/>
              <a:gd name="connsiteX229" fmla="*/ 4572 w 12192000"/>
              <a:gd name="connsiteY229" fmla="*/ 2111091 h 2237474"/>
              <a:gd name="connsiteX230" fmla="*/ 0 w 12192000"/>
              <a:gd name="connsiteY230" fmla="*/ 2110468 h 2237474"/>
              <a:gd name="connsiteX231" fmla="*/ 0 w 12192000"/>
              <a:gd name="connsiteY23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16595 w 12192000"/>
              <a:gd name="connsiteY97" fmla="*/ 1667475 h 2237474"/>
              <a:gd name="connsiteX98" fmla="*/ 6508541 w 12192000"/>
              <a:gd name="connsiteY98" fmla="*/ 1668757 h 2237474"/>
              <a:gd name="connsiteX99" fmla="*/ 6471012 w 12192000"/>
              <a:gd name="connsiteY99" fmla="*/ 1678604 h 2237474"/>
              <a:gd name="connsiteX100" fmla="*/ 6415265 w 12192000"/>
              <a:gd name="connsiteY100" fmla="*/ 1665317 h 2237474"/>
              <a:gd name="connsiteX101" fmla="*/ 6364035 w 12192000"/>
              <a:gd name="connsiteY101" fmla="*/ 1667683 h 2237474"/>
              <a:gd name="connsiteX102" fmla="*/ 6280959 w 12192000"/>
              <a:gd name="connsiteY102" fmla="*/ 1689329 h 2237474"/>
              <a:gd name="connsiteX103" fmla="*/ 6243319 w 12192000"/>
              <a:gd name="connsiteY103" fmla="*/ 1695560 h 2237474"/>
              <a:gd name="connsiteX104" fmla="*/ 6098321 w 12192000"/>
              <a:gd name="connsiteY104" fmla="*/ 1721646 h 2237474"/>
              <a:gd name="connsiteX105" fmla="*/ 5880652 w 12192000"/>
              <a:gd name="connsiteY105" fmla="*/ 1779643 h 2237474"/>
              <a:gd name="connsiteX106" fmla="*/ 5785959 w 12192000"/>
              <a:gd name="connsiteY106" fmla="*/ 1775307 h 2237474"/>
              <a:gd name="connsiteX107" fmla="*/ 5643534 w 12192000"/>
              <a:gd name="connsiteY107" fmla="*/ 1802919 h 2237474"/>
              <a:gd name="connsiteX108" fmla="*/ 5518799 w 12192000"/>
              <a:gd name="connsiteY108" fmla="*/ 1818312 h 2237474"/>
              <a:gd name="connsiteX109" fmla="*/ 5505014 w 12192000"/>
              <a:gd name="connsiteY109" fmla="*/ 1819259 h 2237474"/>
              <a:gd name="connsiteX110" fmla="*/ 5453307 w 12192000"/>
              <a:gd name="connsiteY110" fmla="*/ 1815450 h 2237474"/>
              <a:gd name="connsiteX111" fmla="*/ 5364192 w 12192000"/>
              <a:gd name="connsiteY111" fmla="*/ 1826074 h 2237474"/>
              <a:gd name="connsiteX112" fmla="*/ 5350380 w 12192000"/>
              <a:gd name="connsiteY112" fmla="*/ 1830891 h 2237474"/>
              <a:gd name="connsiteX113" fmla="*/ 5259633 w 12192000"/>
              <a:gd name="connsiteY113" fmla="*/ 1837160 h 2237474"/>
              <a:gd name="connsiteX114" fmla="*/ 5197513 w 12192000"/>
              <a:gd name="connsiteY114" fmla="*/ 1844718 h 2237474"/>
              <a:gd name="connsiteX115" fmla="*/ 5184170 w 12192000"/>
              <a:gd name="connsiteY115" fmla="*/ 1849402 h 2237474"/>
              <a:gd name="connsiteX116" fmla="*/ 5168852 w 12192000"/>
              <a:gd name="connsiteY116" fmla="*/ 1844846 h 2237474"/>
              <a:gd name="connsiteX117" fmla="*/ 5164370 w 12192000"/>
              <a:gd name="connsiteY117" fmla="*/ 1840597 h 2237474"/>
              <a:gd name="connsiteX118" fmla="*/ 5114927 w 12192000"/>
              <a:gd name="connsiteY118" fmla="*/ 1847827 h 2237474"/>
              <a:gd name="connsiteX119" fmla="*/ 5108970 w 12192000"/>
              <a:gd name="connsiteY119" fmla="*/ 1847935 h 2237474"/>
              <a:gd name="connsiteX120" fmla="*/ 5067961 w 12192000"/>
              <a:gd name="connsiteY120" fmla="*/ 1845917 h 2237474"/>
              <a:gd name="connsiteX121" fmla="*/ 5007075 w 12192000"/>
              <a:gd name="connsiteY121" fmla="*/ 1838626 h 2237474"/>
              <a:gd name="connsiteX122" fmla="*/ 4944087 w 12192000"/>
              <a:gd name="connsiteY122" fmla="*/ 1823332 h 2237474"/>
              <a:gd name="connsiteX123" fmla="*/ 4907662 w 12192000"/>
              <a:gd name="connsiteY123" fmla="*/ 1816900 h 2237474"/>
              <a:gd name="connsiteX124" fmla="*/ 4882386 w 12192000"/>
              <a:gd name="connsiteY124" fmla="*/ 1809844 h 2237474"/>
              <a:gd name="connsiteX125" fmla="*/ 4811440 w 12192000"/>
              <a:gd name="connsiteY125" fmla="*/ 1804655 h 2237474"/>
              <a:gd name="connsiteX126" fmla="*/ 4691075 w 12192000"/>
              <a:gd name="connsiteY126" fmla="*/ 1801389 h 2237474"/>
              <a:gd name="connsiteX127" fmla="*/ 4611738 w 12192000"/>
              <a:gd name="connsiteY127" fmla="*/ 1776964 h 2237474"/>
              <a:gd name="connsiteX128" fmla="*/ 4560070 w 12192000"/>
              <a:gd name="connsiteY128" fmla="*/ 1785640 h 2237474"/>
              <a:gd name="connsiteX129" fmla="*/ 4536503 w 12192000"/>
              <a:gd name="connsiteY129" fmla="*/ 1785334 h 2237474"/>
              <a:gd name="connsiteX130" fmla="*/ 4513724 w 12192000"/>
              <a:gd name="connsiteY130" fmla="*/ 1791996 h 2237474"/>
              <a:gd name="connsiteX131" fmla="*/ 4459810 w 12192000"/>
              <a:gd name="connsiteY131" fmla="*/ 1797886 h 2237474"/>
              <a:gd name="connsiteX132" fmla="*/ 4379064 w 12192000"/>
              <a:gd name="connsiteY132" fmla="*/ 1817177 h 2237474"/>
              <a:gd name="connsiteX133" fmla="*/ 4319209 w 12192000"/>
              <a:gd name="connsiteY133" fmla="*/ 1834833 h 2237474"/>
              <a:gd name="connsiteX134" fmla="*/ 4290981 w 12192000"/>
              <a:gd name="connsiteY134" fmla="*/ 1839677 h 2237474"/>
              <a:gd name="connsiteX135" fmla="*/ 4285792 w 12192000"/>
              <a:gd name="connsiteY135" fmla="*/ 1836231 h 2237474"/>
              <a:gd name="connsiteX136" fmla="*/ 4238372 w 12192000"/>
              <a:gd name="connsiteY136" fmla="*/ 1851480 h 2237474"/>
              <a:gd name="connsiteX137" fmla="*/ 4232517 w 12192000"/>
              <a:gd name="connsiteY137" fmla="*/ 1852567 h 2237474"/>
              <a:gd name="connsiteX138" fmla="*/ 4191732 w 12192000"/>
              <a:gd name="connsiteY138" fmla="*/ 1857328 h 2237474"/>
              <a:gd name="connsiteX139" fmla="*/ 4065532 w 12192000"/>
              <a:gd name="connsiteY139" fmla="*/ 1855477 h 2237474"/>
              <a:gd name="connsiteX140" fmla="*/ 4028460 w 12192000"/>
              <a:gd name="connsiteY140" fmla="*/ 1855137 h 2237474"/>
              <a:gd name="connsiteX141" fmla="*/ 4002267 w 12192000"/>
              <a:gd name="connsiteY141" fmla="*/ 1852352 h 2237474"/>
              <a:gd name="connsiteX142" fmla="*/ 3931396 w 12192000"/>
              <a:gd name="connsiteY142" fmla="*/ 1858915 h 2237474"/>
              <a:gd name="connsiteX143" fmla="*/ 3812162 w 12192000"/>
              <a:gd name="connsiteY143" fmla="*/ 1875501 h 2237474"/>
              <a:gd name="connsiteX144" fmla="*/ 3729530 w 12192000"/>
              <a:gd name="connsiteY144" fmla="*/ 1864513 h 2237474"/>
              <a:gd name="connsiteX145" fmla="*/ 3680177 w 12192000"/>
              <a:gd name="connsiteY145" fmla="*/ 1881552 h 2237474"/>
              <a:gd name="connsiteX146" fmla="*/ 3567259 w 12192000"/>
              <a:gd name="connsiteY146" fmla="*/ 1893482 h 2237474"/>
              <a:gd name="connsiteX147" fmla="*/ 3405770 w 12192000"/>
              <a:gd name="connsiteY147" fmla="*/ 1904591 h 2237474"/>
              <a:gd name="connsiteX148" fmla="*/ 3280097 w 12192000"/>
              <a:gd name="connsiteY148" fmla="*/ 1919610 h 2237474"/>
              <a:gd name="connsiteX149" fmla="*/ 3123424 w 12192000"/>
              <a:gd name="connsiteY149" fmla="*/ 1952930 h 2237474"/>
              <a:gd name="connsiteX150" fmla="*/ 3009910 w 12192000"/>
              <a:gd name="connsiteY150" fmla="*/ 1957866 h 2237474"/>
              <a:gd name="connsiteX151" fmla="*/ 2995934 w 12192000"/>
              <a:gd name="connsiteY151" fmla="*/ 1967085 h 2237474"/>
              <a:gd name="connsiteX152" fmla="*/ 2980071 w 12192000"/>
              <a:gd name="connsiteY152" fmla="*/ 1972988 h 2237474"/>
              <a:gd name="connsiteX153" fmla="*/ 2978094 w 12192000"/>
              <a:gd name="connsiteY153" fmla="*/ 1972369 h 2237474"/>
              <a:gd name="connsiteX154" fmla="*/ 2942858 w 12192000"/>
              <a:gd name="connsiteY154" fmla="*/ 1981367 h 2237474"/>
              <a:gd name="connsiteX155" fmla="*/ 2875436 w 12192000"/>
              <a:gd name="connsiteY155" fmla="*/ 1996977 h 2237474"/>
              <a:gd name="connsiteX156" fmla="*/ 2874892 w 12192000"/>
              <a:gd name="connsiteY156" fmla="*/ 1996085 h 2237474"/>
              <a:gd name="connsiteX157" fmla="*/ 2864145 w 12192000"/>
              <a:gd name="connsiteY157" fmla="*/ 1994061 h 2237474"/>
              <a:gd name="connsiteX158" fmla="*/ 2843662 w 12192000"/>
              <a:gd name="connsiteY158" fmla="*/ 1992498 h 2237474"/>
              <a:gd name="connsiteX159" fmla="*/ 2796128 w 12192000"/>
              <a:gd name="connsiteY159" fmla="*/ 1976403 h 2237474"/>
              <a:gd name="connsiteX160" fmla="*/ 2756784 w 12192000"/>
              <a:gd name="connsiteY160" fmla="*/ 1985116 h 2237474"/>
              <a:gd name="connsiteX161" fmla="*/ 2748833 w 12192000"/>
              <a:gd name="connsiteY161" fmla="*/ 1986323 h 2237474"/>
              <a:gd name="connsiteX162" fmla="*/ 2748661 w 12192000"/>
              <a:gd name="connsiteY162" fmla="*/ 1986122 h 2237474"/>
              <a:gd name="connsiteX163" fmla="*/ 2740251 w 12192000"/>
              <a:gd name="connsiteY163" fmla="*/ 1986946 h 2237474"/>
              <a:gd name="connsiteX164" fmla="*/ 2718916 w 12192000"/>
              <a:gd name="connsiteY164" fmla="*/ 1990867 h 2237474"/>
              <a:gd name="connsiteX165" fmla="*/ 2713522 w 12192000"/>
              <a:gd name="connsiteY165" fmla="*/ 1990173 h 2237474"/>
              <a:gd name="connsiteX166" fmla="*/ 2680597 w 12192000"/>
              <a:gd name="connsiteY166" fmla="*/ 1984996 h 2237474"/>
              <a:gd name="connsiteX167" fmla="*/ 2578178 w 12192000"/>
              <a:gd name="connsiteY167" fmla="*/ 1990531 h 2237474"/>
              <a:gd name="connsiteX168" fmla="*/ 2476147 w 12192000"/>
              <a:gd name="connsiteY168" fmla="*/ 1998305 h 2237474"/>
              <a:gd name="connsiteX169" fmla="*/ 2373568 w 12192000"/>
              <a:gd name="connsiteY169" fmla="*/ 2003219 h 2237474"/>
              <a:gd name="connsiteX170" fmla="*/ 2321399 w 12192000"/>
              <a:gd name="connsiteY170" fmla="*/ 1989467 h 2237474"/>
              <a:gd name="connsiteX171" fmla="*/ 2315525 w 12192000"/>
              <a:gd name="connsiteY171" fmla="*/ 1989708 h 2237474"/>
              <a:gd name="connsiteX172" fmla="*/ 2300792 w 12192000"/>
              <a:gd name="connsiteY172" fmla="*/ 1994290 h 2237474"/>
              <a:gd name="connsiteX173" fmla="*/ 2295469 w 12192000"/>
              <a:gd name="connsiteY173" fmla="*/ 1996659 h 2237474"/>
              <a:gd name="connsiteX174" fmla="*/ 2287219 w 12192000"/>
              <a:gd name="connsiteY174" fmla="*/ 1998750 h 2237474"/>
              <a:gd name="connsiteX175" fmla="*/ 2286948 w 12192000"/>
              <a:gd name="connsiteY175" fmla="*/ 1998596 h 2237474"/>
              <a:gd name="connsiteX176" fmla="*/ 2243069 w 12192000"/>
              <a:gd name="connsiteY176" fmla="*/ 2015111 h 2237474"/>
              <a:gd name="connsiteX177" fmla="*/ 2186609 w 12192000"/>
              <a:gd name="connsiteY177" fmla="*/ 2008263 h 2237474"/>
              <a:gd name="connsiteX178" fmla="*/ 2164831 w 12192000"/>
              <a:gd name="connsiteY178" fmla="*/ 2010143 h 2237474"/>
              <a:gd name="connsiteX179" fmla="*/ 2152836 w 12192000"/>
              <a:gd name="connsiteY179" fmla="*/ 2010048 h 2237474"/>
              <a:gd name="connsiteX180" fmla="*/ 2117102 w 12192000"/>
              <a:gd name="connsiteY180" fmla="*/ 2023004 h 2237474"/>
              <a:gd name="connsiteX181" fmla="*/ 2111935 w 12192000"/>
              <a:gd name="connsiteY181" fmla="*/ 2023163 h 2237474"/>
              <a:gd name="connsiteX182" fmla="*/ 2089991 w 12192000"/>
              <a:gd name="connsiteY182" fmla="*/ 2034193 h 2237474"/>
              <a:gd name="connsiteX183" fmla="*/ 2058061 w 12192000"/>
              <a:gd name="connsiteY183" fmla="*/ 2047942 h 2237474"/>
              <a:gd name="connsiteX184" fmla="*/ 2055737 w 12192000"/>
              <a:gd name="connsiteY184" fmla="*/ 2047704 h 2237474"/>
              <a:gd name="connsiteX185" fmla="*/ 2042244 w 12192000"/>
              <a:gd name="connsiteY185" fmla="*/ 2055560 h 2237474"/>
              <a:gd name="connsiteX186" fmla="*/ 1976224 w 12192000"/>
              <a:gd name="connsiteY186" fmla="*/ 2074257 h 2237474"/>
              <a:gd name="connsiteX187" fmla="*/ 1877728 w 12192000"/>
              <a:gd name="connsiteY187" fmla="*/ 2101004 h 2237474"/>
              <a:gd name="connsiteX188" fmla="*/ 1759056 w 12192000"/>
              <a:gd name="connsiteY188" fmla="*/ 2125608 h 2237474"/>
              <a:gd name="connsiteX189" fmla="*/ 1637948 w 12192000"/>
              <a:gd name="connsiteY189" fmla="*/ 2172597 h 2237474"/>
              <a:gd name="connsiteX190" fmla="*/ 1434549 w 12192000"/>
              <a:gd name="connsiteY190" fmla="*/ 2234522 h 2237474"/>
              <a:gd name="connsiteX191" fmla="*/ 1398481 w 12192000"/>
              <a:gd name="connsiteY191" fmla="*/ 2237074 h 2237474"/>
              <a:gd name="connsiteX192" fmla="*/ 1398407 w 12192000"/>
              <a:gd name="connsiteY192" fmla="*/ 2237095 h 2237474"/>
              <a:gd name="connsiteX193" fmla="*/ 1370962 w 12192000"/>
              <a:gd name="connsiteY193" fmla="*/ 2237474 h 2237474"/>
              <a:gd name="connsiteX194" fmla="*/ 1356367 w 12192000"/>
              <a:gd name="connsiteY194" fmla="*/ 2235089 h 2237474"/>
              <a:gd name="connsiteX195" fmla="*/ 1324828 w 12192000"/>
              <a:gd name="connsiteY195" fmla="*/ 2231968 h 2237474"/>
              <a:gd name="connsiteX196" fmla="*/ 1297744 w 12192000"/>
              <a:gd name="connsiteY196" fmla="*/ 2235849 h 2237474"/>
              <a:gd name="connsiteX197" fmla="*/ 1286236 w 12192000"/>
              <a:gd name="connsiteY197" fmla="*/ 2233135 h 2237474"/>
              <a:gd name="connsiteX198" fmla="*/ 1283504 w 12192000"/>
              <a:gd name="connsiteY198" fmla="*/ 2233797 h 2237474"/>
              <a:gd name="connsiteX199" fmla="*/ 1279765 w 12192000"/>
              <a:gd name="connsiteY199" fmla="*/ 2229639 h 2237474"/>
              <a:gd name="connsiteX200" fmla="*/ 1195347 w 12192000"/>
              <a:gd name="connsiteY200" fmla="*/ 2212354 h 2237474"/>
              <a:gd name="connsiteX201" fmla="*/ 970251 w 12192000"/>
              <a:gd name="connsiteY201" fmla="*/ 2221029 h 2237474"/>
              <a:gd name="connsiteX202" fmla="*/ 812914 w 12192000"/>
              <a:gd name="connsiteY202" fmla="*/ 2202752 h 2237474"/>
              <a:gd name="connsiteX203" fmla="*/ 800195 w 12192000"/>
              <a:gd name="connsiteY203" fmla="*/ 2209407 h 2237474"/>
              <a:gd name="connsiteX204" fmla="*/ 784978 w 12192000"/>
              <a:gd name="connsiteY204" fmla="*/ 2212360 h 2237474"/>
              <a:gd name="connsiteX205" fmla="*/ 681987 w 12192000"/>
              <a:gd name="connsiteY205" fmla="*/ 2216757 h 2237474"/>
              <a:gd name="connsiteX206" fmla="*/ 669923 w 12192000"/>
              <a:gd name="connsiteY206" fmla="*/ 2211682 h 2237474"/>
              <a:gd name="connsiteX207" fmla="*/ 648680 w 12192000"/>
              <a:gd name="connsiteY207" fmla="*/ 2206229 h 2237474"/>
              <a:gd name="connsiteX208" fmla="*/ 597225 w 12192000"/>
              <a:gd name="connsiteY208" fmla="*/ 2180999 h 2237474"/>
              <a:gd name="connsiteX209" fmla="*/ 558449 w 12192000"/>
              <a:gd name="connsiteY209" fmla="*/ 2182346 h 2237474"/>
              <a:gd name="connsiteX210" fmla="*/ 550517 w 12192000"/>
              <a:gd name="connsiteY210" fmla="*/ 2182060 h 2237474"/>
              <a:gd name="connsiteX211" fmla="*/ 550309 w 12192000"/>
              <a:gd name="connsiteY211" fmla="*/ 2181825 h 2237474"/>
              <a:gd name="connsiteX212" fmla="*/ 541836 w 12192000"/>
              <a:gd name="connsiteY212" fmla="*/ 2181063 h 2237474"/>
              <a:gd name="connsiteX213" fmla="*/ 536057 w 12192000"/>
              <a:gd name="connsiteY213" fmla="*/ 2181537 h 2237474"/>
              <a:gd name="connsiteX214" fmla="*/ 520671 w 12192000"/>
              <a:gd name="connsiteY214" fmla="*/ 2180980 h 2237474"/>
              <a:gd name="connsiteX215" fmla="*/ 515024 w 12192000"/>
              <a:gd name="connsiteY215" fmla="*/ 2179258 h 2237474"/>
              <a:gd name="connsiteX216" fmla="*/ 512278 w 12192000"/>
              <a:gd name="connsiteY216" fmla="*/ 2176369 h 2237474"/>
              <a:gd name="connsiteX217" fmla="*/ 480419 w 12192000"/>
              <a:gd name="connsiteY217" fmla="*/ 2167807 h 2237474"/>
              <a:gd name="connsiteX218" fmla="*/ 413835 w 12192000"/>
              <a:gd name="connsiteY218" fmla="*/ 2156783 h 2237474"/>
              <a:gd name="connsiteX219" fmla="*/ 376513 w 12192000"/>
              <a:gd name="connsiteY219" fmla="*/ 2154014 h 2237474"/>
              <a:gd name="connsiteX220" fmla="*/ 273386 w 12192000"/>
              <a:gd name="connsiteY220" fmla="*/ 2142551 h 2237474"/>
              <a:gd name="connsiteX221" fmla="*/ 169207 w 12192000"/>
              <a:gd name="connsiteY221" fmla="*/ 2128100 h 2237474"/>
              <a:gd name="connsiteX222" fmla="*/ 93149 w 12192000"/>
              <a:gd name="connsiteY222" fmla="*/ 2105324 h 2237474"/>
              <a:gd name="connsiteX223" fmla="*/ 88109 w 12192000"/>
              <a:gd name="connsiteY223" fmla="*/ 2106704 h 2237474"/>
              <a:gd name="connsiteX224" fmla="*/ 80022 w 12192000"/>
              <a:gd name="connsiteY224" fmla="*/ 2107254 h 2237474"/>
              <a:gd name="connsiteX225" fmla="*/ 79717 w 12192000"/>
              <a:gd name="connsiteY225" fmla="*/ 2107046 h 2237474"/>
              <a:gd name="connsiteX226" fmla="*/ 72352 w 12192000"/>
              <a:gd name="connsiteY226" fmla="*/ 2107991 h 2237474"/>
              <a:gd name="connsiteX227" fmla="*/ 37645 w 12192000"/>
              <a:gd name="connsiteY227" fmla="*/ 2115401 h 2237474"/>
              <a:gd name="connsiteX228" fmla="*/ 4572 w 12192000"/>
              <a:gd name="connsiteY228" fmla="*/ 2111091 h 2237474"/>
              <a:gd name="connsiteX229" fmla="*/ 0 w 12192000"/>
              <a:gd name="connsiteY229" fmla="*/ 2110468 h 2237474"/>
              <a:gd name="connsiteX230" fmla="*/ 0 w 12192000"/>
              <a:gd name="connsiteY23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02328 w 12192000"/>
              <a:gd name="connsiteY67" fmla="*/ 1345865 h 2237474"/>
              <a:gd name="connsiteX68" fmla="*/ 7898322 w 12192000"/>
              <a:gd name="connsiteY68" fmla="*/ 1345689 h 2237474"/>
              <a:gd name="connsiteX69" fmla="*/ 7875879 w 12192000"/>
              <a:gd name="connsiteY69" fmla="*/ 1345646 h 2237474"/>
              <a:gd name="connsiteX70" fmla="*/ 7840612 w 12192000"/>
              <a:gd name="connsiteY70" fmla="*/ 1369373 h 2237474"/>
              <a:gd name="connsiteX71" fmla="*/ 7786819 w 12192000"/>
              <a:gd name="connsiteY71" fmla="*/ 1378970 h 2237474"/>
              <a:gd name="connsiteX72" fmla="*/ 7548172 w 12192000"/>
              <a:gd name="connsiteY72" fmla="*/ 1417460 h 2237474"/>
              <a:gd name="connsiteX73" fmla="*/ 7483437 w 12192000"/>
              <a:gd name="connsiteY73" fmla="*/ 1478152 h 2237474"/>
              <a:gd name="connsiteX74" fmla="*/ 7377870 w 12192000"/>
              <a:gd name="connsiteY74" fmla="*/ 1523319 h 2237474"/>
              <a:gd name="connsiteX75" fmla="*/ 7230737 w 12192000"/>
              <a:gd name="connsiteY75" fmla="*/ 1562633 h 2237474"/>
              <a:gd name="connsiteX76" fmla="*/ 7224458 w 12192000"/>
              <a:gd name="connsiteY76" fmla="*/ 1573008 h 2237474"/>
              <a:gd name="connsiteX77" fmla="*/ 7213486 w 12192000"/>
              <a:gd name="connsiteY77" fmla="*/ 1580987 h 2237474"/>
              <a:gd name="connsiteX78" fmla="*/ 7210972 w 12192000"/>
              <a:gd name="connsiteY78" fmla="*/ 1580856 h 2237474"/>
              <a:gd name="connsiteX79" fmla="*/ 7183121 w 12192000"/>
              <a:gd name="connsiteY79" fmla="*/ 1595162 h 2237474"/>
              <a:gd name="connsiteX80" fmla="*/ 7164601 w 12192000"/>
              <a:gd name="connsiteY80" fmla="*/ 1606490 h 2237474"/>
              <a:gd name="connsiteX81" fmla="*/ 7159286 w 12192000"/>
              <a:gd name="connsiteY81" fmla="*/ 1606850 h 2237474"/>
              <a:gd name="connsiteX82" fmla="*/ 7114651 w 12192000"/>
              <a:gd name="connsiteY82" fmla="*/ 1620959 h 2237474"/>
              <a:gd name="connsiteX83" fmla="*/ 7092727 w 12192000"/>
              <a:gd name="connsiteY83" fmla="*/ 1623628 h 2237474"/>
              <a:gd name="connsiteX84" fmla="*/ 7031309 w 12192000"/>
              <a:gd name="connsiteY84" fmla="*/ 1619451 h 2237474"/>
              <a:gd name="connsiteX85" fmla="*/ 6999084 w 12192000"/>
              <a:gd name="connsiteY85" fmla="*/ 1634317 h 2237474"/>
              <a:gd name="connsiteX86" fmla="*/ 6992107 w 12192000"/>
              <a:gd name="connsiteY86" fmla="*/ 1636860 h 2237474"/>
              <a:gd name="connsiteX87" fmla="*/ 6991765 w 12192000"/>
              <a:gd name="connsiteY87" fmla="*/ 1636725 h 2237474"/>
              <a:gd name="connsiteX88" fmla="*/ 6983996 w 12192000"/>
              <a:gd name="connsiteY88" fmla="*/ 1639040 h 2237474"/>
              <a:gd name="connsiteX89" fmla="*/ 6979383 w 12192000"/>
              <a:gd name="connsiteY89" fmla="*/ 1641496 h 2237474"/>
              <a:gd name="connsiteX90" fmla="*/ 6900177 w 12192000"/>
              <a:gd name="connsiteY90" fmla="*/ 1636016 h 2237474"/>
              <a:gd name="connsiteX91" fmla="*/ 6795372 w 12192000"/>
              <a:gd name="connsiteY91" fmla="*/ 1644845 h 2237474"/>
              <a:gd name="connsiteX92" fmla="*/ 6692251 w 12192000"/>
              <a:gd name="connsiteY92" fmla="*/ 1656357 h 2237474"/>
              <a:gd name="connsiteX93" fmla="*/ 6655235 w 12192000"/>
              <a:gd name="connsiteY93" fmla="*/ 1661869 h 2237474"/>
              <a:gd name="connsiteX94" fmla="*/ 6587857 w 12192000"/>
              <a:gd name="connsiteY94" fmla="*/ 1665769 h 2237474"/>
              <a:gd name="connsiteX95" fmla="*/ 6554894 w 12192000"/>
              <a:gd name="connsiteY95" fmla="*/ 1664428 h 2237474"/>
              <a:gd name="connsiteX96" fmla="*/ 6516595 w 12192000"/>
              <a:gd name="connsiteY96" fmla="*/ 1667475 h 2237474"/>
              <a:gd name="connsiteX97" fmla="*/ 6508541 w 12192000"/>
              <a:gd name="connsiteY97" fmla="*/ 1668757 h 2237474"/>
              <a:gd name="connsiteX98" fmla="*/ 6471012 w 12192000"/>
              <a:gd name="connsiteY98" fmla="*/ 1678604 h 2237474"/>
              <a:gd name="connsiteX99" fmla="*/ 6415265 w 12192000"/>
              <a:gd name="connsiteY99" fmla="*/ 1665317 h 2237474"/>
              <a:gd name="connsiteX100" fmla="*/ 6364035 w 12192000"/>
              <a:gd name="connsiteY100" fmla="*/ 1667683 h 2237474"/>
              <a:gd name="connsiteX101" fmla="*/ 6280959 w 12192000"/>
              <a:gd name="connsiteY101" fmla="*/ 1689329 h 2237474"/>
              <a:gd name="connsiteX102" fmla="*/ 6243319 w 12192000"/>
              <a:gd name="connsiteY102" fmla="*/ 1695560 h 2237474"/>
              <a:gd name="connsiteX103" fmla="*/ 6098321 w 12192000"/>
              <a:gd name="connsiteY103" fmla="*/ 1721646 h 2237474"/>
              <a:gd name="connsiteX104" fmla="*/ 5880652 w 12192000"/>
              <a:gd name="connsiteY104" fmla="*/ 1779643 h 2237474"/>
              <a:gd name="connsiteX105" fmla="*/ 5785959 w 12192000"/>
              <a:gd name="connsiteY105" fmla="*/ 1775307 h 2237474"/>
              <a:gd name="connsiteX106" fmla="*/ 5643534 w 12192000"/>
              <a:gd name="connsiteY106" fmla="*/ 1802919 h 2237474"/>
              <a:gd name="connsiteX107" fmla="*/ 5518799 w 12192000"/>
              <a:gd name="connsiteY107" fmla="*/ 1818312 h 2237474"/>
              <a:gd name="connsiteX108" fmla="*/ 5505014 w 12192000"/>
              <a:gd name="connsiteY108" fmla="*/ 1819259 h 2237474"/>
              <a:gd name="connsiteX109" fmla="*/ 5453307 w 12192000"/>
              <a:gd name="connsiteY109" fmla="*/ 1815450 h 2237474"/>
              <a:gd name="connsiteX110" fmla="*/ 5364192 w 12192000"/>
              <a:gd name="connsiteY110" fmla="*/ 1826074 h 2237474"/>
              <a:gd name="connsiteX111" fmla="*/ 5350380 w 12192000"/>
              <a:gd name="connsiteY111" fmla="*/ 1830891 h 2237474"/>
              <a:gd name="connsiteX112" fmla="*/ 5259633 w 12192000"/>
              <a:gd name="connsiteY112" fmla="*/ 1837160 h 2237474"/>
              <a:gd name="connsiteX113" fmla="*/ 5197513 w 12192000"/>
              <a:gd name="connsiteY113" fmla="*/ 1844718 h 2237474"/>
              <a:gd name="connsiteX114" fmla="*/ 5184170 w 12192000"/>
              <a:gd name="connsiteY114" fmla="*/ 1849402 h 2237474"/>
              <a:gd name="connsiteX115" fmla="*/ 5168852 w 12192000"/>
              <a:gd name="connsiteY115" fmla="*/ 1844846 h 2237474"/>
              <a:gd name="connsiteX116" fmla="*/ 5164370 w 12192000"/>
              <a:gd name="connsiteY116" fmla="*/ 1840597 h 2237474"/>
              <a:gd name="connsiteX117" fmla="*/ 5114927 w 12192000"/>
              <a:gd name="connsiteY117" fmla="*/ 1847827 h 2237474"/>
              <a:gd name="connsiteX118" fmla="*/ 5108970 w 12192000"/>
              <a:gd name="connsiteY118" fmla="*/ 1847935 h 2237474"/>
              <a:gd name="connsiteX119" fmla="*/ 5067961 w 12192000"/>
              <a:gd name="connsiteY119" fmla="*/ 1845917 h 2237474"/>
              <a:gd name="connsiteX120" fmla="*/ 5007075 w 12192000"/>
              <a:gd name="connsiteY120" fmla="*/ 1838626 h 2237474"/>
              <a:gd name="connsiteX121" fmla="*/ 4944087 w 12192000"/>
              <a:gd name="connsiteY121" fmla="*/ 1823332 h 2237474"/>
              <a:gd name="connsiteX122" fmla="*/ 4907662 w 12192000"/>
              <a:gd name="connsiteY122" fmla="*/ 1816900 h 2237474"/>
              <a:gd name="connsiteX123" fmla="*/ 4882386 w 12192000"/>
              <a:gd name="connsiteY123" fmla="*/ 1809844 h 2237474"/>
              <a:gd name="connsiteX124" fmla="*/ 4811440 w 12192000"/>
              <a:gd name="connsiteY124" fmla="*/ 1804655 h 2237474"/>
              <a:gd name="connsiteX125" fmla="*/ 4691075 w 12192000"/>
              <a:gd name="connsiteY125" fmla="*/ 1801389 h 2237474"/>
              <a:gd name="connsiteX126" fmla="*/ 4611738 w 12192000"/>
              <a:gd name="connsiteY126" fmla="*/ 1776964 h 2237474"/>
              <a:gd name="connsiteX127" fmla="*/ 4560070 w 12192000"/>
              <a:gd name="connsiteY127" fmla="*/ 1785640 h 2237474"/>
              <a:gd name="connsiteX128" fmla="*/ 4536503 w 12192000"/>
              <a:gd name="connsiteY128" fmla="*/ 1785334 h 2237474"/>
              <a:gd name="connsiteX129" fmla="*/ 4513724 w 12192000"/>
              <a:gd name="connsiteY129" fmla="*/ 1791996 h 2237474"/>
              <a:gd name="connsiteX130" fmla="*/ 4459810 w 12192000"/>
              <a:gd name="connsiteY130" fmla="*/ 1797886 h 2237474"/>
              <a:gd name="connsiteX131" fmla="*/ 4379064 w 12192000"/>
              <a:gd name="connsiteY131" fmla="*/ 1817177 h 2237474"/>
              <a:gd name="connsiteX132" fmla="*/ 4319209 w 12192000"/>
              <a:gd name="connsiteY132" fmla="*/ 1834833 h 2237474"/>
              <a:gd name="connsiteX133" fmla="*/ 4290981 w 12192000"/>
              <a:gd name="connsiteY133" fmla="*/ 1839677 h 2237474"/>
              <a:gd name="connsiteX134" fmla="*/ 4285792 w 12192000"/>
              <a:gd name="connsiteY134" fmla="*/ 1836231 h 2237474"/>
              <a:gd name="connsiteX135" fmla="*/ 4238372 w 12192000"/>
              <a:gd name="connsiteY135" fmla="*/ 1851480 h 2237474"/>
              <a:gd name="connsiteX136" fmla="*/ 4232517 w 12192000"/>
              <a:gd name="connsiteY136" fmla="*/ 1852567 h 2237474"/>
              <a:gd name="connsiteX137" fmla="*/ 4191732 w 12192000"/>
              <a:gd name="connsiteY137" fmla="*/ 1857328 h 2237474"/>
              <a:gd name="connsiteX138" fmla="*/ 4065532 w 12192000"/>
              <a:gd name="connsiteY138" fmla="*/ 1855477 h 2237474"/>
              <a:gd name="connsiteX139" fmla="*/ 4028460 w 12192000"/>
              <a:gd name="connsiteY139" fmla="*/ 1855137 h 2237474"/>
              <a:gd name="connsiteX140" fmla="*/ 4002267 w 12192000"/>
              <a:gd name="connsiteY140" fmla="*/ 1852352 h 2237474"/>
              <a:gd name="connsiteX141" fmla="*/ 3931396 w 12192000"/>
              <a:gd name="connsiteY141" fmla="*/ 1858915 h 2237474"/>
              <a:gd name="connsiteX142" fmla="*/ 3812162 w 12192000"/>
              <a:gd name="connsiteY142" fmla="*/ 1875501 h 2237474"/>
              <a:gd name="connsiteX143" fmla="*/ 3729530 w 12192000"/>
              <a:gd name="connsiteY143" fmla="*/ 1864513 h 2237474"/>
              <a:gd name="connsiteX144" fmla="*/ 3680177 w 12192000"/>
              <a:gd name="connsiteY144" fmla="*/ 1881552 h 2237474"/>
              <a:gd name="connsiteX145" fmla="*/ 3567259 w 12192000"/>
              <a:gd name="connsiteY145" fmla="*/ 1893482 h 2237474"/>
              <a:gd name="connsiteX146" fmla="*/ 3405770 w 12192000"/>
              <a:gd name="connsiteY146" fmla="*/ 1904591 h 2237474"/>
              <a:gd name="connsiteX147" fmla="*/ 3280097 w 12192000"/>
              <a:gd name="connsiteY147" fmla="*/ 1919610 h 2237474"/>
              <a:gd name="connsiteX148" fmla="*/ 3123424 w 12192000"/>
              <a:gd name="connsiteY148" fmla="*/ 1952930 h 2237474"/>
              <a:gd name="connsiteX149" fmla="*/ 3009910 w 12192000"/>
              <a:gd name="connsiteY149" fmla="*/ 1957866 h 2237474"/>
              <a:gd name="connsiteX150" fmla="*/ 2995934 w 12192000"/>
              <a:gd name="connsiteY150" fmla="*/ 1967085 h 2237474"/>
              <a:gd name="connsiteX151" fmla="*/ 2980071 w 12192000"/>
              <a:gd name="connsiteY151" fmla="*/ 1972988 h 2237474"/>
              <a:gd name="connsiteX152" fmla="*/ 2978094 w 12192000"/>
              <a:gd name="connsiteY152" fmla="*/ 1972369 h 2237474"/>
              <a:gd name="connsiteX153" fmla="*/ 2942858 w 12192000"/>
              <a:gd name="connsiteY153" fmla="*/ 1981367 h 2237474"/>
              <a:gd name="connsiteX154" fmla="*/ 2875436 w 12192000"/>
              <a:gd name="connsiteY154" fmla="*/ 1996977 h 2237474"/>
              <a:gd name="connsiteX155" fmla="*/ 2874892 w 12192000"/>
              <a:gd name="connsiteY155" fmla="*/ 1996085 h 2237474"/>
              <a:gd name="connsiteX156" fmla="*/ 2864145 w 12192000"/>
              <a:gd name="connsiteY156" fmla="*/ 1994061 h 2237474"/>
              <a:gd name="connsiteX157" fmla="*/ 2843662 w 12192000"/>
              <a:gd name="connsiteY157" fmla="*/ 1992498 h 2237474"/>
              <a:gd name="connsiteX158" fmla="*/ 2796128 w 12192000"/>
              <a:gd name="connsiteY158" fmla="*/ 1976403 h 2237474"/>
              <a:gd name="connsiteX159" fmla="*/ 2756784 w 12192000"/>
              <a:gd name="connsiteY159" fmla="*/ 1985116 h 2237474"/>
              <a:gd name="connsiteX160" fmla="*/ 2748833 w 12192000"/>
              <a:gd name="connsiteY160" fmla="*/ 1986323 h 2237474"/>
              <a:gd name="connsiteX161" fmla="*/ 2748661 w 12192000"/>
              <a:gd name="connsiteY161" fmla="*/ 1986122 h 2237474"/>
              <a:gd name="connsiteX162" fmla="*/ 2740251 w 12192000"/>
              <a:gd name="connsiteY162" fmla="*/ 1986946 h 2237474"/>
              <a:gd name="connsiteX163" fmla="*/ 2718916 w 12192000"/>
              <a:gd name="connsiteY163" fmla="*/ 1990867 h 2237474"/>
              <a:gd name="connsiteX164" fmla="*/ 2713522 w 12192000"/>
              <a:gd name="connsiteY164" fmla="*/ 1990173 h 2237474"/>
              <a:gd name="connsiteX165" fmla="*/ 2680597 w 12192000"/>
              <a:gd name="connsiteY165" fmla="*/ 1984996 h 2237474"/>
              <a:gd name="connsiteX166" fmla="*/ 2578178 w 12192000"/>
              <a:gd name="connsiteY166" fmla="*/ 1990531 h 2237474"/>
              <a:gd name="connsiteX167" fmla="*/ 2476147 w 12192000"/>
              <a:gd name="connsiteY167" fmla="*/ 1998305 h 2237474"/>
              <a:gd name="connsiteX168" fmla="*/ 2373568 w 12192000"/>
              <a:gd name="connsiteY168" fmla="*/ 2003219 h 2237474"/>
              <a:gd name="connsiteX169" fmla="*/ 2321399 w 12192000"/>
              <a:gd name="connsiteY169" fmla="*/ 1989467 h 2237474"/>
              <a:gd name="connsiteX170" fmla="*/ 2315525 w 12192000"/>
              <a:gd name="connsiteY170" fmla="*/ 1989708 h 2237474"/>
              <a:gd name="connsiteX171" fmla="*/ 2300792 w 12192000"/>
              <a:gd name="connsiteY171" fmla="*/ 1994290 h 2237474"/>
              <a:gd name="connsiteX172" fmla="*/ 2295469 w 12192000"/>
              <a:gd name="connsiteY172" fmla="*/ 1996659 h 2237474"/>
              <a:gd name="connsiteX173" fmla="*/ 2287219 w 12192000"/>
              <a:gd name="connsiteY173" fmla="*/ 1998750 h 2237474"/>
              <a:gd name="connsiteX174" fmla="*/ 2286948 w 12192000"/>
              <a:gd name="connsiteY174" fmla="*/ 1998596 h 2237474"/>
              <a:gd name="connsiteX175" fmla="*/ 2243069 w 12192000"/>
              <a:gd name="connsiteY175" fmla="*/ 2015111 h 2237474"/>
              <a:gd name="connsiteX176" fmla="*/ 2186609 w 12192000"/>
              <a:gd name="connsiteY176" fmla="*/ 2008263 h 2237474"/>
              <a:gd name="connsiteX177" fmla="*/ 2164831 w 12192000"/>
              <a:gd name="connsiteY177" fmla="*/ 2010143 h 2237474"/>
              <a:gd name="connsiteX178" fmla="*/ 2152836 w 12192000"/>
              <a:gd name="connsiteY178" fmla="*/ 2010048 h 2237474"/>
              <a:gd name="connsiteX179" fmla="*/ 2117102 w 12192000"/>
              <a:gd name="connsiteY179" fmla="*/ 2023004 h 2237474"/>
              <a:gd name="connsiteX180" fmla="*/ 2111935 w 12192000"/>
              <a:gd name="connsiteY180" fmla="*/ 2023163 h 2237474"/>
              <a:gd name="connsiteX181" fmla="*/ 2089991 w 12192000"/>
              <a:gd name="connsiteY181" fmla="*/ 2034193 h 2237474"/>
              <a:gd name="connsiteX182" fmla="*/ 2058061 w 12192000"/>
              <a:gd name="connsiteY182" fmla="*/ 2047942 h 2237474"/>
              <a:gd name="connsiteX183" fmla="*/ 2055737 w 12192000"/>
              <a:gd name="connsiteY183" fmla="*/ 2047704 h 2237474"/>
              <a:gd name="connsiteX184" fmla="*/ 2042244 w 12192000"/>
              <a:gd name="connsiteY184" fmla="*/ 2055560 h 2237474"/>
              <a:gd name="connsiteX185" fmla="*/ 1976224 w 12192000"/>
              <a:gd name="connsiteY185" fmla="*/ 2074257 h 2237474"/>
              <a:gd name="connsiteX186" fmla="*/ 1877728 w 12192000"/>
              <a:gd name="connsiteY186" fmla="*/ 2101004 h 2237474"/>
              <a:gd name="connsiteX187" fmla="*/ 1759056 w 12192000"/>
              <a:gd name="connsiteY187" fmla="*/ 2125608 h 2237474"/>
              <a:gd name="connsiteX188" fmla="*/ 1637948 w 12192000"/>
              <a:gd name="connsiteY188" fmla="*/ 2172597 h 2237474"/>
              <a:gd name="connsiteX189" fmla="*/ 1434549 w 12192000"/>
              <a:gd name="connsiteY189" fmla="*/ 2234522 h 2237474"/>
              <a:gd name="connsiteX190" fmla="*/ 1398481 w 12192000"/>
              <a:gd name="connsiteY190" fmla="*/ 2237074 h 2237474"/>
              <a:gd name="connsiteX191" fmla="*/ 1398407 w 12192000"/>
              <a:gd name="connsiteY191" fmla="*/ 2237095 h 2237474"/>
              <a:gd name="connsiteX192" fmla="*/ 1370962 w 12192000"/>
              <a:gd name="connsiteY192" fmla="*/ 2237474 h 2237474"/>
              <a:gd name="connsiteX193" fmla="*/ 1356367 w 12192000"/>
              <a:gd name="connsiteY193" fmla="*/ 2235089 h 2237474"/>
              <a:gd name="connsiteX194" fmla="*/ 1324828 w 12192000"/>
              <a:gd name="connsiteY194" fmla="*/ 2231968 h 2237474"/>
              <a:gd name="connsiteX195" fmla="*/ 1297744 w 12192000"/>
              <a:gd name="connsiteY195" fmla="*/ 2235849 h 2237474"/>
              <a:gd name="connsiteX196" fmla="*/ 1286236 w 12192000"/>
              <a:gd name="connsiteY196" fmla="*/ 2233135 h 2237474"/>
              <a:gd name="connsiteX197" fmla="*/ 1283504 w 12192000"/>
              <a:gd name="connsiteY197" fmla="*/ 2233797 h 2237474"/>
              <a:gd name="connsiteX198" fmla="*/ 1279765 w 12192000"/>
              <a:gd name="connsiteY198" fmla="*/ 2229639 h 2237474"/>
              <a:gd name="connsiteX199" fmla="*/ 1195347 w 12192000"/>
              <a:gd name="connsiteY199" fmla="*/ 2212354 h 2237474"/>
              <a:gd name="connsiteX200" fmla="*/ 970251 w 12192000"/>
              <a:gd name="connsiteY200" fmla="*/ 2221029 h 2237474"/>
              <a:gd name="connsiteX201" fmla="*/ 812914 w 12192000"/>
              <a:gd name="connsiteY201" fmla="*/ 2202752 h 2237474"/>
              <a:gd name="connsiteX202" fmla="*/ 800195 w 12192000"/>
              <a:gd name="connsiteY202" fmla="*/ 2209407 h 2237474"/>
              <a:gd name="connsiteX203" fmla="*/ 784978 w 12192000"/>
              <a:gd name="connsiteY203" fmla="*/ 2212360 h 2237474"/>
              <a:gd name="connsiteX204" fmla="*/ 681987 w 12192000"/>
              <a:gd name="connsiteY204" fmla="*/ 2216757 h 2237474"/>
              <a:gd name="connsiteX205" fmla="*/ 669923 w 12192000"/>
              <a:gd name="connsiteY205" fmla="*/ 2211682 h 2237474"/>
              <a:gd name="connsiteX206" fmla="*/ 648680 w 12192000"/>
              <a:gd name="connsiteY206" fmla="*/ 2206229 h 2237474"/>
              <a:gd name="connsiteX207" fmla="*/ 597225 w 12192000"/>
              <a:gd name="connsiteY207" fmla="*/ 2180999 h 2237474"/>
              <a:gd name="connsiteX208" fmla="*/ 558449 w 12192000"/>
              <a:gd name="connsiteY208" fmla="*/ 2182346 h 2237474"/>
              <a:gd name="connsiteX209" fmla="*/ 550517 w 12192000"/>
              <a:gd name="connsiteY209" fmla="*/ 2182060 h 2237474"/>
              <a:gd name="connsiteX210" fmla="*/ 550309 w 12192000"/>
              <a:gd name="connsiteY210" fmla="*/ 2181825 h 2237474"/>
              <a:gd name="connsiteX211" fmla="*/ 541836 w 12192000"/>
              <a:gd name="connsiteY211" fmla="*/ 2181063 h 2237474"/>
              <a:gd name="connsiteX212" fmla="*/ 536057 w 12192000"/>
              <a:gd name="connsiteY212" fmla="*/ 2181537 h 2237474"/>
              <a:gd name="connsiteX213" fmla="*/ 520671 w 12192000"/>
              <a:gd name="connsiteY213" fmla="*/ 2180980 h 2237474"/>
              <a:gd name="connsiteX214" fmla="*/ 515024 w 12192000"/>
              <a:gd name="connsiteY214" fmla="*/ 2179258 h 2237474"/>
              <a:gd name="connsiteX215" fmla="*/ 512278 w 12192000"/>
              <a:gd name="connsiteY215" fmla="*/ 2176369 h 2237474"/>
              <a:gd name="connsiteX216" fmla="*/ 480419 w 12192000"/>
              <a:gd name="connsiteY216" fmla="*/ 2167807 h 2237474"/>
              <a:gd name="connsiteX217" fmla="*/ 413835 w 12192000"/>
              <a:gd name="connsiteY217" fmla="*/ 2156783 h 2237474"/>
              <a:gd name="connsiteX218" fmla="*/ 376513 w 12192000"/>
              <a:gd name="connsiteY218" fmla="*/ 2154014 h 2237474"/>
              <a:gd name="connsiteX219" fmla="*/ 273386 w 12192000"/>
              <a:gd name="connsiteY219" fmla="*/ 2142551 h 2237474"/>
              <a:gd name="connsiteX220" fmla="*/ 169207 w 12192000"/>
              <a:gd name="connsiteY220" fmla="*/ 2128100 h 2237474"/>
              <a:gd name="connsiteX221" fmla="*/ 93149 w 12192000"/>
              <a:gd name="connsiteY221" fmla="*/ 2105324 h 2237474"/>
              <a:gd name="connsiteX222" fmla="*/ 88109 w 12192000"/>
              <a:gd name="connsiteY222" fmla="*/ 2106704 h 2237474"/>
              <a:gd name="connsiteX223" fmla="*/ 80022 w 12192000"/>
              <a:gd name="connsiteY223" fmla="*/ 2107254 h 2237474"/>
              <a:gd name="connsiteX224" fmla="*/ 79717 w 12192000"/>
              <a:gd name="connsiteY224" fmla="*/ 2107046 h 2237474"/>
              <a:gd name="connsiteX225" fmla="*/ 72352 w 12192000"/>
              <a:gd name="connsiteY225" fmla="*/ 2107991 h 2237474"/>
              <a:gd name="connsiteX226" fmla="*/ 37645 w 12192000"/>
              <a:gd name="connsiteY226" fmla="*/ 2115401 h 2237474"/>
              <a:gd name="connsiteX227" fmla="*/ 4572 w 12192000"/>
              <a:gd name="connsiteY227" fmla="*/ 2111091 h 2237474"/>
              <a:gd name="connsiteX228" fmla="*/ 0 w 12192000"/>
              <a:gd name="connsiteY228" fmla="*/ 2110468 h 2237474"/>
              <a:gd name="connsiteX229" fmla="*/ 0 w 12192000"/>
              <a:gd name="connsiteY22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59286 w 12192000"/>
              <a:gd name="connsiteY80" fmla="*/ 1606850 h 2237474"/>
              <a:gd name="connsiteX81" fmla="*/ 7114651 w 12192000"/>
              <a:gd name="connsiteY81" fmla="*/ 1620959 h 2237474"/>
              <a:gd name="connsiteX82" fmla="*/ 7092727 w 12192000"/>
              <a:gd name="connsiteY82" fmla="*/ 1623628 h 2237474"/>
              <a:gd name="connsiteX83" fmla="*/ 7031309 w 12192000"/>
              <a:gd name="connsiteY83" fmla="*/ 1619451 h 2237474"/>
              <a:gd name="connsiteX84" fmla="*/ 6999084 w 12192000"/>
              <a:gd name="connsiteY84" fmla="*/ 1634317 h 2237474"/>
              <a:gd name="connsiteX85" fmla="*/ 6992107 w 12192000"/>
              <a:gd name="connsiteY85" fmla="*/ 1636860 h 2237474"/>
              <a:gd name="connsiteX86" fmla="*/ 6991765 w 12192000"/>
              <a:gd name="connsiteY86" fmla="*/ 1636725 h 2237474"/>
              <a:gd name="connsiteX87" fmla="*/ 6983996 w 12192000"/>
              <a:gd name="connsiteY87" fmla="*/ 1639040 h 2237474"/>
              <a:gd name="connsiteX88" fmla="*/ 6979383 w 12192000"/>
              <a:gd name="connsiteY88" fmla="*/ 1641496 h 2237474"/>
              <a:gd name="connsiteX89" fmla="*/ 6900177 w 12192000"/>
              <a:gd name="connsiteY89" fmla="*/ 1636016 h 2237474"/>
              <a:gd name="connsiteX90" fmla="*/ 6795372 w 12192000"/>
              <a:gd name="connsiteY90" fmla="*/ 1644845 h 2237474"/>
              <a:gd name="connsiteX91" fmla="*/ 6692251 w 12192000"/>
              <a:gd name="connsiteY91" fmla="*/ 1656357 h 2237474"/>
              <a:gd name="connsiteX92" fmla="*/ 6655235 w 12192000"/>
              <a:gd name="connsiteY92" fmla="*/ 1661869 h 2237474"/>
              <a:gd name="connsiteX93" fmla="*/ 6587857 w 12192000"/>
              <a:gd name="connsiteY93" fmla="*/ 1665769 h 2237474"/>
              <a:gd name="connsiteX94" fmla="*/ 6554894 w 12192000"/>
              <a:gd name="connsiteY94" fmla="*/ 1664428 h 2237474"/>
              <a:gd name="connsiteX95" fmla="*/ 6516595 w 12192000"/>
              <a:gd name="connsiteY95" fmla="*/ 1667475 h 2237474"/>
              <a:gd name="connsiteX96" fmla="*/ 6508541 w 12192000"/>
              <a:gd name="connsiteY96" fmla="*/ 1668757 h 2237474"/>
              <a:gd name="connsiteX97" fmla="*/ 6471012 w 12192000"/>
              <a:gd name="connsiteY97" fmla="*/ 1678604 h 2237474"/>
              <a:gd name="connsiteX98" fmla="*/ 6415265 w 12192000"/>
              <a:gd name="connsiteY98" fmla="*/ 1665317 h 2237474"/>
              <a:gd name="connsiteX99" fmla="*/ 6364035 w 12192000"/>
              <a:gd name="connsiteY99" fmla="*/ 1667683 h 2237474"/>
              <a:gd name="connsiteX100" fmla="*/ 6280959 w 12192000"/>
              <a:gd name="connsiteY100" fmla="*/ 1689329 h 2237474"/>
              <a:gd name="connsiteX101" fmla="*/ 6243319 w 12192000"/>
              <a:gd name="connsiteY101" fmla="*/ 1695560 h 2237474"/>
              <a:gd name="connsiteX102" fmla="*/ 6098321 w 12192000"/>
              <a:gd name="connsiteY102" fmla="*/ 1721646 h 2237474"/>
              <a:gd name="connsiteX103" fmla="*/ 5880652 w 12192000"/>
              <a:gd name="connsiteY103" fmla="*/ 1779643 h 2237474"/>
              <a:gd name="connsiteX104" fmla="*/ 5785959 w 12192000"/>
              <a:gd name="connsiteY104" fmla="*/ 1775307 h 2237474"/>
              <a:gd name="connsiteX105" fmla="*/ 5643534 w 12192000"/>
              <a:gd name="connsiteY105" fmla="*/ 1802919 h 2237474"/>
              <a:gd name="connsiteX106" fmla="*/ 5518799 w 12192000"/>
              <a:gd name="connsiteY106" fmla="*/ 1818312 h 2237474"/>
              <a:gd name="connsiteX107" fmla="*/ 5505014 w 12192000"/>
              <a:gd name="connsiteY107" fmla="*/ 1819259 h 2237474"/>
              <a:gd name="connsiteX108" fmla="*/ 5453307 w 12192000"/>
              <a:gd name="connsiteY108" fmla="*/ 1815450 h 2237474"/>
              <a:gd name="connsiteX109" fmla="*/ 5364192 w 12192000"/>
              <a:gd name="connsiteY109" fmla="*/ 1826074 h 2237474"/>
              <a:gd name="connsiteX110" fmla="*/ 5350380 w 12192000"/>
              <a:gd name="connsiteY110" fmla="*/ 1830891 h 2237474"/>
              <a:gd name="connsiteX111" fmla="*/ 5259633 w 12192000"/>
              <a:gd name="connsiteY111" fmla="*/ 1837160 h 2237474"/>
              <a:gd name="connsiteX112" fmla="*/ 5197513 w 12192000"/>
              <a:gd name="connsiteY112" fmla="*/ 1844718 h 2237474"/>
              <a:gd name="connsiteX113" fmla="*/ 5184170 w 12192000"/>
              <a:gd name="connsiteY113" fmla="*/ 1849402 h 2237474"/>
              <a:gd name="connsiteX114" fmla="*/ 5168852 w 12192000"/>
              <a:gd name="connsiteY114" fmla="*/ 1844846 h 2237474"/>
              <a:gd name="connsiteX115" fmla="*/ 5164370 w 12192000"/>
              <a:gd name="connsiteY115" fmla="*/ 1840597 h 2237474"/>
              <a:gd name="connsiteX116" fmla="*/ 5114927 w 12192000"/>
              <a:gd name="connsiteY116" fmla="*/ 1847827 h 2237474"/>
              <a:gd name="connsiteX117" fmla="*/ 5108970 w 12192000"/>
              <a:gd name="connsiteY117" fmla="*/ 1847935 h 2237474"/>
              <a:gd name="connsiteX118" fmla="*/ 5067961 w 12192000"/>
              <a:gd name="connsiteY118" fmla="*/ 1845917 h 2237474"/>
              <a:gd name="connsiteX119" fmla="*/ 5007075 w 12192000"/>
              <a:gd name="connsiteY119" fmla="*/ 1838626 h 2237474"/>
              <a:gd name="connsiteX120" fmla="*/ 4944087 w 12192000"/>
              <a:gd name="connsiteY120" fmla="*/ 1823332 h 2237474"/>
              <a:gd name="connsiteX121" fmla="*/ 4907662 w 12192000"/>
              <a:gd name="connsiteY121" fmla="*/ 1816900 h 2237474"/>
              <a:gd name="connsiteX122" fmla="*/ 4882386 w 12192000"/>
              <a:gd name="connsiteY122" fmla="*/ 1809844 h 2237474"/>
              <a:gd name="connsiteX123" fmla="*/ 4811440 w 12192000"/>
              <a:gd name="connsiteY123" fmla="*/ 1804655 h 2237474"/>
              <a:gd name="connsiteX124" fmla="*/ 4691075 w 12192000"/>
              <a:gd name="connsiteY124" fmla="*/ 1801389 h 2237474"/>
              <a:gd name="connsiteX125" fmla="*/ 4611738 w 12192000"/>
              <a:gd name="connsiteY125" fmla="*/ 1776964 h 2237474"/>
              <a:gd name="connsiteX126" fmla="*/ 4560070 w 12192000"/>
              <a:gd name="connsiteY126" fmla="*/ 1785640 h 2237474"/>
              <a:gd name="connsiteX127" fmla="*/ 4536503 w 12192000"/>
              <a:gd name="connsiteY127" fmla="*/ 1785334 h 2237474"/>
              <a:gd name="connsiteX128" fmla="*/ 4513724 w 12192000"/>
              <a:gd name="connsiteY128" fmla="*/ 1791996 h 2237474"/>
              <a:gd name="connsiteX129" fmla="*/ 4459810 w 12192000"/>
              <a:gd name="connsiteY129" fmla="*/ 1797886 h 2237474"/>
              <a:gd name="connsiteX130" fmla="*/ 4379064 w 12192000"/>
              <a:gd name="connsiteY130" fmla="*/ 1817177 h 2237474"/>
              <a:gd name="connsiteX131" fmla="*/ 4319209 w 12192000"/>
              <a:gd name="connsiteY131" fmla="*/ 1834833 h 2237474"/>
              <a:gd name="connsiteX132" fmla="*/ 4290981 w 12192000"/>
              <a:gd name="connsiteY132" fmla="*/ 1839677 h 2237474"/>
              <a:gd name="connsiteX133" fmla="*/ 4285792 w 12192000"/>
              <a:gd name="connsiteY133" fmla="*/ 1836231 h 2237474"/>
              <a:gd name="connsiteX134" fmla="*/ 4238372 w 12192000"/>
              <a:gd name="connsiteY134" fmla="*/ 1851480 h 2237474"/>
              <a:gd name="connsiteX135" fmla="*/ 4232517 w 12192000"/>
              <a:gd name="connsiteY135" fmla="*/ 1852567 h 2237474"/>
              <a:gd name="connsiteX136" fmla="*/ 4191732 w 12192000"/>
              <a:gd name="connsiteY136" fmla="*/ 1857328 h 2237474"/>
              <a:gd name="connsiteX137" fmla="*/ 4065532 w 12192000"/>
              <a:gd name="connsiteY137" fmla="*/ 1855477 h 2237474"/>
              <a:gd name="connsiteX138" fmla="*/ 4028460 w 12192000"/>
              <a:gd name="connsiteY138" fmla="*/ 1855137 h 2237474"/>
              <a:gd name="connsiteX139" fmla="*/ 4002267 w 12192000"/>
              <a:gd name="connsiteY139" fmla="*/ 1852352 h 2237474"/>
              <a:gd name="connsiteX140" fmla="*/ 3931396 w 12192000"/>
              <a:gd name="connsiteY140" fmla="*/ 1858915 h 2237474"/>
              <a:gd name="connsiteX141" fmla="*/ 3812162 w 12192000"/>
              <a:gd name="connsiteY141" fmla="*/ 1875501 h 2237474"/>
              <a:gd name="connsiteX142" fmla="*/ 3729530 w 12192000"/>
              <a:gd name="connsiteY142" fmla="*/ 1864513 h 2237474"/>
              <a:gd name="connsiteX143" fmla="*/ 3680177 w 12192000"/>
              <a:gd name="connsiteY143" fmla="*/ 1881552 h 2237474"/>
              <a:gd name="connsiteX144" fmla="*/ 3567259 w 12192000"/>
              <a:gd name="connsiteY144" fmla="*/ 1893482 h 2237474"/>
              <a:gd name="connsiteX145" fmla="*/ 3405770 w 12192000"/>
              <a:gd name="connsiteY145" fmla="*/ 1904591 h 2237474"/>
              <a:gd name="connsiteX146" fmla="*/ 3280097 w 12192000"/>
              <a:gd name="connsiteY146" fmla="*/ 1919610 h 2237474"/>
              <a:gd name="connsiteX147" fmla="*/ 3123424 w 12192000"/>
              <a:gd name="connsiteY147" fmla="*/ 1952930 h 2237474"/>
              <a:gd name="connsiteX148" fmla="*/ 3009910 w 12192000"/>
              <a:gd name="connsiteY148" fmla="*/ 1957866 h 2237474"/>
              <a:gd name="connsiteX149" fmla="*/ 2995934 w 12192000"/>
              <a:gd name="connsiteY149" fmla="*/ 1967085 h 2237474"/>
              <a:gd name="connsiteX150" fmla="*/ 2980071 w 12192000"/>
              <a:gd name="connsiteY150" fmla="*/ 1972988 h 2237474"/>
              <a:gd name="connsiteX151" fmla="*/ 2978094 w 12192000"/>
              <a:gd name="connsiteY151" fmla="*/ 1972369 h 2237474"/>
              <a:gd name="connsiteX152" fmla="*/ 2942858 w 12192000"/>
              <a:gd name="connsiteY152" fmla="*/ 1981367 h 2237474"/>
              <a:gd name="connsiteX153" fmla="*/ 2875436 w 12192000"/>
              <a:gd name="connsiteY153" fmla="*/ 1996977 h 2237474"/>
              <a:gd name="connsiteX154" fmla="*/ 2874892 w 12192000"/>
              <a:gd name="connsiteY154" fmla="*/ 1996085 h 2237474"/>
              <a:gd name="connsiteX155" fmla="*/ 2864145 w 12192000"/>
              <a:gd name="connsiteY155" fmla="*/ 1994061 h 2237474"/>
              <a:gd name="connsiteX156" fmla="*/ 2843662 w 12192000"/>
              <a:gd name="connsiteY156" fmla="*/ 1992498 h 2237474"/>
              <a:gd name="connsiteX157" fmla="*/ 2796128 w 12192000"/>
              <a:gd name="connsiteY157" fmla="*/ 1976403 h 2237474"/>
              <a:gd name="connsiteX158" fmla="*/ 2756784 w 12192000"/>
              <a:gd name="connsiteY158" fmla="*/ 1985116 h 2237474"/>
              <a:gd name="connsiteX159" fmla="*/ 2748833 w 12192000"/>
              <a:gd name="connsiteY159" fmla="*/ 1986323 h 2237474"/>
              <a:gd name="connsiteX160" fmla="*/ 2748661 w 12192000"/>
              <a:gd name="connsiteY160" fmla="*/ 1986122 h 2237474"/>
              <a:gd name="connsiteX161" fmla="*/ 2740251 w 12192000"/>
              <a:gd name="connsiteY161" fmla="*/ 1986946 h 2237474"/>
              <a:gd name="connsiteX162" fmla="*/ 2718916 w 12192000"/>
              <a:gd name="connsiteY162" fmla="*/ 1990867 h 2237474"/>
              <a:gd name="connsiteX163" fmla="*/ 2713522 w 12192000"/>
              <a:gd name="connsiteY163" fmla="*/ 1990173 h 2237474"/>
              <a:gd name="connsiteX164" fmla="*/ 2680597 w 12192000"/>
              <a:gd name="connsiteY164" fmla="*/ 1984996 h 2237474"/>
              <a:gd name="connsiteX165" fmla="*/ 2578178 w 12192000"/>
              <a:gd name="connsiteY165" fmla="*/ 1990531 h 2237474"/>
              <a:gd name="connsiteX166" fmla="*/ 2476147 w 12192000"/>
              <a:gd name="connsiteY166" fmla="*/ 1998305 h 2237474"/>
              <a:gd name="connsiteX167" fmla="*/ 2373568 w 12192000"/>
              <a:gd name="connsiteY167" fmla="*/ 2003219 h 2237474"/>
              <a:gd name="connsiteX168" fmla="*/ 2321399 w 12192000"/>
              <a:gd name="connsiteY168" fmla="*/ 1989467 h 2237474"/>
              <a:gd name="connsiteX169" fmla="*/ 2315525 w 12192000"/>
              <a:gd name="connsiteY169" fmla="*/ 1989708 h 2237474"/>
              <a:gd name="connsiteX170" fmla="*/ 2300792 w 12192000"/>
              <a:gd name="connsiteY170" fmla="*/ 1994290 h 2237474"/>
              <a:gd name="connsiteX171" fmla="*/ 2295469 w 12192000"/>
              <a:gd name="connsiteY171" fmla="*/ 1996659 h 2237474"/>
              <a:gd name="connsiteX172" fmla="*/ 2287219 w 12192000"/>
              <a:gd name="connsiteY172" fmla="*/ 1998750 h 2237474"/>
              <a:gd name="connsiteX173" fmla="*/ 2286948 w 12192000"/>
              <a:gd name="connsiteY173" fmla="*/ 1998596 h 2237474"/>
              <a:gd name="connsiteX174" fmla="*/ 2243069 w 12192000"/>
              <a:gd name="connsiteY174" fmla="*/ 2015111 h 2237474"/>
              <a:gd name="connsiteX175" fmla="*/ 2186609 w 12192000"/>
              <a:gd name="connsiteY175" fmla="*/ 2008263 h 2237474"/>
              <a:gd name="connsiteX176" fmla="*/ 2164831 w 12192000"/>
              <a:gd name="connsiteY176" fmla="*/ 2010143 h 2237474"/>
              <a:gd name="connsiteX177" fmla="*/ 2152836 w 12192000"/>
              <a:gd name="connsiteY177" fmla="*/ 2010048 h 2237474"/>
              <a:gd name="connsiteX178" fmla="*/ 2117102 w 12192000"/>
              <a:gd name="connsiteY178" fmla="*/ 2023004 h 2237474"/>
              <a:gd name="connsiteX179" fmla="*/ 2111935 w 12192000"/>
              <a:gd name="connsiteY179" fmla="*/ 2023163 h 2237474"/>
              <a:gd name="connsiteX180" fmla="*/ 2089991 w 12192000"/>
              <a:gd name="connsiteY180" fmla="*/ 2034193 h 2237474"/>
              <a:gd name="connsiteX181" fmla="*/ 2058061 w 12192000"/>
              <a:gd name="connsiteY181" fmla="*/ 2047942 h 2237474"/>
              <a:gd name="connsiteX182" fmla="*/ 2055737 w 12192000"/>
              <a:gd name="connsiteY182" fmla="*/ 2047704 h 2237474"/>
              <a:gd name="connsiteX183" fmla="*/ 2042244 w 12192000"/>
              <a:gd name="connsiteY183" fmla="*/ 2055560 h 2237474"/>
              <a:gd name="connsiteX184" fmla="*/ 1976224 w 12192000"/>
              <a:gd name="connsiteY184" fmla="*/ 2074257 h 2237474"/>
              <a:gd name="connsiteX185" fmla="*/ 1877728 w 12192000"/>
              <a:gd name="connsiteY185" fmla="*/ 2101004 h 2237474"/>
              <a:gd name="connsiteX186" fmla="*/ 1759056 w 12192000"/>
              <a:gd name="connsiteY186" fmla="*/ 2125608 h 2237474"/>
              <a:gd name="connsiteX187" fmla="*/ 1637948 w 12192000"/>
              <a:gd name="connsiteY187" fmla="*/ 2172597 h 2237474"/>
              <a:gd name="connsiteX188" fmla="*/ 1434549 w 12192000"/>
              <a:gd name="connsiteY188" fmla="*/ 2234522 h 2237474"/>
              <a:gd name="connsiteX189" fmla="*/ 1398481 w 12192000"/>
              <a:gd name="connsiteY189" fmla="*/ 2237074 h 2237474"/>
              <a:gd name="connsiteX190" fmla="*/ 1398407 w 12192000"/>
              <a:gd name="connsiteY190" fmla="*/ 2237095 h 2237474"/>
              <a:gd name="connsiteX191" fmla="*/ 1370962 w 12192000"/>
              <a:gd name="connsiteY191" fmla="*/ 2237474 h 2237474"/>
              <a:gd name="connsiteX192" fmla="*/ 1356367 w 12192000"/>
              <a:gd name="connsiteY192" fmla="*/ 2235089 h 2237474"/>
              <a:gd name="connsiteX193" fmla="*/ 1324828 w 12192000"/>
              <a:gd name="connsiteY193" fmla="*/ 2231968 h 2237474"/>
              <a:gd name="connsiteX194" fmla="*/ 1297744 w 12192000"/>
              <a:gd name="connsiteY194" fmla="*/ 2235849 h 2237474"/>
              <a:gd name="connsiteX195" fmla="*/ 1286236 w 12192000"/>
              <a:gd name="connsiteY195" fmla="*/ 2233135 h 2237474"/>
              <a:gd name="connsiteX196" fmla="*/ 1283504 w 12192000"/>
              <a:gd name="connsiteY196" fmla="*/ 2233797 h 2237474"/>
              <a:gd name="connsiteX197" fmla="*/ 1279765 w 12192000"/>
              <a:gd name="connsiteY197" fmla="*/ 2229639 h 2237474"/>
              <a:gd name="connsiteX198" fmla="*/ 1195347 w 12192000"/>
              <a:gd name="connsiteY198" fmla="*/ 2212354 h 2237474"/>
              <a:gd name="connsiteX199" fmla="*/ 970251 w 12192000"/>
              <a:gd name="connsiteY199" fmla="*/ 2221029 h 2237474"/>
              <a:gd name="connsiteX200" fmla="*/ 812914 w 12192000"/>
              <a:gd name="connsiteY200" fmla="*/ 2202752 h 2237474"/>
              <a:gd name="connsiteX201" fmla="*/ 800195 w 12192000"/>
              <a:gd name="connsiteY201" fmla="*/ 2209407 h 2237474"/>
              <a:gd name="connsiteX202" fmla="*/ 784978 w 12192000"/>
              <a:gd name="connsiteY202" fmla="*/ 2212360 h 2237474"/>
              <a:gd name="connsiteX203" fmla="*/ 681987 w 12192000"/>
              <a:gd name="connsiteY203" fmla="*/ 2216757 h 2237474"/>
              <a:gd name="connsiteX204" fmla="*/ 669923 w 12192000"/>
              <a:gd name="connsiteY204" fmla="*/ 2211682 h 2237474"/>
              <a:gd name="connsiteX205" fmla="*/ 648680 w 12192000"/>
              <a:gd name="connsiteY205" fmla="*/ 2206229 h 2237474"/>
              <a:gd name="connsiteX206" fmla="*/ 597225 w 12192000"/>
              <a:gd name="connsiteY206" fmla="*/ 2180999 h 2237474"/>
              <a:gd name="connsiteX207" fmla="*/ 558449 w 12192000"/>
              <a:gd name="connsiteY207" fmla="*/ 2182346 h 2237474"/>
              <a:gd name="connsiteX208" fmla="*/ 550517 w 12192000"/>
              <a:gd name="connsiteY208" fmla="*/ 2182060 h 2237474"/>
              <a:gd name="connsiteX209" fmla="*/ 550309 w 12192000"/>
              <a:gd name="connsiteY209" fmla="*/ 2181825 h 2237474"/>
              <a:gd name="connsiteX210" fmla="*/ 541836 w 12192000"/>
              <a:gd name="connsiteY210" fmla="*/ 2181063 h 2237474"/>
              <a:gd name="connsiteX211" fmla="*/ 536057 w 12192000"/>
              <a:gd name="connsiteY211" fmla="*/ 2181537 h 2237474"/>
              <a:gd name="connsiteX212" fmla="*/ 520671 w 12192000"/>
              <a:gd name="connsiteY212" fmla="*/ 2180980 h 2237474"/>
              <a:gd name="connsiteX213" fmla="*/ 515024 w 12192000"/>
              <a:gd name="connsiteY213" fmla="*/ 2179258 h 2237474"/>
              <a:gd name="connsiteX214" fmla="*/ 512278 w 12192000"/>
              <a:gd name="connsiteY214" fmla="*/ 2176369 h 2237474"/>
              <a:gd name="connsiteX215" fmla="*/ 480419 w 12192000"/>
              <a:gd name="connsiteY215" fmla="*/ 2167807 h 2237474"/>
              <a:gd name="connsiteX216" fmla="*/ 413835 w 12192000"/>
              <a:gd name="connsiteY216" fmla="*/ 2156783 h 2237474"/>
              <a:gd name="connsiteX217" fmla="*/ 376513 w 12192000"/>
              <a:gd name="connsiteY217" fmla="*/ 2154014 h 2237474"/>
              <a:gd name="connsiteX218" fmla="*/ 273386 w 12192000"/>
              <a:gd name="connsiteY218" fmla="*/ 2142551 h 2237474"/>
              <a:gd name="connsiteX219" fmla="*/ 169207 w 12192000"/>
              <a:gd name="connsiteY219" fmla="*/ 2128100 h 2237474"/>
              <a:gd name="connsiteX220" fmla="*/ 93149 w 12192000"/>
              <a:gd name="connsiteY220" fmla="*/ 2105324 h 2237474"/>
              <a:gd name="connsiteX221" fmla="*/ 88109 w 12192000"/>
              <a:gd name="connsiteY221" fmla="*/ 2106704 h 2237474"/>
              <a:gd name="connsiteX222" fmla="*/ 80022 w 12192000"/>
              <a:gd name="connsiteY222" fmla="*/ 2107254 h 2237474"/>
              <a:gd name="connsiteX223" fmla="*/ 79717 w 12192000"/>
              <a:gd name="connsiteY223" fmla="*/ 2107046 h 2237474"/>
              <a:gd name="connsiteX224" fmla="*/ 72352 w 12192000"/>
              <a:gd name="connsiteY224" fmla="*/ 2107991 h 2237474"/>
              <a:gd name="connsiteX225" fmla="*/ 37645 w 12192000"/>
              <a:gd name="connsiteY225" fmla="*/ 2115401 h 2237474"/>
              <a:gd name="connsiteX226" fmla="*/ 4572 w 12192000"/>
              <a:gd name="connsiteY226" fmla="*/ 2111091 h 2237474"/>
              <a:gd name="connsiteX227" fmla="*/ 0 w 12192000"/>
              <a:gd name="connsiteY227" fmla="*/ 2110468 h 2237474"/>
              <a:gd name="connsiteX228" fmla="*/ 0 w 12192000"/>
              <a:gd name="connsiteY22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59286 w 12192000"/>
              <a:gd name="connsiteY80" fmla="*/ 1606850 h 2237474"/>
              <a:gd name="connsiteX81" fmla="*/ 7114651 w 12192000"/>
              <a:gd name="connsiteY81" fmla="*/ 1620959 h 2237474"/>
              <a:gd name="connsiteX82" fmla="*/ 7092727 w 12192000"/>
              <a:gd name="connsiteY82" fmla="*/ 1623628 h 2237474"/>
              <a:gd name="connsiteX83" fmla="*/ 7031309 w 12192000"/>
              <a:gd name="connsiteY83" fmla="*/ 1619451 h 2237474"/>
              <a:gd name="connsiteX84" fmla="*/ 6999084 w 12192000"/>
              <a:gd name="connsiteY84" fmla="*/ 1634317 h 2237474"/>
              <a:gd name="connsiteX85" fmla="*/ 6992107 w 12192000"/>
              <a:gd name="connsiteY85" fmla="*/ 1636860 h 2237474"/>
              <a:gd name="connsiteX86" fmla="*/ 6991765 w 12192000"/>
              <a:gd name="connsiteY86" fmla="*/ 1636725 h 2237474"/>
              <a:gd name="connsiteX87" fmla="*/ 6983996 w 12192000"/>
              <a:gd name="connsiteY87" fmla="*/ 1639040 h 2237474"/>
              <a:gd name="connsiteX88" fmla="*/ 6900177 w 12192000"/>
              <a:gd name="connsiteY88" fmla="*/ 1636016 h 2237474"/>
              <a:gd name="connsiteX89" fmla="*/ 6795372 w 12192000"/>
              <a:gd name="connsiteY89" fmla="*/ 1644845 h 2237474"/>
              <a:gd name="connsiteX90" fmla="*/ 6692251 w 12192000"/>
              <a:gd name="connsiteY90" fmla="*/ 1656357 h 2237474"/>
              <a:gd name="connsiteX91" fmla="*/ 6655235 w 12192000"/>
              <a:gd name="connsiteY91" fmla="*/ 1661869 h 2237474"/>
              <a:gd name="connsiteX92" fmla="*/ 6587857 w 12192000"/>
              <a:gd name="connsiteY92" fmla="*/ 1665769 h 2237474"/>
              <a:gd name="connsiteX93" fmla="*/ 6554894 w 12192000"/>
              <a:gd name="connsiteY93" fmla="*/ 1664428 h 2237474"/>
              <a:gd name="connsiteX94" fmla="*/ 6516595 w 12192000"/>
              <a:gd name="connsiteY94" fmla="*/ 1667475 h 2237474"/>
              <a:gd name="connsiteX95" fmla="*/ 6508541 w 12192000"/>
              <a:gd name="connsiteY95" fmla="*/ 1668757 h 2237474"/>
              <a:gd name="connsiteX96" fmla="*/ 6471012 w 12192000"/>
              <a:gd name="connsiteY96" fmla="*/ 1678604 h 2237474"/>
              <a:gd name="connsiteX97" fmla="*/ 6415265 w 12192000"/>
              <a:gd name="connsiteY97" fmla="*/ 1665317 h 2237474"/>
              <a:gd name="connsiteX98" fmla="*/ 6364035 w 12192000"/>
              <a:gd name="connsiteY98" fmla="*/ 1667683 h 2237474"/>
              <a:gd name="connsiteX99" fmla="*/ 6280959 w 12192000"/>
              <a:gd name="connsiteY99" fmla="*/ 1689329 h 2237474"/>
              <a:gd name="connsiteX100" fmla="*/ 6243319 w 12192000"/>
              <a:gd name="connsiteY100" fmla="*/ 1695560 h 2237474"/>
              <a:gd name="connsiteX101" fmla="*/ 6098321 w 12192000"/>
              <a:gd name="connsiteY101" fmla="*/ 1721646 h 2237474"/>
              <a:gd name="connsiteX102" fmla="*/ 5880652 w 12192000"/>
              <a:gd name="connsiteY102" fmla="*/ 1779643 h 2237474"/>
              <a:gd name="connsiteX103" fmla="*/ 5785959 w 12192000"/>
              <a:gd name="connsiteY103" fmla="*/ 1775307 h 2237474"/>
              <a:gd name="connsiteX104" fmla="*/ 5643534 w 12192000"/>
              <a:gd name="connsiteY104" fmla="*/ 1802919 h 2237474"/>
              <a:gd name="connsiteX105" fmla="*/ 5518799 w 12192000"/>
              <a:gd name="connsiteY105" fmla="*/ 1818312 h 2237474"/>
              <a:gd name="connsiteX106" fmla="*/ 5505014 w 12192000"/>
              <a:gd name="connsiteY106" fmla="*/ 1819259 h 2237474"/>
              <a:gd name="connsiteX107" fmla="*/ 5453307 w 12192000"/>
              <a:gd name="connsiteY107" fmla="*/ 1815450 h 2237474"/>
              <a:gd name="connsiteX108" fmla="*/ 5364192 w 12192000"/>
              <a:gd name="connsiteY108" fmla="*/ 1826074 h 2237474"/>
              <a:gd name="connsiteX109" fmla="*/ 5350380 w 12192000"/>
              <a:gd name="connsiteY109" fmla="*/ 1830891 h 2237474"/>
              <a:gd name="connsiteX110" fmla="*/ 5259633 w 12192000"/>
              <a:gd name="connsiteY110" fmla="*/ 1837160 h 2237474"/>
              <a:gd name="connsiteX111" fmla="*/ 5197513 w 12192000"/>
              <a:gd name="connsiteY111" fmla="*/ 1844718 h 2237474"/>
              <a:gd name="connsiteX112" fmla="*/ 5184170 w 12192000"/>
              <a:gd name="connsiteY112" fmla="*/ 1849402 h 2237474"/>
              <a:gd name="connsiteX113" fmla="*/ 5168852 w 12192000"/>
              <a:gd name="connsiteY113" fmla="*/ 1844846 h 2237474"/>
              <a:gd name="connsiteX114" fmla="*/ 5164370 w 12192000"/>
              <a:gd name="connsiteY114" fmla="*/ 1840597 h 2237474"/>
              <a:gd name="connsiteX115" fmla="*/ 5114927 w 12192000"/>
              <a:gd name="connsiteY115" fmla="*/ 1847827 h 2237474"/>
              <a:gd name="connsiteX116" fmla="*/ 5108970 w 12192000"/>
              <a:gd name="connsiteY116" fmla="*/ 1847935 h 2237474"/>
              <a:gd name="connsiteX117" fmla="*/ 5067961 w 12192000"/>
              <a:gd name="connsiteY117" fmla="*/ 1845917 h 2237474"/>
              <a:gd name="connsiteX118" fmla="*/ 5007075 w 12192000"/>
              <a:gd name="connsiteY118" fmla="*/ 1838626 h 2237474"/>
              <a:gd name="connsiteX119" fmla="*/ 4944087 w 12192000"/>
              <a:gd name="connsiteY119" fmla="*/ 1823332 h 2237474"/>
              <a:gd name="connsiteX120" fmla="*/ 4907662 w 12192000"/>
              <a:gd name="connsiteY120" fmla="*/ 1816900 h 2237474"/>
              <a:gd name="connsiteX121" fmla="*/ 4882386 w 12192000"/>
              <a:gd name="connsiteY121" fmla="*/ 1809844 h 2237474"/>
              <a:gd name="connsiteX122" fmla="*/ 4811440 w 12192000"/>
              <a:gd name="connsiteY122" fmla="*/ 1804655 h 2237474"/>
              <a:gd name="connsiteX123" fmla="*/ 4691075 w 12192000"/>
              <a:gd name="connsiteY123" fmla="*/ 1801389 h 2237474"/>
              <a:gd name="connsiteX124" fmla="*/ 4611738 w 12192000"/>
              <a:gd name="connsiteY124" fmla="*/ 1776964 h 2237474"/>
              <a:gd name="connsiteX125" fmla="*/ 4560070 w 12192000"/>
              <a:gd name="connsiteY125" fmla="*/ 1785640 h 2237474"/>
              <a:gd name="connsiteX126" fmla="*/ 4536503 w 12192000"/>
              <a:gd name="connsiteY126" fmla="*/ 1785334 h 2237474"/>
              <a:gd name="connsiteX127" fmla="*/ 4513724 w 12192000"/>
              <a:gd name="connsiteY127" fmla="*/ 1791996 h 2237474"/>
              <a:gd name="connsiteX128" fmla="*/ 4459810 w 12192000"/>
              <a:gd name="connsiteY128" fmla="*/ 1797886 h 2237474"/>
              <a:gd name="connsiteX129" fmla="*/ 4379064 w 12192000"/>
              <a:gd name="connsiteY129" fmla="*/ 1817177 h 2237474"/>
              <a:gd name="connsiteX130" fmla="*/ 4319209 w 12192000"/>
              <a:gd name="connsiteY130" fmla="*/ 1834833 h 2237474"/>
              <a:gd name="connsiteX131" fmla="*/ 4290981 w 12192000"/>
              <a:gd name="connsiteY131" fmla="*/ 1839677 h 2237474"/>
              <a:gd name="connsiteX132" fmla="*/ 4285792 w 12192000"/>
              <a:gd name="connsiteY132" fmla="*/ 1836231 h 2237474"/>
              <a:gd name="connsiteX133" fmla="*/ 4238372 w 12192000"/>
              <a:gd name="connsiteY133" fmla="*/ 1851480 h 2237474"/>
              <a:gd name="connsiteX134" fmla="*/ 4232517 w 12192000"/>
              <a:gd name="connsiteY134" fmla="*/ 1852567 h 2237474"/>
              <a:gd name="connsiteX135" fmla="*/ 4191732 w 12192000"/>
              <a:gd name="connsiteY135" fmla="*/ 1857328 h 2237474"/>
              <a:gd name="connsiteX136" fmla="*/ 4065532 w 12192000"/>
              <a:gd name="connsiteY136" fmla="*/ 1855477 h 2237474"/>
              <a:gd name="connsiteX137" fmla="*/ 4028460 w 12192000"/>
              <a:gd name="connsiteY137" fmla="*/ 1855137 h 2237474"/>
              <a:gd name="connsiteX138" fmla="*/ 4002267 w 12192000"/>
              <a:gd name="connsiteY138" fmla="*/ 1852352 h 2237474"/>
              <a:gd name="connsiteX139" fmla="*/ 3931396 w 12192000"/>
              <a:gd name="connsiteY139" fmla="*/ 1858915 h 2237474"/>
              <a:gd name="connsiteX140" fmla="*/ 3812162 w 12192000"/>
              <a:gd name="connsiteY140" fmla="*/ 1875501 h 2237474"/>
              <a:gd name="connsiteX141" fmla="*/ 3729530 w 12192000"/>
              <a:gd name="connsiteY141" fmla="*/ 1864513 h 2237474"/>
              <a:gd name="connsiteX142" fmla="*/ 3680177 w 12192000"/>
              <a:gd name="connsiteY142" fmla="*/ 1881552 h 2237474"/>
              <a:gd name="connsiteX143" fmla="*/ 3567259 w 12192000"/>
              <a:gd name="connsiteY143" fmla="*/ 1893482 h 2237474"/>
              <a:gd name="connsiteX144" fmla="*/ 3405770 w 12192000"/>
              <a:gd name="connsiteY144" fmla="*/ 1904591 h 2237474"/>
              <a:gd name="connsiteX145" fmla="*/ 3280097 w 12192000"/>
              <a:gd name="connsiteY145" fmla="*/ 1919610 h 2237474"/>
              <a:gd name="connsiteX146" fmla="*/ 3123424 w 12192000"/>
              <a:gd name="connsiteY146" fmla="*/ 1952930 h 2237474"/>
              <a:gd name="connsiteX147" fmla="*/ 3009910 w 12192000"/>
              <a:gd name="connsiteY147" fmla="*/ 1957866 h 2237474"/>
              <a:gd name="connsiteX148" fmla="*/ 2995934 w 12192000"/>
              <a:gd name="connsiteY148" fmla="*/ 1967085 h 2237474"/>
              <a:gd name="connsiteX149" fmla="*/ 2980071 w 12192000"/>
              <a:gd name="connsiteY149" fmla="*/ 1972988 h 2237474"/>
              <a:gd name="connsiteX150" fmla="*/ 2978094 w 12192000"/>
              <a:gd name="connsiteY150" fmla="*/ 1972369 h 2237474"/>
              <a:gd name="connsiteX151" fmla="*/ 2942858 w 12192000"/>
              <a:gd name="connsiteY151" fmla="*/ 1981367 h 2237474"/>
              <a:gd name="connsiteX152" fmla="*/ 2875436 w 12192000"/>
              <a:gd name="connsiteY152" fmla="*/ 1996977 h 2237474"/>
              <a:gd name="connsiteX153" fmla="*/ 2874892 w 12192000"/>
              <a:gd name="connsiteY153" fmla="*/ 1996085 h 2237474"/>
              <a:gd name="connsiteX154" fmla="*/ 2864145 w 12192000"/>
              <a:gd name="connsiteY154" fmla="*/ 1994061 h 2237474"/>
              <a:gd name="connsiteX155" fmla="*/ 2843662 w 12192000"/>
              <a:gd name="connsiteY155" fmla="*/ 1992498 h 2237474"/>
              <a:gd name="connsiteX156" fmla="*/ 2796128 w 12192000"/>
              <a:gd name="connsiteY156" fmla="*/ 1976403 h 2237474"/>
              <a:gd name="connsiteX157" fmla="*/ 2756784 w 12192000"/>
              <a:gd name="connsiteY157" fmla="*/ 1985116 h 2237474"/>
              <a:gd name="connsiteX158" fmla="*/ 2748833 w 12192000"/>
              <a:gd name="connsiteY158" fmla="*/ 1986323 h 2237474"/>
              <a:gd name="connsiteX159" fmla="*/ 2748661 w 12192000"/>
              <a:gd name="connsiteY159" fmla="*/ 1986122 h 2237474"/>
              <a:gd name="connsiteX160" fmla="*/ 2740251 w 12192000"/>
              <a:gd name="connsiteY160" fmla="*/ 1986946 h 2237474"/>
              <a:gd name="connsiteX161" fmla="*/ 2718916 w 12192000"/>
              <a:gd name="connsiteY161" fmla="*/ 1990867 h 2237474"/>
              <a:gd name="connsiteX162" fmla="*/ 2713522 w 12192000"/>
              <a:gd name="connsiteY162" fmla="*/ 1990173 h 2237474"/>
              <a:gd name="connsiteX163" fmla="*/ 2680597 w 12192000"/>
              <a:gd name="connsiteY163" fmla="*/ 1984996 h 2237474"/>
              <a:gd name="connsiteX164" fmla="*/ 2578178 w 12192000"/>
              <a:gd name="connsiteY164" fmla="*/ 1990531 h 2237474"/>
              <a:gd name="connsiteX165" fmla="*/ 2476147 w 12192000"/>
              <a:gd name="connsiteY165" fmla="*/ 1998305 h 2237474"/>
              <a:gd name="connsiteX166" fmla="*/ 2373568 w 12192000"/>
              <a:gd name="connsiteY166" fmla="*/ 2003219 h 2237474"/>
              <a:gd name="connsiteX167" fmla="*/ 2321399 w 12192000"/>
              <a:gd name="connsiteY167" fmla="*/ 1989467 h 2237474"/>
              <a:gd name="connsiteX168" fmla="*/ 2315525 w 12192000"/>
              <a:gd name="connsiteY168" fmla="*/ 1989708 h 2237474"/>
              <a:gd name="connsiteX169" fmla="*/ 2300792 w 12192000"/>
              <a:gd name="connsiteY169" fmla="*/ 1994290 h 2237474"/>
              <a:gd name="connsiteX170" fmla="*/ 2295469 w 12192000"/>
              <a:gd name="connsiteY170" fmla="*/ 1996659 h 2237474"/>
              <a:gd name="connsiteX171" fmla="*/ 2287219 w 12192000"/>
              <a:gd name="connsiteY171" fmla="*/ 1998750 h 2237474"/>
              <a:gd name="connsiteX172" fmla="*/ 2286948 w 12192000"/>
              <a:gd name="connsiteY172" fmla="*/ 1998596 h 2237474"/>
              <a:gd name="connsiteX173" fmla="*/ 2243069 w 12192000"/>
              <a:gd name="connsiteY173" fmla="*/ 2015111 h 2237474"/>
              <a:gd name="connsiteX174" fmla="*/ 2186609 w 12192000"/>
              <a:gd name="connsiteY174" fmla="*/ 2008263 h 2237474"/>
              <a:gd name="connsiteX175" fmla="*/ 2164831 w 12192000"/>
              <a:gd name="connsiteY175" fmla="*/ 2010143 h 2237474"/>
              <a:gd name="connsiteX176" fmla="*/ 2152836 w 12192000"/>
              <a:gd name="connsiteY176" fmla="*/ 2010048 h 2237474"/>
              <a:gd name="connsiteX177" fmla="*/ 2117102 w 12192000"/>
              <a:gd name="connsiteY177" fmla="*/ 2023004 h 2237474"/>
              <a:gd name="connsiteX178" fmla="*/ 2111935 w 12192000"/>
              <a:gd name="connsiteY178" fmla="*/ 2023163 h 2237474"/>
              <a:gd name="connsiteX179" fmla="*/ 2089991 w 12192000"/>
              <a:gd name="connsiteY179" fmla="*/ 2034193 h 2237474"/>
              <a:gd name="connsiteX180" fmla="*/ 2058061 w 12192000"/>
              <a:gd name="connsiteY180" fmla="*/ 2047942 h 2237474"/>
              <a:gd name="connsiteX181" fmla="*/ 2055737 w 12192000"/>
              <a:gd name="connsiteY181" fmla="*/ 2047704 h 2237474"/>
              <a:gd name="connsiteX182" fmla="*/ 2042244 w 12192000"/>
              <a:gd name="connsiteY182" fmla="*/ 2055560 h 2237474"/>
              <a:gd name="connsiteX183" fmla="*/ 1976224 w 12192000"/>
              <a:gd name="connsiteY183" fmla="*/ 2074257 h 2237474"/>
              <a:gd name="connsiteX184" fmla="*/ 1877728 w 12192000"/>
              <a:gd name="connsiteY184" fmla="*/ 2101004 h 2237474"/>
              <a:gd name="connsiteX185" fmla="*/ 1759056 w 12192000"/>
              <a:gd name="connsiteY185" fmla="*/ 2125608 h 2237474"/>
              <a:gd name="connsiteX186" fmla="*/ 1637948 w 12192000"/>
              <a:gd name="connsiteY186" fmla="*/ 2172597 h 2237474"/>
              <a:gd name="connsiteX187" fmla="*/ 1434549 w 12192000"/>
              <a:gd name="connsiteY187" fmla="*/ 2234522 h 2237474"/>
              <a:gd name="connsiteX188" fmla="*/ 1398481 w 12192000"/>
              <a:gd name="connsiteY188" fmla="*/ 2237074 h 2237474"/>
              <a:gd name="connsiteX189" fmla="*/ 1398407 w 12192000"/>
              <a:gd name="connsiteY189" fmla="*/ 2237095 h 2237474"/>
              <a:gd name="connsiteX190" fmla="*/ 1370962 w 12192000"/>
              <a:gd name="connsiteY190" fmla="*/ 2237474 h 2237474"/>
              <a:gd name="connsiteX191" fmla="*/ 1356367 w 12192000"/>
              <a:gd name="connsiteY191" fmla="*/ 2235089 h 2237474"/>
              <a:gd name="connsiteX192" fmla="*/ 1324828 w 12192000"/>
              <a:gd name="connsiteY192" fmla="*/ 2231968 h 2237474"/>
              <a:gd name="connsiteX193" fmla="*/ 1297744 w 12192000"/>
              <a:gd name="connsiteY193" fmla="*/ 2235849 h 2237474"/>
              <a:gd name="connsiteX194" fmla="*/ 1286236 w 12192000"/>
              <a:gd name="connsiteY194" fmla="*/ 2233135 h 2237474"/>
              <a:gd name="connsiteX195" fmla="*/ 1283504 w 12192000"/>
              <a:gd name="connsiteY195" fmla="*/ 2233797 h 2237474"/>
              <a:gd name="connsiteX196" fmla="*/ 1279765 w 12192000"/>
              <a:gd name="connsiteY196" fmla="*/ 2229639 h 2237474"/>
              <a:gd name="connsiteX197" fmla="*/ 1195347 w 12192000"/>
              <a:gd name="connsiteY197" fmla="*/ 2212354 h 2237474"/>
              <a:gd name="connsiteX198" fmla="*/ 970251 w 12192000"/>
              <a:gd name="connsiteY198" fmla="*/ 2221029 h 2237474"/>
              <a:gd name="connsiteX199" fmla="*/ 812914 w 12192000"/>
              <a:gd name="connsiteY199" fmla="*/ 2202752 h 2237474"/>
              <a:gd name="connsiteX200" fmla="*/ 800195 w 12192000"/>
              <a:gd name="connsiteY200" fmla="*/ 2209407 h 2237474"/>
              <a:gd name="connsiteX201" fmla="*/ 784978 w 12192000"/>
              <a:gd name="connsiteY201" fmla="*/ 2212360 h 2237474"/>
              <a:gd name="connsiteX202" fmla="*/ 681987 w 12192000"/>
              <a:gd name="connsiteY202" fmla="*/ 2216757 h 2237474"/>
              <a:gd name="connsiteX203" fmla="*/ 669923 w 12192000"/>
              <a:gd name="connsiteY203" fmla="*/ 2211682 h 2237474"/>
              <a:gd name="connsiteX204" fmla="*/ 648680 w 12192000"/>
              <a:gd name="connsiteY204" fmla="*/ 2206229 h 2237474"/>
              <a:gd name="connsiteX205" fmla="*/ 597225 w 12192000"/>
              <a:gd name="connsiteY205" fmla="*/ 2180999 h 2237474"/>
              <a:gd name="connsiteX206" fmla="*/ 558449 w 12192000"/>
              <a:gd name="connsiteY206" fmla="*/ 2182346 h 2237474"/>
              <a:gd name="connsiteX207" fmla="*/ 550517 w 12192000"/>
              <a:gd name="connsiteY207" fmla="*/ 2182060 h 2237474"/>
              <a:gd name="connsiteX208" fmla="*/ 550309 w 12192000"/>
              <a:gd name="connsiteY208" fmla="*/ 2181825 h 2237474"/>
              <a:gd name="connsiteX209" fmla="*/ 541836 w 12192000"/>
              <a:gd name="connsiteY209" fmla="*/ 2181063 h 2237474"/>
              <a:gd name="connsiteX210" fmla="*/ 536057 w 12192000"/>
              <a:gd name="connsiteY210" fmla="*/ 2181537 h 2237474"/>
              <a:gd name="connsiteX211" fmla="*/ 520671 w 12192000"/>
              <a:gd name="connsiteY211" fmla="*/ 2180980 h 2237474"/>
              <a:gd name="connsiteX212" fmla="*/ 515024 w 12192000"/>
              <a:gd name="connsiteY212" fmla="*/ 2179258 h 2237474"/>
              <a:gd name="connsiteX213" fmla="*/ 512278 w 12192000"/>
              <a:gd name="connsiteY213" fmla="*/ 2176369 h 2237474"/>
              <a:gd name="connsiteX214" fmla="*/ 480419 w 12192000"/>
              <a:gd name="connsiteY214" fmla="*/ 2167807 h 2237474"/>
              <a:gd name="connsiteX215" fmla="*/ 413835 w 12192000"/>
              <a:gd name="connsiteY215" fmla="*/ 2156783 h 2237474"/>
              <a:gd name="connsiteX216" fmla="*/ 376513 w 12192000"/>
              <a:gd name="connsiteY216" fmla="*/ 2154014 h 2237474"/>
              <a:gd name="connsiteX217" fmla="*/ 273386 w 12192000"/>
              <a:gd name="connsiteY217" fmla="*/ 2142551 h 2237474"/>
              <a:gd name="connsiteX218" fmla="*/ 169207 w 12192000"/>
              <a:gd name="connsiteY218" fmla="*/ 2128100 h 2237474"/>
              <a:gd name="connsiteX219" fmla="*/ 93149 w 12192000"/>
              <a:gd name="connsiteY219" fmla="*/ 2105324 h 2237474"/>
              <a:gd name="connsiteX220" fmla="*/ 88109 w 12192000"/>
              <a:gd name="connsiteY220" fmla="*/ 2106704 h 2237474"/>
              <a:gd name="connsiteX221" fmla="*/ 80022 w 12192000"/>
              <a:gd name="connsiteY221" fmla="*/ 2107254 h 2237474"/>
              <a:gd name="connsiteX222" fmla="*/ 79717 w 12192000"/>
              <a:gd name="connsiteY222" fmla="*/ 2107046 h 2237474"/>
              <a:gd name="connsiteX223" fmla="*/ 72352 w 12192000"/>
              <a:gd name="connsiteY223" fmla="*/ 2107991 h 2237474"/>
              <a:gd name="connsiteX224" fmla="*/ 37645 w 12192000"/>
              <a:gd name="connsiteY224" fmla="*/ 2115401 h 2237474"/>
              <a:gd name="connsiteX225" fmla="*/ 4572 w 12192000"/>
              <a:gd name="connsiteY225" fmla="*/ 2111091 h 2237474"/>
              <a:gd name="connsiteX226" fmla="*/ 0 w 12192000"/>
              <a:gd name="connsiteY226" fmla="*/ 2110468 h 2237474"/>
              <a:gd name="connsiteX227" fmla="*/ 0 w 12192000"/>
              <a:gd name="connsiteY22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59286 w 12192000"/>
              <a:gd name="connsiteY80" fmla="*/ 1606850 h 2237474"/>
              <a:gd name="connsiteX81" fmla="*/ 7114651 w 12192000"/>
              <a:gd name="connsiteY81" fmla="*/ 1620959 h 2237474"/>
              <a:gd name="connsiteX82" fmla="*/ 7092727 w 12192000"/>
              <a:gd name="connsiteY82" fmla="*/ 1623628 h 2237474"/>
              <a:gd name="connsiteX83" fmla="*/ 7031309 w 12192000"/>
              <a:gd name="connsiteY83" fmla="*/ 1619451 h 2237474"/>
              <a:gd name="connsiteX84" fmla="*/ 6999084 w 12192000"/>
              <a:gd name="connsiteY84" fmla="*/ 1634317 h 2237474"/>
              <a:gd name="connsiteX85" fmla="*/ 6992107 w 12192000"/>
              <a:gd name="connsiteY85" fmla="*/ 1636860 h 2237474"/>
              <a:gd name="connsiteX86" fmla="*/ 6991765 w 12192000"/>
              <a:gd name="connsiteY86" fmla="*/ 1636725 h 2237474"/>
              <a:gd name="connsiteX87" fmla="*/ 6900177 w 12192000"/>
              <a:gd name="connsiteY87" fmla="*/ 1636016 h 2237474"/>
              <a:gd name="connsiteX88" fmla="*/ 6795372 w 12192000"/>
              <a:gd name="connsiteY88" fmla="*/ 1644845 h 2237474"/>
              <a:gd name="connsiteX89" fmla="*/ 6692251 w 12192000"/>
              <a:gd name="connsiteY89" fmla="*/ 1656357 h 2237474"/>
              <a:gd name="connsiteX90" fmla="*/ 6655235 w 12192000"/>
              <a:gd name="connsiteY90" fmla="*/ 1661869 h 2237474"/>
              <a:gd name="connsiteX91" fmla="*/ 6587857 w 12192000"/>
              <a:gd name="connsiteY91" fmla="*/ 1665769 h 2237474"/>
              <a:gd name="connsiteX92" fmla="*/ 6554894 w 12192000"/>
              <a:gd name="connsiteY92" fmla="*/ 1664428 h 2237474"/>
              <a:gd name="connsiteX93" fmla="*/ 6516595 w 12192000"/>
              <a:gd name="connsiteY93" fmla="*/ 1667475 h 2237474"/>
              <a:gd name="connsiteX94" fmla="*/ 6508541 w 12192000"/>
              <a:gd name="connsiteY94" fmla="*/ 1668757 h 2237474"/>
              <a:gd name="connsiteX95" fmla="*/ 6471012 w 12192000"/>
              <a:gd name="connsiteY95" fmla="*/ 1678604 h 2237474"/>
              <a:gd name="connsiteX96" fmla="*/ 6415265 w 12192000"/>
              <a:gd name="connsiteY96" fmla="*/ 1665317 h 2237474"/>
              <a:gd name="connsiteX97" fmla="*/ 6364035 w 12192000"/>
              <a:gd name="connsiteY97" fmla="*/ 1667683 h 2237474"/>
              <a:gd name="connsiteX98" fmla="*/ 6280959 w 12192000"/>
              <a:gd name="connsiteY98" fmla="*/ 1689329 h 2237474"/>
              <a:gd name="connsiteX99" fmla="*/ 6243319 w 12192000"/>
              <a:gd name="connsiteY99" fmla="*/ 1695560 h 2237474"/>
              <a:gd name="connsiteX100" fmla="*/ 6098321 w 12192000"/>
              <a:gd name="connsiteY100" fmla="*/ 1721646 h 2237474"/>
              <a:gd name="connsiteX101" fmla="*/ 5880652 w 12192000"/>
              <a:gd name="connsiteY101" fmla="*/ 1779643 h 2237474"/>
              <a:gd name="connsiteX102" fmla="*/ 5785959 w 12192000"/>
              <a:gd name="connsiteY102" fmla="*/ 1775307 h 2237474"/>
              <a:gd name="connsiteX103" fmla="*/ 5643534 w 12192000"/>
              <a:gd name="connsiteY103" fmla="*/ 1802919 h 2237474"/>
              <a:gd name="connsiteX104" fmla="*/ 5518799 w 12192000"/>
              <a:gd name="connsiteY104" fmla="*/ 1818312 h 2237474"/>
              <a:gd name="connsiteX105" fmla="*/ 5505014 w 12192000"/>
              <a:gd name="connsiteY105" fmla="*/ 1819259 h 2237474"/>
              <a:gd name="connsiteX106" fmla="*/ 5453307 w 12192000"/>
              <a:gd name="connsiteY106" fmla="*/ 1815450 h 2237474"/>
              <a:gd name="connsiteX107" fmla="*/ 5364192 w 12192000"/>
              <a:gd name="connsiteY107" fmla="*/ 1826074 h 2237474"/>
              <a:gd name="connsiteX108" fmla="*/ 5350380 w 12192000"/>
              <a:gd name="connsiteY108" fmla="*/ 1830891 h 2237474"/>
              <a:gd name="connsiteX109" fmla="*/ 5259633 w 12192000"/>
              <a:gd name="connsiteY109" fmla="*/ 1837160 h 2237474"/>
              <a:gd name="connsiteX110" fmla="*/ 5197513 w 12192000"/>
              <a:gd name="connsiteY110" fmla="*/ 1844718 h 2237474"/>
              <a:gd name="connsiteX111" fmla="*/ 5184170 w 12192000"/>
              <a:gd name="connsiteY111" fmla="*/ 1849402 h 2237474"/>
              <a:gd name="connsiteX112" fmla="*/ 5168852 w 12192000"/>
              <a:gd name="connsiteY112" fmla="*/ 1844846 h 2237474"/>
              <a:gd name="connsiteX113" fmla="*/ 5164370 w 12192000"/>
              <a:gd name="connsiteY113" fmla="*/ 1840597 h 2237474"/>
              <a:gd name="connsiteX114" fmla="*/ 5114927 w 12192000"/>
              <a:gd name="connsiteY114" fmla="*/ 1847827 h 2237474"/>
              <a:gd name="connsiteX115" fmla="*/ 5108970 w 12192000"/>
              <a:gd name="connsiteY115" fmla="*/ 1847935 h 2237474"/>
              <a:gd name="connsiteX116" fmla="*/ 5067961 w 12192000"/>
              <a:gd name="connsiteY116" fmla="*/ 1845917 h 2237474"/>
              <a:gd name="connsiteX117" fmla="*/ 5007075 w 12192000"/>
              <a:gd name="connsiteY117" fmla="*/ 1838626 h 2237474"/>
              <a:gd name="connsiteX118" fmla="*/ 4944087 w 12192000"/>
              <a:gd name="connsiteY118" fmla="*/ 1823332 h 2237474"/>
              <a:gd name="connsiteX119" fmla="*/ 4907662 w 12192000"/>
              <a:gd name="connsiteY119" fmla="*/ 1816900 h 2237474"/>
              <a:gd name="connsiteX120" fmla="*/ 4882386 w 12192000"/>
              <a:gd name="connsiteY120" fmla="*/ 1809844 h 2237474"/>
              <a:gd name="connsiteX121" fmla="*/ 4811440 w 12192000"/>
              <a:gd name="connsiteY121" fmla="*/ 1804655 h 2237474"/>
              <a:gd name="connsiteX122" fmla="*/ 4691075 w 12192000"/>
              <a:gd name="connsiteY122" fmla="*/ 1801389 h 2237474"/>
              <a:gd name="connsiteX123" fmla="*/ 4611738 w 12192000"/>
              <a:gd name="connsiteY123" fmla="*/ 1776964 h 2237474"/>
              <a:gd name="connsiteX124" fmla="*/ 4560070 w 12192000"/>
              <a:gd name="connsiteY124" fmla="*/ 1785640 h 2237474"/>
              <a:gd name="connsiteX125" fmla="*/ 4536503 w 12192000"/>
              <a:gd name="connsiteY125" fmla="*/ 1785334 h 2237474"/>
              <a:gd name="connsiteX126" fmla="*/ 4513724 w 12192000"/>
              <a:gd name="connsiteY126" fmla="*/ 1791996 h 2237474"/>
              <a:gd name="connsiteX127" fmla="*/ 4459810 w 12192000"/>
              <a:gd name="connsiteY127" fmla="*/ 1797886 h 2237474"/>
              <a:gd name="connsiteX128" fmla="*/ 4379064 w 12192000"/>
              <a:gd name="connsiteY128" fmla="*/ 1817177 h 2237474"/>
              <a:gd name="connsiteX129" fmla="*/ 4319209 w 12192000"/>
              <a:gd name="connsiteY129" fmla="*/ 1834833 h 2237474"/>
              <a:gd name="connsiteX130" fmla="*/ 4290981 w 12192000"/>
              <a:gd name="connsiteY130" fmla="*/ 1839677 h 2237474"/>
              <a:gd name="connsiteX131" fmla="*/ 4285792 w 12192000"/>
              <a:gd name="connsiteY131" fmla="*/ 1836231 h 2237474"/>
              <a:gd name="connsiteX132" fmla="*/ 4238372 w 12192000"/>
              <a:gd name="connsiteY132" fmla="*/ 1851480 h 2237474"/>
              <a:gd name="connsiteX133" fmla="*/ 4232517 w 12192000"/>
              <a:gd name="connsiteY133" fmla="*/ 1852567 h 2237474"/>
              <a:gd name="connsiteX134" fmla="*/ 4191732 w 12192000"/>
              <a:gd name="connsiteY134" fmla="*/ 1857328 h 2237474"/>
              <a:gd name="connsiteX135" fmla="*/ 4065532 w 12192000"/>
              <a:gd name="connsiteY135" fmla="*/ 1855477 h 2237474"/>
              <a:gd name="connsiteX136" fmla="*/ 4028460 w 12192000"/>
              <a:gd name="connsiteY136" fmla="*/ 1855137 h 2237474"/>
              <a:gd name="connsiteX137" fmla="*/ 4002267 w 12192000"/>
              <a:gd name="connsiteY137" fmla="*/ 1852352 h 2237474"/>
              <a:gd name="connsiteX138" fmla="*/ 3931396 w 12192000"/>
              <a:gd name="connsiteY138" fmla="*/ 1858915 h 2237474"/>
              <a:gd name="connsiteX139" fmla="*/ 3812162 w 12192000"/>
              <a:gd name="connsiteY139" fmla="*/ 1875501 h 2237474"/>
              <a:gd name="connsiteX140" fmla="*/ 3729530 w 12192000"/>
              <a:gd name="connsiteY140" fmla="*/ 1864513 h 2237474"/>
              <a:gd name="connsiteX141" fmla="*/ 3680177 w 12192000"/>
              <a:gd name="connsiteY141" fmla="*/ 1881552 h 2237474"/>
              <a:gd name="connsiteX142" fmla="*/ 3567259 w 12192000"/>
              <a:gd name="connsiteY142" fmla="*/ 1893482 h 2237474"/>
              <a:gd name="connsiteX143" fmla="*/ 3405770 w 12192000"/>
              <a:gd name="connsiteY143" fmla="*/ 1904591 h 2237474"/>
              <a:gd name="connsiteX144" fmla="*/ 3280097 w 12192000"/>
              <a:gd name="connsiteY144" fmla="*/ 1919610 h 2237474"/>
              <a:gd name="connsiteX145" fmla="*/ 3123424 w 12192000"/>
              <a:gd name="connsiteY145" fmla="*/ 1952930 h 2237474"/>
              <a:gd name="connsiteX146" fmla="*/ 3009910 w 12192000"/>
              <a:gd name="connsiteY146" fmla="*/ 1957866 h 2237474"/>
              <a:gd name="connsiteX147" fmla="*/ 2995934 w 12192000"/>
              <a:gd name="connsiteY147" fmla="*/ 1967085 h 2237474"/>
              <a:gd name="connsiteX148" fmla="*/ 2980071 w 12192000"/>
              <a:gd name="connsiteY148" fmla="*/ 1972988 h 2237474"/>
              <a:gd name="connsiteX149" fmla="*/ 2978094 w 12192000"/>
              <a:gd name="connsiteY149" fmla="*/ 1972369 h 2237474"/>
              <a:gd name="connsiteX150" fmla="*/ 2942858 w 12192000"/>
              <a:gd name="connsiteY150" fmla="*/ 1981367 h 2237474"/>
              <a:gd name="connsiteX151" fmla="*/ 2875436 w 12192000"/>
              <a:gd name="connsiteY151" fmla="*/ 1996977 h 2237474"/>
              <a:gd name="connsiteX152" fmla="*/ 2874892 w 12192000"/>
              <a:gd name="connsiteY152" fmla="*/ 1996085 h 2237474"/>
              <a:gd name="connsiteX153" fmla="*/ 2864145 w 12192000"/>
              <a:gd name="connsiteY153" fmla="*/ 1994061 h 2237474"/>
              <a:gd name="connsiteX154" fmla="*/ 2843662 w 12192000"/>
              <a:gd name="connsiteY154" fmla="*/ 1992498 h 2237474"/>
              <a:gd name="connsiteX155" fmla="*/ 2796128 w 12192000"/>
              <a:gd name="connsiteY155" fmla="*/ 1976403 h 2237474"/>
              <a:gd name="connsiteX156" fmla="*/ 2756784 w 12192000"/>
              <a:gd name="connsiteY156" fmla="*/ 1985116 h 2237474"/>
              <a:gd name="connsiteX157" fmla="*/ 2748833 w 12192000"/>
              <a:gd name="connsiteY157" fmla="*/ 1986323 h 2237474"/>
              <a:gd name="connsiteX158" fmla="*/ 2748661 w 12192000"/>
              <a:gd name="connsiteY158" fmla="*/ 1986122 h 2237474"/>
              <a:gd name="connsiteX159" fmla="*/ 2740251 w 12192000"/>
              <a:gd name="connsiteY159" fmla="*/ 1986946 h 2237474"/>
              <a:gd name="connsiteX160" fmla="*/ 2718916 w 12192000"/>
              <a:gd name="connsiteY160" fmla="*/ 1990867 h 2237474"/>
              <a:gd name="connsiteX161" fmla="*/ 2713522 w 12192000"/>
              <a:gd name="connsiteY161" fmla="*/ 1990173 h 2237474"/>
              <a:gd name="connsiteX162" fmla="*/ 2680597 w 12192000"/>
              <a:gd name="connsiteY162" fmla="*/ 1984996 h 2237474"/>
              <a:gd name="connsiteX163" fmla="*/ 2578178 w 12192000"/>
              <a:gd name="connsiteY163" fmla="*/ 1990531 h 2237474"/>
              <a:gd name="connsiteX164" fmla="*/ 2476147 w 12192000"/>
              <a:gd name="connsiteY164" fmla="*/ 1998305 h 2237474"/>
              <a:gd name="connsiteX165" fmla="*/ 2373568 w 12192000"/>
              <a:gd name="connsiteY165" fmla="*/ 2003219 h 2237474"/>
              <a:gd name="connsiteX166" fmla="*/ 2321399 w 12192000"/>
              <a:gd name="connsiteY166" fmla="*/ 1989467 h 2237474"/>
              <a:gd name="connsiteX167" fmla="*/ 2315525 w 12192000"/>
              <a:gd name="connsiteY167" fmla="*/ 1989708 h 2237474"/>
              <a:gd name="connsiteX168" fmla="*/ 2300792 w 12192000"/>
              <a:gd name="connsiteY168" fmla="*/ 1994290 h 2237474"/>
              <a:gd name="connsiteX169" fmla="*/ 2295469 w 12192000"/>
              <a:gd name="connsiteY169" fmla="*/ 1996659 h 2237474"/>
              <a:gd name="connsiteX170" fmla="*/ 2287219 w 12192000"/>
              <a:gd name="connsiteY170" fmla="*/ 1998750 h 2237474"/>
              <a:gd name="connsiteX171" fmla="*/ 2286948 w 12192000"/>
              <a:gd name="connsiteY171" fmla="*/ 1998596 h 2237474"/>
              <a:gd name="connsiteX172" fmla="*/ 2243069 w 12192000"/>
              <a:gd name="connsiteY172" fmla="*/ 2015111 h 2237474"/>
              <a:gd name="connsiteX173" fmla="*/ 2186609 w 12192000"/>
              <a:gd name="connsiteY173" fmla="*/ 2008263 h 2237474"/>
              <a:gd name="connsiteX174" fmla="*/ 2164831 w 12192000"/>
              <a:gd name="connsiteY174" fmla="*/ 2010143 h 2237474"/>
              <a:gd name="connsiteX175" fmla="*/ 2152836 w 12192000"/>
              <a:gd name="connsiteY175" fmla="*/ 2010048 h 2237474"/>
              <a:gd name="connsiteX176" fmla="*/ 2117102 w 12192000"/>
              <a:gd name="connsiteY176" fmla="*/ 2023004 h 2237474"/>
              <a:gd name="connsiteX177" fmla="*/ 2111935 w 12192000"/>
              <a:gd name="connsiteY177" fmla="*/ 2023163 h 2237474"/>
              <a:gd name="connsiteX178" fmla="*/ 2089991 w 12192000"/>
              <a:gd name="connsiteY178" fmla="*/ 2034193 h 2237474"/>
              <a:gd name="connsiteX179" fmla="*/ 2058061 w 12192000"/>
              <a:gd name="connsiteY179" fmla="*/ 2047942 h 2237474"/>
              <a:gd name="connsiteX180" fmla="*/ 2055737 w 12192000"/>
              <a:gd name="connsiteY180" fmla="*/ 2047704 h 2237474"/>
              <a:gd name="connsiteX181" fmla="*/ 2042244 w 12192000"/>
              <a:gd name="connsiteY181" fmla="*/ 2055560 h 2237474"/>
              <a:gd name="connsiteX182" fmla="*/ 1976224 w 12192000"/>
              <a:gd name="connsiteY182" fmla="*/ 2074257 h 2237474"/>
              <a:gd name="connsiteX183" fmla="*/ 1877728 w 12192000"/>
              <a:gd name="connsiteY183" fmla="*/ 2101004 h 2237474"/>
              <a:gd name="connsiteX184" fmla="*/ 1759056 w 12192000"/>
              <a:gd name="connsiteY184" fmla="*/ 2125608 h 2237474"/>
              <a:gd name="connsiteX185" fmla="*/ 1637948 w 12192000"/>
              <a:gd name="connsiteY185" fmla="*/ 2172597 h 2237474"/>
              <a:gd name="connsiteX186" fmla="*/ 1434549 w 12192000"/>
              <a:gd name="connsiteY186" fmla="*/ 2234522 h 2237474"/>
              <a:gd name="connsiteX187" fmla="*/ 1398481 w 12192000"/>
              <a:gd name="connsiteY187" fmla="*/ 2237074 h 2237474"/>
              <a:gd name="connsiteX188" fmla="*/ 1398407 w 12192000"/>
              <a:gd name="connsiteY188" fmla="*/ 2237095 h 2237474"/>
              <a:gd name="connsiteX189" fmla="*/ 1370962 w 12192000"/>
              <a:gd name="connsiteY189" fmla="*/ 2237474 h 2237474"/>
              <a:gd name="connsiteX190" fmla="*/ 1356367 w 12192000"/>
              <a:gd name="connsiteY190" fmla="*/ 2235089 h 2237474"/>
              <a:gd name="connsiteX191" fmla="*/ 1324828 w 12192000"/>
              <a:gd name="connsiteY191" fmla="*/ 2231968 h 2237474"/>
              <a:gd name="connsiteX192" fmla="*/ 1297744 w 12192000"/>
              <a:gd name="connsiteY192" fmla="*/ 2235849 h 2237474"/>
              <a:gd name="connsiteX193" fmla="*/ 1286236 w 12192000"/>
              <a:gd name="connsiteY193" fmla="*/ 2233135 h 2237474"/>
              <a:gd name="connsiteX194" fmla="*/ 1283504 w 12192000"/>
              <a:gd name="connsiteY194" fmla="*/ 2233797 h 2237474"/>
              <a:gd name="connsiteX195" fmla="*/ 1279765 w 12192000"/>
              <a:gd name="connsiteY195" fmla="*/ 2229639 h 2237474"/>
              <a:gd name="connsiteX196" fmla="*/ 1195347 w 12192000"/>
              <a:gd name="connsiteY196" fmla="*/ 2212354 h 2237474"/>
              <a:gd name="connsiteX197" fmla="*/ 970251 w 12192000"/>
              <a:gd name="connsiteY197" fmla="*/ 2221029 h 2237474"/>
              <a:gd name="connsiteX198" fmla="*/ 812914 w 12192000"/>
              <a:gd name="connsiteY198" fmla="*/ 2202752 h 2237474"/>
              <a:gd name="connsiteX199" fmla="*/ 800195 w 12192000"/>
              <a:gd name="connsiteY199" fmla="*/ 2209407 h 2237474"/>
              <a:gd name="connsiteX200" fmla="*/ 784978 w 12192000"/>
              <a:gd name="connsiteY200" fmla="*/ 2212360 h 2237474"/>
              <a:gd name="connsiteX201" fmla="*/ 681987 w 12192000"/>
              <a:gd name="connsiteY201" fmla="*/ 2216757 h 2237474"/>
              <a:gd name="connsiteX202" fmla="*/ 669923 w 12192000"/>
              <a:gd name="connsiteY202" fmla="*/ 2211682 h 2237474"/>
              <a:gd name="connsiteX203" fmla="*/ 648680 w 12192000"/>
              <a:gd name="connsiteY203" fmla="*/ 2206229 h 2237474"/>
              <a:gd name="connsiteX204" fmla="*/ 597225 w 12192000"/>
              <a:gd name="connsiteY204" fmla="*/ 2180999 h 2237474"/>
              <a:gd name="connsiteX205" fmla="*/ 558449 w 12192000"/>
              <a:gd name="connsiteY205" fmla="*/ 2182346 h 2237474"/>
              <a:gd name="connsiteX206" fmla="*/ 550517 w 12192000"/>
              <a:gd name="connsiteY206" fmla="*/ 2182060 h 2237474"/>
              <a:gd name="connsiteX207" fmla="*/ 550309 w 12192000"/>
              <a:gd name="connsiteY207" fmla="*/ 2181825 h 2237474"/>
              <a:gd name="connsiteX208" fmla="*/ 541836 w 12192000"/>
              <a:gd name="connsiteY208" fmla="*/ 2181063 h 2237474"/>
              <a:gd name="connsiteX209" fmla="*/ 536057 w 12192000"/>
              <a:gd name="connsiteY209" fmla="*/ 2181537 h 2237474"/>
              <a:gd name="connsiteX210" fmla="*/ 520671 w 12192000"/>
              <a:gd name="connsiteY210" fmla="*/ 2180980 h 2237474"/>
              <a:gd name="connsiteX211" fmla="*/ 515024 w 12192000"/>
              <a:gd name="connsiteY211" fmla="*/ 2179258 h 2237474"/>
              <a:gd name="connsiteX212" fmla="*/ 512278 w 12192000"/>
              <a:gd name="connsiteY212" fmla="*/ 2176369 h 2237474"/>
              <a:gd name="connsiteX213" fmla="*/ 480419 w 12192000"/>
              <a:gd name="connsiteY213" fmla="*/ 2167807 h 2237474"/>
              <a:gd name="connsiteX214" fmla="*/ 413835 w 12192000"/>
              <a:gd name="connsiteY214" fmla="*/ 2156783 h 2237474"/>
              <a:gd name="connsiteX215" fmla="*/ 376513 w 12192000"/>
              <a:gd name="connsiteY215" fmla="*/ 2154014 h 2237474"/>
              <a:gd name="connsiteX216" fmla="*/ 273386 w 12192000"/>
              <a:gd name="connsiteY216" fmla="*/ 2142551 h 2237474"/>
              <a:gd name="connsiteX217" fmla="*/ 169207 w 12192000"/>
              <a:gd name="connsiteY217" fmla="*/ 2128100 h 2237474"/>
              <a:gd name="connsiteX218" fmla="*/ 93149 w 12192000"/>
              <a:gd name="connsiteY218" fmla="*/ 2105324 h 2237474"/>
              <a:gd name="connsiteX219" fmla="*/ 88109 w 12192000"/>
              <a:gd name="connsiteY219" fmla="*/ 2106704 h 2237474"/>
              <a:gd name="connsiteX220" fmla="*/ 80022 w 12192000"/>
              <a:gd name="connsiteY220" fmla="*/ 2107254 h 2237474"/>
              <a:gd name="connsiteX221" fmla="*/ 79717 w 12192000"/>
              <a:gd name="connsiteY221" fmla="*/ 2107046 h 2237474"/>
              <a:gd name="connsiteX222" fmla="*/ 72352 w 12192000"/>
              <a:gd name="connsiteY222" fmla="*/ 2107991 h 2237474"/>
              <a:gd name="connsiteX223" fmla="*/ 37645 w 12192000"/>
              <a:gd name="connsiteY223" fmla="*/ 2115401 h 2237474"/>
              <a:gd name="connsiteX224" fmla="*/ 4572 w 12192000"/>
              <a:gd name="connsiteY224" fmla="*/ 2111091 h 2237474"/>
              <a:gd name="connsiteX225" fmla="*/ 0 w 12192000"/>
              <a:gd name="connsiteY225" fmla="*/ 2110468 h 2237474"/>
              <a:gd name="connsiteX226" fmla="*/ 0 w 12192000"/>
              <a:gd name="connsiteY22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210972 w 12192000"/>
              <a:gd name="connsiteY77" fmla="*/ 1580856 h 2237474"/>
              <a:gd name="connsiteX78" fmla="*/ 7183121 w 12192000"/>
              <a:gd name="connsiteY78" fmla="*/ 1595162 h 2237474"/>
              <a:gd name="connsiteX79" fmla="*/ 7164601 w 12192000"/>
              <a:gd name="connsiteY79" fmla="*/ 1606490 h 2237474"/>
              <a:gd name="connsiteX80" fmla="*/ 7114651 w 12192000"/>
              <a:gd name="connsiteY80" fmla="*/ 1620959 h 2237474"/>
              <a:gd name="connsiteX81" fmla="*/ 7092727 w 12192000"/>
              <a:gd name="connsiteY81" fmla="*/ 1623628 h 2237474"/>
              <a:gd name="connsiteX82" fmla="*/ 7031309 w 12192000"/>
              <a:gd name="connsiteY82" fmla="*/ 1619451 h 2237474"/>
              <a:gd name="connsiteX83" fmla="*/ 6999084 w 12192000"/>
              <a:gd name="connsiteY83" fmla="*/ 1634317 h 2237474"/>
              <a:gd name="connsiteX84" fmla="*/ 6992107 w 12192000"/>
              <a:gd name="connsiteY84" fmla="*/ 1636860 h 2237474"/>
              <a:gd name="connsiteX85" fmla="*/ 6991765 w 12192000"/>
              <a:gd name="connsiteY85" fmla="*/ 1636725 h 2237474"/>
              <a:gd name="connsiteX86" fmla="*/ 6900177 w 12192000"/>
              <a:gd name="connsiteY86" fmla="*/ 1636016 h 2237474"/>
              <a:gd name="connsiteX87" fmla="*/ 6795372 w 12192000"/>
              <a:gd name="connsiteY87" fmla="*/ 1644845 h 2237474"/>
              <a:gd name="connsiteX88" fmla="*/ 6692251 w 12192000"/>
              <a:gd name="connsiteY88" fmla="*/ 1656357 h 2237474"/>
              <a:gd name="connsiteX89" fmla="*/ 6655235 w 12192000"/>
              <a:gd name="connsiteY89" fmla="*/ 1661869 h 2237474"/>
              <a:gd name="connsiteX90" fmla="*/ 6587857 w 12192000"/>
              <a:gd name="connsiteY90" fmla="*/ 1665769 h 2237474"/>
              <a:gd name="connsiteX91" fmla="*/ 6554894 w 12192000"/>
              <a:gd name="connsiteY91" fmla="*/ 1664428 h 2237474"/>
              <a:gd name="connsiteX92" fmla="*/ 6516595 w 12192000"/>
              <a:gd name="connsiteY92" fmla="*/ 1667475 h 2237474"/>
              <a:gd name="connsiteX93" fmla="*/ 6508541 w 12192000"/>
              <a:gd name="connsiteY93" fmla="*/ 1668757 h 2237474"/>
              <a:gd name="connsiteX94" fmla="*/ 6471012 w 12192000"/>
              <a:gd name="connsiteY94" fmla="*/ 1678604 h 2237474"/>
              <a:gd name="connsiteX95" fmla="*/ 6415265 w 12192000"/>
              <a:gd name="connsiteY95" fmla="*/ 1665317 h 2237474"/>
              <a:gd name="connsiteX96" fmla="*/ 6364035 w 12192000"/>
              <a:gd name="connsiteY96" fmla="*/ 1667683 h 2237474"/>
              <a:gd name="connsiteX97" fmla="*/ 6280959 w 12192000"/>
              <a:gd name="connsiteY97" fmla="*/ 1689329 h 2237474"/>
              <a:gd name="connsiteX98" fmla="*/ 6243319 w 12192000"/>
              <a:gd name="connsiteY98" fmla="*/ 1695560 h 2237474"/>
              <a:gd name="connsiteX99" fmla="*/ 6098321 w 12192000"/>
              <a:gd name="connsiteY99" fmla="*/ 1721646 h 2237474"/>
              <a:gd name="connsiteX100" fmla="*/ 5880652 w 12192000"/>
              <a:gd name="connsiteY100" fmla="*/ 1779643 h 2237474"/>
              <a:gd name="connsiteX101" fmla="*/ 5785959 w 12192000"/>
              <a:gd name="connsiteY101" fmla="*/ 1775307 h 2237474"/>
              <a:gd name="connsiteX102" fmla="*/ 5643534 w 12192000"/>
              <a:gd name="connsiteY102" fmla="*/ 1802919 h 2237474"/>
              <a:gd name="connsiteX103" fmla="*/ 5518799 w 12192000"/>
              <a:gd name="connsiteY103" fmla="*/ 1818312 h 2237474"/>
              <a:gd name="connsiteX104" fmla="*/ 5505014 w 12192000"/>
              <a:gd name="connsiteY104" fmla="*/ 1819259 h 2237474"/>
              <a:gd name="connsiteX105" fmla="*/ 5453307 w 12192000"/>
              <a:gd name="connsiteY105" fmla="*/ 1815450 h 2237474"/>
              <a:gd name="connsiteX106" fmla="*/ 5364192 w 12192000"/>
              <a:gd name="connsiteY106" fmla="*/ 1826074 h 2237474"/>
              <a:gd name="connsiteX107" fmla="*/ 5350380 w 12192000"/>
              <a:gd name="connsiteY107" fmla="*/ 1830891 h 2237474"/>
              <a:gd name="connsiteX108" fmla="*/ 5259633 w 12192000"/>
              <a:gd name="connsiteY108" fmla="*/ 1837160 h 2237474"/>
              <a:gd name="connsiteX109" fmla="*/ 5197513 w 12192000"/>
              <a:gd name="connsiteY109" fmla="*/ 1844718 h 2237474"/>
              <a:gd name="connsiteX110" fmla="*/ 5184170 w 12192000"/>
              <a:gd name="connsiteY110" fmla="*/ 1849402 h 2237474"/>
              <a:gd name="connsiteX111" fmla="*/ 5168852 w 12192000"/>
              <a:gd name="connsiteY111" fmla="*/ 1844846 h 2237474"/>
              <a:gd name="connsiteX112" fmla="*/ 5164370 w 12192000"/>
              <a:gd name="connsiteY112" fmla="*/ 1840597 h 2237474"/>
              <a:gd name="connsiteX113" fmla="*/ 5114927 w 12192000"/>
              <a:gd name="connsiteY113" fmla="*/ 1847827 h 2237474"/>
              <a:gd name="connsiteX114" fmla="*/ 5108970 w 12192000"/>
              <a:gd name="connsiteY114" fmla="*/ 1847935 h 2237474"/>
              <a:gd name="connsiteX115" fmla="*/ 5067961 w 12192000"/>
              <a:gd name="connsiteY115" fmla="*/ 1845917 h 2237474"/>
              <a:gd name="connsiteX116" fmla="*/ 5007075 w 12192000"/>
              <a:gd name="connsiteY116" fmla="*/ 1838626 h 2237474"/>
              <a:gd name="connsiteX117" fmla="*/ 4944087 w 12192000"/>
              <a:gd name="connsiteY117" fmla="*/ 1823332 h 2237474"/>
              <a:gd name="connsiteX118" fmla="*/ 4907662 w 12192000"/>
              <a:gd name="connsiteY118" fmla="*/ 1816900 h 2237474"/>
              <a:gd name="connsiteX119" fmla="*/ 4882386 w 12192000"/>
              <a:gd name="connsiteY119" fmla="*/ 1809844 h 2237474"/>
              <a:gd name="connsiteX120" fmla="*/ 4811440 w 12192000"/>
              <a:gd name="connsiteY120" fmla="*/ 1804655 h 2237474"/>
              <a:gd name="connsiteX121" fmla="*/ 4691075 w 12192000"/>
              <a:gd name="connsiteY121" fmla="*/ 1801389 h 2237474"/>
              <a:gd name="connsiteX122" fmla="*/ 4611738 w 12192000"/>
              <a:gd name="connsiteY122" fmla="*/ 1776964 h 2237474"/>
              <a:gd name="connsiteX123" fmla="*/ 4560070 w 12192000"/>
              <a:gd name="connsiteY123" fmla="*/ 1785640 h 2237474"/>
              <a:gd name="connsiteX124" fmla="*/ 4536503 w 12192000"/>
              <a:gd name="connsiteY124" fmla="*/ 1785334 h 2237474"/>
              <a:gd name="connsiteX125" fmla="*/ 4513724 w 12192000"/>
              <a:gd name="connsiteY125" fmla="*/ 1791996 h 2237474"/>
              <a:gd name="connsiteX126" fmla="*/ 4459810 w 12192000"/>
              <a:gd name="connsiteY126" fmla="*/ 1797886 h 2237474"/>
              <a:gd name="connsiteX127" fmla="*/ 4379064 w 12192000"/>
              <a:gd name="connsiteY127" fmla="*/ 1817177 h 2237474"/>
              <a:gd name="connsiteX128" fmla="*/ 4319209 w 12192000"/>
              <a:gd name="connsiteY128" fmla="*/ 1834833 h 2237474"/>
              <a:gd name="connsiteX129" fmla="*/ 4290981 w 12192000"/>
              <a:gd name="connsiteY129" fmla="*/ 1839677 h 2237474"/>
              <a:gd name="connsiteX130" fmla="*/ 4285792 w 12192000"/>
              <a:gd name="connsiteY130" fmla="*/ 1836231 h 2237474"/>
              <a:gd name="connsiteX131" fmla="*/ 4238372 w 12192000"/>
              <a:gd name="connsiteY131" fmla="*/ 1851480 h 2237474"/>
              <a:gd name="connsiteX132" fmla="*/ 4232517 w 12192000"/>
              <a:gd name="connsiteY132" fmla="*/ 1852567 h 2237474"/>
              <a:gd name="connsiteX133" fmla="*/ 4191732 w 12192000"/>
              <a:gd name="connsiteY133" fmla="*/ 1857328 h 2237474"/>
              <a:gd name="connsiteX134" fmla="*/ 4065532 w 12192000"/>
              <a:gd name="connsiteY134" fmla="*/ 1855477 h 2237474"/>
              <a:gd name="connsiteX135" fmla="*/ 4028460 w 12192000"/>
              <a:gd name="connsiteY135" fmla="*/ 1855137 h 2237474"/>
              <a:gd name="connsiteX136" fmla="*/ 4002267 w 12192000"/>
              <a:gd name="connsiteY136" fmla="*/ 1852352 h 2237474"/>
              <a:gd name="connsiteX137" fmla="*/ 3931396 w 12192000"/>
              <a:gd name="connsiteY137" fmla="*/ 1858915 h 2237474"/>
              <a:gd name="connsiteX138" fmla="*/ 3812162 w 12192000"/>
              <a:gd name="connsiteY138" fmla="*/ 1875501 h 2237474"/>
              <a:gd name="connsiteX139" fmla="*/ 3729530 w 12192000"/>
              <a:gd name="connsiteY139" fmla="*/ 1864513 h 2237474"/>
              <a:gd name="connsiteX140" fmla="*/ 3680177 w 12192000"/>
              <a:gd name="connsiteY140" fmla="*/ 1881552 h 2237474"/>
              <a:gd name="connsiteX141" fmla="*/ 3567259 w 12192000"/>
              <a:gd name="connsiteY141" fmla="*/ 1893482 h 2237474"/>
              <a:gd name="connsiteX142" fmla="*/ 3405770 w 12192000"/>
              <a:gd name="connsiteY142" fmla="*/ 1904591 h 2237474"/>
              <a:gd name="connsiteX143" fmla="*/ 3280097 w 12192000"/>
              <a:gd name="connsiteY143" fmla="*/ 1919610 h 2237474"/>
              <a:gd name="connsiteX144" fmla="*/ 3123424 w 12192000"/>
              <a:gd name="connsiteY144" fmla="*/ 1952930 h 2237474"/>
              <a:gd name="connsiteX145" fmla="*/ 3009910 w 12192000"/>
              <a:gd name="connsiteY145" fmla="*/ 1957866 h 2237474"/>
              <a:gd name="connsiteX146" fmla="*/ 2995934 w 12192000"/>
              <a:gd name="connsiteY146" fmla="*/ 1967085 h 2237474"/>
              <a:gd name="connsiteX147" fmla="*/ 2980071 w 12192000"/>
              <a:gd name="connsiteY147" fmla="*/ 1972988 h 2237474"/>
              <a:gd name="connsiteX148" fmla="*/ 2978094 w 12192000"/>
              <a:gd name="connsiteY148" fmla="*/ 1972369 h 2237474"/>
              <a:gd name="connsiteX149" fmla="*/ 2942858 w 12192000"/>
              <a:gd name="connsiteY149" fmla="*/ 1981367 h 2237474"/>
              <a:gd name="connsiteX150" fmla="*/ 2875436 w 12192000"/>
              <a:gd name="connsiteY150" fmla="*/ 1996977 h 2237474"/>
              <a:gd name="connsiteX151" fmla="*/ 2874892 w 12192000"/>
              <a:gd name="connsiteY151" fmla="*/ 1996085 h 2237474"/>
              <a:gd name="connsiteX152" fmla="*/ 2864145 w 12192000"/>
              <a:gd name="connsiteY152" fmla="*/ 1994061 h 2237474"/>
              <a:gd name="connsiteX153" fmla="*/ 2843662 w 12192000"/>
              <a:gd name="connsiteY153" fmla="*/ 1992498 h 2237474"/>
              <a:gd name="connsiteX154" fmla="*/ 2796128 w 12192000"/>
              <a:gd name="connsiteY154" fmla="*/ 1976403 h 2237474"/>
              <a:gd name="connsiteX155" fmla="*/ 2756784 w 12192000"/>
              <a:gd name="connsiteY155" fmla="*/ 1985116 h 2237474"/>
              <a:gd name="connsiteX156" fmla="*/ 2748833 w 12192000"/>
              <a:gd name="connsiteY156" fmla="*/ 1986323 h 2237474"/>
              <a:gd name="connsiteX157" fmla="*/ 2748661 w 12192000"/>
              <a:gd name="connsiteY157" fmla="*/ 1986122 h 2237474"/>
              <a:gd name="connsiteX158" fmla="*/ 2740251 w 12192000"/>
              <a:gd name="connsiteY158" fmla="*/ 1986946 h 2237474"/>
              <a:gd name="connsiteX159" fmla="*/ 2718916 w 12192000"/>
              <a:gd name="connsiteY159" fmla="*/ 1990867 h 2237474"/>
              <a:gd name="connsiteX160" fmla="*/ 2713522 w 12192000"/>
              <a:gd name="connsiteY160" fmla="*/ 1990173 h 2237474"/>
              <a:gd name="connsiteX161" fmla="*/ 2680597 w 12192000"/>
              <a:gd name="connsiteY161" fmla="*/ 1984996 h 2237474"/>
              <a:gd name="connsiteX162" fmla="*/ 2578178 w 12192000"/>
              <a:gd name="connsiteY162" fmla="*/ 1990531 h 2237474"/>
              <a:gd name="connsiteX163" fmla="*/ 2476147 w 12192000"/>
              <a:gd name="connsiteY163" fmla="*/ 1998305 h 2237474"/>
              <a:gd name="connsiteX164" fmla="*/ 2373568 w 12192000"/>
              <a:gd name="connsiteY164" fmla="*/ 2003219 h 2237474"/>
              <a:gd name="connsiteX165" fmla="*/ 2321399 w 12192000"/>
              <a:gd name="connsiteY165" fmla="*/ 1989467 h 2237474"/>
              <a:gd name="connsiteX166" fmla="*/ 2315525 w 12192000"/>
              <a:gd name="connsiteY166" fmla="*/ 1989708 h 2237474"/>
              <a:gd name="connsiteX167" fmla="*/ 2300792 w 12192000"/>
              <a:gd name="connsiteY167" fmla="*/ 1994290 h 2237474"/>
              <a:gd name="connsiteX168" fmla="*/ 2295469 w 12192000"/>
              <a:gd name="connsiteY168" fmla="*/ 1996659 h 2237474"/>
              <a:gd name="connsiteX169" fmla="*/ 2287219 w 12192000"/>
              <a:gd name="connsiteY169" fmla="*/ 1998750 h 2237474"/>
              <a:gd name="connsiteX170" fmla="*/ 2286948 w 12192000"/>
              <a:gd name="connsiteY170" fmla="*/ 1998596 h 2237474"/>
              <a:gd name="connsiteX171" fmla="*/ 2243069 w 12192000"/>
              <a:gd name="connsiteY171" fmla="*/ 2015111 h 2237474"/>
              <a:gd name="connsiteX172" fmla="*/ 2186609 w 12192000"/>
              <a:gd name="connsiteY172" fmla="*/ 2008263 h 2237474"/>
              <a:gd name="connsiteX173" fmla="*/ 2164831 w 12192000"/>
              <a:gd name="connsiteY173" fmla="*/ 2010143 h 2237474"/>
              <a:gd name="connsiteX174" fmla="*/ 2152836 w 12192000"/>
              <a:gd name="connsiteY174" fmla="*/ 2010048 h 2237474"/>
              <a:gd name="connsiteX175" fmla="*/ 2117102 w 12192000"/>
              <a:gd name="connsiteY175" fmla="*/ 2023004 h 2237474"/>
              <a:gd name="connsiteX176" fmla="*/ 2111935 w 12192000"/>
              <a:gd name="connsiteY176" fmla="*/ 2023163 h 2237474"/>
              <a:gd name="connsiteX177" fmla="*/ 2089991 w 12192000"/>
              <a:gd name="connsiteY177" fmla="*/ 2034193 h 2237474"/>
              <a:gd name="connsiteX178" fmla="*/ 2058061 w 12192000"/>
              <a:gd name="connsiteY178" fmla="*/ 2047942 h 2237474"/>
              <a:gd name="connsiteX179" fmla="*/ 2055737 w 12192000"/>
              <a:gd name="connsiteY179" fmla="*/ 2047704 h 2237474"/>
              <a:gd name="connsiteX180" fmla="*/ 2042244 w 12192000"/>
              <a:gd name="connsiteY180" fmla="*/ 2055560 h 2237474"/>
              <a:gd name="connsiteX181" fmla="*/ 1976224 w 12192000"/>
              <a:gd name="connsiteY181" fmla="*/ 2074257 h 2237474"/>
              <a:gd name="connsiteX182" fmla="*/ 1877728 w 12192000"/>
              <a:gd name="connsiteY182" fmla="*/ 2101004 h 2237474"/>
              <a:gd name="connsiteX183" fmla="*/ 1759056 w 12192000"/>
              <a:gd name="connsiteY183" fmla="*/ 2125608 h 2237474"/>
              <a:gd name="connsiteX184" fmla="*/ 1637948 w 12192000"/>
              <a:gd name="connsiteY184" fmla="*/ 2172597 h 2237474"/>
              <a:gd name="connsiteX185" fmla="*/ 1434549 w 12192000"/>
              <a:gd name="connsiteY185" fmla="*/ 2234522 h 2237474"/>
              <a:gd name="connsiteX186" fmla="*/ 1398481 w 12192000"/>
              <a:gd name="connsiteY186" fmla="*/ 2237074 h 2237474"/>
              <a:gd name="connsiteX187" fmla="*/ 1398407 w 12192000"/>
              <a:gd name="connsiteY187" fmla="*/ 2237095 h 2237474"/>
              <a:gd name="connsiteX188" fmla="*/ 1370962 w 12192000"/>
              <a:gd name="connsiteY188" fmla="*/ 2237474 h 2237474"/>
              <a:gd name="connsiteX189" fmla="*/ 1356367 w 12192000"/>
              <a:gd name="connsiteY189" fmla="*/ 2235089 h 2237474"/>
              <a:gd name="connsiteX190" fmla="*/ 1324828 w 12192000"/>
              <a:gd name="connsiteY190" fmla="*/ 2231968 h 2237474"/>
              <a:gd name="connsiteX191" fmla="*/ 1297744 w 12192000"/>
              <a:gd name="connsiteY191" fmla="*/ 2235849 h 2237474"/>
              <a:gd name="connsiteX192" fmla="*/ 1286236 w 12192000"/>
              <a:gd name="connsiteY192" fmla="*/ 2233135 h 2237474"/>
              <a:gd name="connsiteX193" fmla="*/ 1283504 w 12192000"/>
              <a:gd name="connsiteY193" fmla="*/ 2233797 h 2237474"/>
              <a:gd name="connsiteX194" fmla="*/ 1279765 w 12192000"/>
              <a:gd name="connsiteY194" fmla="*/ 2229639 h 2237474"/>
              <a:gd name="connsiteX195" fmla="*/ 1195347 w 12192000"/>
              <a:gd name="connsiteY195" fmla="*/ 2212354 h 2237474"/>
              <a:gd name="connsiteX196" fmla="*/ 970251 w 12192000"/>
              <a:gd name="connsiteY196" fmla="*/ 2221029 h 2237474"/>
              <a:gd name="connsiteX197" fmla="*/ 812914 w 12192000"/>
              <a:gd name="connsiteY197" fmla="*/ 2202752 h 2237474"/>
              <a:gd name="connsiteX198" fmla="*/ 800195 w 12192000"/>
              <a:gd name="connsiteY198" fmla="*/ 2209407 h 2237474"/>
              <a:gd name="connsiteX199" fmla="*/ 784978 w 12192000"/>
              <a:gd name="connsiteY199" fmla="*/ 2212360 h 2237474"/>
              <a:gd name="connsiteX200" fmla="*/ 681987 w 12192000"/>
              <a:gd name="connsiteY200" fmla="*/ 2216757 h 2237474"/>
              <a:gd name="connsiteX201" fmla="*/ 669923 w 12192000"/>
              <a:gd name="connsiteY201" fmla="*/ 2211682 h 2237474"/>
              <a:gd name="connsiteX202" fmla="*/ 648680 w 12192000"/>
              <a:gd name="connsiteY202" fmla="*/ 2206229 h 2237474"/>
              <a:gd name="connsiteX203" fmla="*/ 597225 w 12192000"/>
              <a:gd name="connsiteY203" fmla="*/ 2180999 h 2237474"/>
              <a:gd name="connsiteX204" fmla="*/ 558449 w 12192000"/>
              <a:gd name="connsiteY204" fmla="*/ 2182346 h 2237474"/>
              <a:gd name="connsiteX205" fmla="*/ 550517 w 12192000"/>
              <a:gd name="connsiteY205" fmla="*/ 2182060 h 2237474"/>
              <a:gd name="connsiteX206" fmla="*/ 550309 w 12192000"/>
              <a:gd name="connsiteY206" fmla="*/ 2181825 h 2237474"/>
              <a:gd name="connsiteX207" fmla="*/ 541836 w 12192000"/>
              <a:gd name="connsiteY207" fmla="*/ 2181063 h 2237474"/>
              <a:gd name="connsiteX208" fmla="*/ 536057 w 12192000"/>
              <a:gd name="connsiteY208" fmla="*/ 2181537 h 2237474"/>
              <a:gd name="connsiteX209" fmla="*/ 520671 w 12192000"/>
              <a:gd name="connsiteY209" fmla="*/ 2180980 h 2237474"/>
              <a:gd name="connsiteX210" fmla="*/ 515024 w 12192000"/>
              <a:gd name="connsiteY210" fmla="*/ 2179258 h 2237474"/>
              <a:gd name="connsiteX211" fmla="*/ 512278 w 12192000"/>
              <a:gd name="connsiteY211" fmla="*/ 2176369 h 2237474"/>
              <a:gd name="connsiteX212" fmla="*/ 480419 w 12192000"/>
              <a:gd name="connsiteY212" fmla="*/ 2167807 h 2237474"/>
              <a:gd name="connsiteX213" fmla="*/ 413835 w 12192000"/>
              <a:gd name="connsiteY213" fmla="*/ 2156783 h 2237474"/>
              <a:gd name="connsiteX214" fmla="*/ 376513 w 12192000"/>
              <a:gd name="connsiteY214" fmla="*/ 2154014 h 2237474"/>
              <a:gd name="connsiteX215" fmla="*/ 273386 w 12192000"/>
              <a:gd name="connsiteY215" fmla="*/ 2142551 h 2237474"/>
              <a:gd name="connsiteX216" fmla="*/ 169207 w 12192000"/>
              <a:gd name="connsiteY216" fmla="*/ 2128100 h 2237474"/>
              <a:gd name="connsiteX217" fmla="*/ 93149 w 12192000"/>
              <a:gd name="connsiteY217" fmla="*/ 2105324 h 2237474"/>
              <a:gd name="connsiteX218" fmla="*/ 88109 w 12192000"/>
              <a:gd name="connsiteY218" fmla="*/ 2106704 h 2237474"/>
              <a:gd name="connsiteX219" fmla="*/ 80022 w 12192000"/>
              <a:gd name="connsiteY219" fmla="*/ 2107254 h 2237474"/>
              <a:gd name="connsiteX220" fmla="*/ 79717 w 12192000"/>
              <a:gd name="connsiteY220" fmla="*/ 2107046 h 2237474"/>
              <a:gd name="connsiteX221" fmla="*/ 72352 w 12192000"/>
              <a:gd name="connsiteY221" fmla="*/ 2107991 h 2237474"/>
              <a:gd name="connsiteX222" fmla="*/ 37645 w 12192000"/>
              <a:gd name="connsiteY222" fmla="*/ 2115401 h 2237474"/>
              <a:gd name="connsiteX223" fmla="*/ 4572 w 12192000"/>
              <a:gd name="connsiteY223" fmla="*/ 2111091 h 2237474"/>
              <a:gd name="connsiteX224" fmla="*/ 0 w 12192000"/>
              <a:gd name="connsiteY224" fmla="*/ 2110468 h 2237474"/>
              <a:gd name="connsiteX225" fmla="*/ 0 w 12192000"/>
              <a:gd name="connsiteY22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183121 w 12192000"/>
              <a:gd name="connsiteY77" fmla="*/ 1595162 h 2237474"/>
              <a:gd name="connsiteX78" fmla="*/ 7164601 w 12192000"/>
              <a:gd name="connsiteY78" fmla="*/ 1606490 h 2237474"/>
              <a:gd name="connsiteX79" fmla="*/ 7114651 w 12192000"/>
              <a:gd name="connsiteY79" fmla="*/ 1620959 h 2237474"/>
              <a:gd name="connsiteX80" fmla="*/ 7092727 w 12192000"/>
              <a:gd name="connsiteY80" fmla="*/ 1623628 h 2237474"/>
              <a:gd name="connsiteX81" fmla="*/ 7031309 w 12192000"/>
              <a:gd name="connsiteY81" fmla="*/ 1619451 h 2237474"/>
              <a:gd name="connsiteX82" fmla="*/ 6999084 w 12192000"/>
              <a:gd name="connsiteY82" fmla="*/ 1634317 h 2237474"/>
              <a:gd name="connsiteX83" fmla="*/ 6992107 w 12192000"/>
              <a:gd name="connsiteY83" fmla="*/ 1636860 h 2237474"/>
              <a:gd name="connsiteX84" fmla="*/ 6991765 w 12192000"/>
              <a:gd name="connsiteY84" fmla="*/ 1636725 h 2237474"/>
              <a:gd name="connsiteX85" fmla="*/ 6900177 w 12192000"/>
              <a:gd name="connsiteY85" fmla="*/ 1636016 h 2237474"/>
              <a:gd name="connsiteX86" fmla="*/ 6795372 w 12192000"/>
              <a:gd name="connsiteY86" fmla="*/ 1644845 h 2237474"/>
              <a:gd name="connsiteX87" fmla="*/ 6692251 w 12192000"/>
              <a:gd name="connsiteY87" fmla="*/ 1656357 h 2237474"/>
              <a:gd name="connsiteX88" fmla="*/ 6655235 w 12192000"/>
              <a:gd name="connsiteY88" fmla="*/ 1661869 h 2237474"/>
              <a:gd name="connsiteX89" fmla="*/ 6587857 w 12192000"/>
              <a:gd name="connsiteY89" fmla="*/ 1665769 h 2237474"/>
              <a:gd name="connsiteX90" fmla="*/ 6554894 w 12192000"/>
              <a:gd name="connsiteY90" fmla="*/ 1664428 h 2237474"/>
              <a:gd name="connsiteX91" fmla="*/ 6516595 w 12192000"/>
              <a:gd name="connsiteY91" fmla="*/ 1667475 h 2237474"/>
              <a:gd name="connsiteX92" fmla="*/ 6508541 w 12192000"/>
              <a:gd name="connsiteY92" fmla="*/ 1668757 h 2237474"/>
              <a:gd name="connsiteX93" fmla="*/ 6471012 w 12192000"/>
              <a:gd name="connsiteY93" fmla="*/ 1678604 h 2237474"/>
              <a:gd name="connsiteX94" fmla="*/ 6415265 w 12192000"/>
              <a:gd name="connsiteY94" fmla="*/ 1665317 h 2237474"/>
              <a:gd name="connsiteX95" fmla="*/ 6364035 w 12192000"/>
              <a:gd name="connsiteY95" fmla="*/ 1667683 h 2237474"/>
              <a:gd name="connsiteX96" fmla="*/ 6280959 w 12192000"/>
              <a:gd name="connsiteY96" fmla="*/ 1689329 h 2237474"/>
              <a:gd name="connsiteX97" fmla="*/ 6243319 w 12192000"/>
              <a:gd name="connsiteY97" fmla="*/ 1695560 h 2237474"/>
              <a:gd name="connsiteX98" fmla="*/ 6098321 w 12192000"/>
              <a:gd name="connsiteY98" fmla="*/ 1721646 h 2237474"/>
              <a:gd name="connsiteX99" fmla="*/ 5880652 w 12192000"/>
              <a:gd name="connsiteY99" fmla="*/ 1779643 h 2237474"/>
              <a:gd name="connsiteX100" fmla="*/ 5785959 w 12192000"/>
              <a:gd name="connsiteY100" fmla="*/ 1775307 h 2237474"/>
              <a:gd name="connsiteX101" fmla="*/ 5643534 w 12192000"/>
              <a:gd name="connsiteY101" fmla="*/ 1802919 h 2237474"/>
              <a:gd name="connsiteX102" fmla="*/ 5518799 w 12192000"/>
              <a:gd name="connsiteY102" fmla="*/ 1818312 h 2237474"/>
              <a:gd name="connsiteX103" fmla="*/ 5505014 w 12192000"/>
              <a:gd name="connsiteY103" fmla="*/ 1819259 h 2237474"/>
              <a:gd name="connsiteX104" fmla="*/ 5453307 w 12192000"/>
              <a:gd name="connsiteY104" fmla="*/ 1815450 h 2237474"/>
              <a:gd name="connsiteX105" fmla="*/ 5364192 w 12192000"/>
              <a:gd name="connsiteY105" fmla="*/ 1826074 h 2237474"/>
              <a:gd name="connsiteX106" fmla="*/ 5350380 w 12192000"/>
              <a:gd name="connsiteY106" fmla="*/ 1830891 h 2237474"/>
              <a:gd name="connsiteX107" fmla="*/ 5259633 w 12192000"/>
              <a:gd name="connsiteY107" fmla="*/ 1837160 h 2237474"/>
              <a:gd name="connsiteX108" fmla="*/ 5197513 w 12192000"/>
              <a:gd name="connsiteY108" fmla="*/ 1844718 h 2237474"/>
              <a:gd name="connsiteX109" fmla="*/ 5184170 w 12192000"/>
              <a:gd name="connsiteY109" fmla="*/ 1849402 h 2237474"/>
              <a:gd name="connsiteX110" fmla="*/ 5168852 w 12192000"/>
              <a:gd name="connsiteY110" fmla="*/ 1844846 h 2237474"/>
              <a:gd name="connsiteX111" fmla="*/ 5164370 w 12192000"/>
              <a:gd name="connsiteY111" fmla="*/ 1840597 h 2237474"/>
              <a:gd name="connsiteX112" fmla="*/ 5114927 w 12192000"/>
              <a:gd name="connsiteY112" fmla="*/ 1847827 h 2237474"/>
              <a:gd name="connsiteX113" fmla="*/ 5108970 w 12192000"/>
              <a:gd name="connsiteY113" fmla="*/ 1847935 h 2237474"/>
              <a:gd name="connsiteX114" fmla="*/ 5067961 w 12192000"/>
              <a:gd name="connsiteY114" fmla="*/ 1845917 h 2237474"/>
              <a:gd name="connsiteX115" fmla="*/ 5007075 w 12192000"/>
              <a:gd name="connsiteY115" fmla="*/ 1838626 h 2237474"/>
              <a:gd name="connsiteX116" fmla="*/ 4944087 w 12192000"/>
              <a:gd name="connsiteY116" fmla="*/ 1823332 h 2237474"/>
              <a:gd name="connsiteX117" fmla="*/ 4907662 w 12192000"/>
              <a:gd name="connsiteY117" fmla="*/ 1816900 h 2237474"/>
              <a:gd name="connsiteX118" fmla="*/ 4882386 w 12192000"/>
              <a:gd name="connsiteY118" fmla="*/ 1809844 h 2237474"/>
              <a:gd name="connsiteX119" fmla="*/ 4811440 w 12192000"/>
              <a:gd name="connsiteY119" fmla="*/ 1804655 h 2237474"/>
              <a:gd name="connsiteX120" fmla="*/ 4691075 w 12192000"/>
              <a:gd name="connsiteY120" fmla="*/ 1801389 h 2237474"/>
              <a:gd name="connsiteX121" fmla="*/ 4611738 w 12192000"/>
              <a:gd name="connsiteY121" fmla="*/ 1776964 h 2237474"/>
              <a:gd name="connsiteX122" fmla="*/ 4560070 w 12192000"/>
              <a:gd name="connsiteY122" fmla="*/ 1785640 h 2237474"/>
              <a:gd name="connsiteX123" fmla="*/ 4536503 w 12192000"/>
              <a:gd name="connsiteY123" fmla="*/ 1785334 h 2237474"/>
              <a:gd name="connsiteX124" fmla="*/ 4513724 w 12192000"/>
              <a:gd name="connsiteY124" fmla="*/ 1791996 h 2237474"/>
              <a:gd name="connsiteX125" fmla="*/ 4459810 w 12192000"/>
              <a:gd name="connsiteY125" fmla="*/ 1797886 h 2237474"/>
              <a:gd name="connsiteX126" fmla="*/ 4379064 w 12192000"/>
              <a:gd name="connsiteY126" fmla="*/ 1817177 h 2237474"/>
              <a:gd name="connsiteX127" fmla="*/ 4319209 w 12192000"/>
              <a:gd name="connsiteY127" fmla="*/ 1834833 h 2237474"/>
              <a:gd name="connsiteX128" fmla="*/ 4290981 w 12192000"/>
              <a:gd name="connsiteY128" fmla="*/ 1839677 h 2237474"/>
              <a:gd name="connsiteX129" fmla="*/ 4285792 w 12192000"/>
              <a:gd name="connsiteY129" fmla="*/ 1836231 h 2237474"/>
              <a:gd name="connsiteX130" fmla="*/ 4238372 w 12192000"/>
              <a:gd name="connsiteY130" fmla="*/ 1851480 h 2237474"/>
              <a:gd name="connsiteX131" fmla="*/ 4232517 w 12192000"/>
              <a:gd name="connsiteY131" fmla="*/ 1852567 h 2237474"/>
              <a:gd name="connsiteX132" fmla="*/ 4191732 w 12192000"/>
              <a:gd name="connsiteY132" fmla="*/ 1857328 h 2237474"/>
              <a:gd name="connsiteX133" fmla="*/ 4065532 w 12192000"/>
              <a:gd name="connsiteY133" fmla="*/ 1855477 h 2237474"/>
              <a:gd name="connsiteX134" fmla="*/ 4028460 w 12192000"/>
              <a:gd name="connsiteY134" fmla="*/ 1855137 h 2237474"/>
              <a:gd name="connsiteX135" fmla="*/ 4002267 w 12192000"/>
              <a:gd name="connsiteY135" fmla="*/ 1852352 h 2237474"/>
              <a:gd name="connsiteX136" fmla="*/ 3931396 w 12192000"/>
              <a:gd name="connsiteY136" fmla="*/ 1858915 h 2237474"/>
              <a:gd name="connsiteX137" fmla="*/ 3812162 w 12192000"/>
              <a:gd name="connsiteY137" fmla="*/ 1875501 h 2237474"/>
              <a:gd name="connsiteX138" fmla="*/ 3729530 w 12192000"/>
              <a:gd name="connsiteY138" fmla="*/ 1864513 h 2237474"/>
              <a:gd name="connsiteX139" fmla="*/ 3680177 w 12192000"/>
              <a:gd name="connsiteY139" fmla="*/ 1881552 h 2237474"/>
              <a:gd name="connsiteX140" fmla="*/ 3567259 w 12192000"/>
              <a:gd name="connsiteY140" fmla="*/ 1893482 h 2237474"/>
              <a:gd name="connsiteX141" fmla="*/ 3405770 w 12192000"/>
              <a:gd name="connsiteY141" fmla="*/ 1904591 h 2237474"/>
              <a:gd name="connsiteX142" fmla="*/ 3280097 w 12192000"/>
              <a:gd name="connsiteY142" fmla="*/ 1919610 h 2237474"/>
              <a:gd name="connsiteX143" fmla="*/ 3123424 w 12192000"/>
              <a:gd name="connsiteY143" fmla="*/ 1952930 h 2237474"/>
              <a:gd name="connsiteX144" fmla="*/ 3009910 w 12192000"/>
              <a:gd name="connsiteY144" fmla="*/ 1957866 h 2237474"/>
              <a:gd name="connsiteX145" fmla="*/ 2995934 w 12192000"/>
              <a:gd name="connsiteY145" fmla="*/ 1967085 h 2237474"/>
              <a:gd name="connsiteX146" fmla="*/ 2980071 w 12192000"/>
              <a:gd name="connsiteY146" fmla="*/ 1972988 h 2237474"/>
              <a:gd name="connsiteX147" fmla="*/ 2978094 w 12192000"/>
              <a:gd name="connsiteY147" fmla="*/ 1972369 h 2237474"/>
              <a:gd name="connsiteX148" fmla="*/ 2942858 w 12192000"/>
              <a:gd name="connsiteY148" fmla="*/ 1981367 h 2237474"/>
              <a:gd name="connsiteX149" fmla="*/ 2875436 w 12192000"/>
              <a:gd name="connsiteY149" fmla="*/ 1996977 h 2237474"/>
              <a:gd name="connsiteX150" fmla="*/ 2874892 w 12192000"/>
              <a:gd name="connsiteY150" fmla="*/ 1996085 h 2237474"/>
              <a:gd name="connsiteX151" fmla="*/ 2864145 w 12192000"/>
              <a:gd name="connsiteY151" fmla="*/ 1994061 h 2237474"/>
              <a:gd name="connsiteX152" fmla="*/ 2843662 w 12192000"/>
              <a:gd name="connsiteY152" fmla="*/ 1992498 h 2237474"/>
              <a:gd name="connsiteX153" fmla="*/ 2796128 w 12192000"/>
              <a:gd name="connsiteY153" fmla="*/ 1976403 h 2237474"/>
              <a:gd name="connsiteX154" fmla="*/ 2756784 w 12192000"/>
              <a:gd name="connsiteY154" fmla="*/ 1985116 h 2237474"/>
              <a:gd name="connsiteX155" fmla="*/ 2748833 w 12192000"/>
              <a:gd name="connsiteY155" fmla="*/ 1986323 h 2237474"/>
              <a:gd name="connsiteX156" fmla="*/ 2748661 w 12192000"/>
              <a:gd name="connsiteY156" fmla="*/ 1986122 h 2237474"/>
              <a:gd name="connsiteX157" fmla="*/ 2740251 w 12192000"/>
              <a:gd name="connsiteY157" fmla="*/ 1986946 h 2237474"/>
              <a:gd name="connsiteX158" fmla="*/ 2718916 w 12192000"/>
              <a:gd name="connsiteY158" fmla="*/ 1990867 h 2237474"/>
              <a:gd name="connsiteX159" fmla="*/ 2713522 w 12192000"/>
              <a:gd name="connsiteY159" fmla="*/ 1990173 h 2237474"/>
              <a:gd name="connsiteX160" fmla="*/ 2680597 w 12192000"/>
              <a:gd name="connsiteY160" fmla="*/ 1984996 h 2237474"/>
              <a:gd name="connsiteX161" fmla="*/ 2578178 w 12192000"/>
              <a:gd name="connsiteY161" fmla="*/ 1990531 h 2237474"/>
              <a:gd name="connsiteX162" fmla="*/ 2476147 w 12192000"/>
              <a:gd name="connsiteY162" fmla="*/ 1998305 h 2237474"/>
              <a:gd name="connsiteX163" fmla="*/ 2373568 w 12192000"/>
              <a:gd name="connsiteY163" fmla="*/ 2003219 h 2237474"/>
              <a:gd name="connsiteX164" fmla="*/ 2321399 w 12192000"/>
              <a:gd name="connsiteY164" fmla="*/ 1989467 h 2237474"/>
              <a:gd name="connsiteX165" fmla="*/ 2315525 w 12192000"/>
              <a:gd name="connsiteY165" fmla="*/ 1989708 h 2237474"/>
              <a:gd name="connsiteX166" fmla="*/ 2300792 w 12192000"/>
              <a:gd name="connsiteY166" fmla="*/ 1994290 h 2237474"/>
              <a:gd name="connsiteX167" fmla="*/ 2295469 w 12192000"/>
              <a:gd name="connsiteY167" fmla="*/ 1996659 h 2237474"/>
              <a:gd name="connsiteX168" fmla="*/ 2287219 w 12192000"/>
              <a:gd name="connsiteY168" fmla="*/ 1998750 h 2237474"/>
              <a:gd name="connsiteX169" fmla="*/ 2286948 w 12192000"/>
              <a:gd name="connsiteY169" fmla="*/ 1998596 h 2237474"/>
              <a:gd name="connsiteX170" fmla="*/ 2243069 w 12192000"/>
              <a:gd name="connsiteY170" fmla="*/ 2015111 h 2237474"/>
              <a:gd name="connsiteX171" fmla="*/ 2186609 w 12192000"/>
              <a:gd name="connsiteY171" fmla="*/ 2008263 h 2237474"/>
              <a:gd name="connsiteX172" fmla="*/ 2164831 w 12192000"/>
              <a:gd name="connsiteY172" fmla="*/ 2010143 h 2237474"/>
              <a:gd name="connsiteX173" fmla="*/ 2152836 w 12192000"/>
              <a:gd name="connsiteY173" fmla="*/ 2010048 h 2237474"/>
              <a:gd name="connsiteX174" fmla="*/ 2117102 w 12192000"/>
              <a:gd name="connsiteY174" fmla="*/ 2023004 h 2237474"/>
              <a:gd name="connsiteX175" fmla="*/ 2111935 w 12192000"/>
              <a:gd name="connsiteY175" fmla="*/ 2023163 h 2237474"/>
              <a:gd name="connsiteX176" fmla="*/ 2089991 w 12192000"/>
              <a:gd name="connsiteY176" fmla="*/ 2034193 h 2237474"/>
              <a:gd name="connsiteX177" fmla="*/ 2058061 w 12192000"/>
              <a:gd name="connsiteY177" fmla="*/ 2047942 h 2237474"/>
              <a:gd name="connsiteX178" fmla="*/ 2055737 w 12192000"/>
              <a:gd name="connsiteY178" fmla="*/ 2047704 h 2237474"/>
              <a:gd name="connsiteX179" fmla="*/ 2042244 w 12192000"/>
              <a:gd name="connsiteY179" fmla="*/ 2055560 h 2237474"/>
              <a:gd name="connsiteX180" fmla="*/ 1976224 w 12192000"/>
              <a:gd name="connsiteY180" fmla="*/ 2074257 h 2237474"/>
              <a:gd name="connsiteX181" fmla="*/ 1877728 w 12192000"/>
              <a:gd name="connsiteY181" fmla="*/ 2101004 h 2237474"/>
              <a:gd name="connsiteX182" fmla="*/ 1759056 w 12192000"/>
              <a:gd name="connsiteY182" fmla="*/ 2125608 h 2237474"/>
              <a:gd name="connsiteX183" fmla="*/ 1637948 w 12192000"/>
              <a:gd name="connsiteY183" fmla="*/ 2172597 h 2237474"/>
              <a:gd name="connsiteX184" fmla="*/ 1434549 w 12192000"/>
              <a:gd name="connsiteY184" fmla="*/ 2234522 h 2237474"/>
              <a:gd name="connsiteX185" fmla="*/ 1398481 w 12192000"/>
              <a:gd name="connsiteY185" fmla="*/ 2237074 h 2237474"/>
              <a:gd name="connsiteX186" fmla="*/ 1398407 w 12192000"/>
              <a:gd name="connsiteY186" fmla="*/ 2237095 h 2237474"/>
              <a:gd name="connsiteX187" fmla="*/ 1370962 w 12192000"/>
              <a:gd name="connsiteY187" fmla="*/ 2237474 h 2237474"/>
              <a:gd name="connsiteX188" fmla="*/ 1356367 w 12192000"/>
              <a:gd name="connsiteY188" fmla="*/ 2235089 h 2237474"/>
              <a:gd name="connsiteX189" fmla="*/ 1324828 w 12192000"/>
              <a:gd name="connsiteY189" fmla="*/ 2231968 h 2237474"/>
              <a:gd name="connsiteX190" fmla="*/ 1297744 w 12192000"/>
              <a:gd name="connsiteY190" fmla="*/ 2235849 h 2237474"/>
              <a:gd name="connsiteX191" fmla="*/ 1286236 w 12192000"/>
              <a:gd name="connsiteY191" fmla="*/ 2233135 h 2237474"/>
              <a:gd name="connsiteX192" fmla="*/ 1283504 w 12192000"/>
              <a:gd name="connsiteY192" fmla="*/ 2233797 h 2237474"/>
              <a:gd name="connsiteX193" fmla="*/ 1279765 w 12192000"/>
              <a:gd name="connsiteY193" fmla="*/ 2229639 h 2237474"/>
              <a:gd name="connsiteX194" fmla="*/ 1195347 w 12192000"/>
              <a:gd name="connsiteY194" fmla="*/ 2212354 h 2237474"/>
              <a:gd name="connsiteX195" fmla="*/ 970251 w 12192000"/>
              <a:gd name="connsiteY195" fmla="*/ 2221029 h 2237474"/>
              <a:gd name="connsiteX196" fmla="*/ 812914 w 12192000"/>
              <a:gd name="connsiteY196" fmla="*/ 2202752 h 2237474"/>
              <a:gd name="connsiteX197" fmla="*/ 800195 w 12192000"/>
              <a:gd name="connsiteY197" fmla="*/ 2209407 h 2237474"/>
              <a:gd name="connsiteX198" fmla="*/ 784978 w 12192000"/>
              <a:gd name="connsiteY198" fmla="*/ 2212360 h 2237474"/>
              <a:gd name="connsiteX199" fmla="*/ 681987 w 12192000"/>
              <a:gd name="connsiteY199" fmla="*/ 2216757 h 2237474"/>
              <a:gd name="connsiteX200" fmla="*/ 669923 w 12192000"/>
              <a:gd name="connsiteY200" fmla="*/ 2211682 h 2237474"/>
              <a:gd name="connsiteX201" fmla="*/ 648680 w 12192000"/>
              <a:gd name="connsiteY201" fmla="*/ 2206229 h 2237474"/>
              <a:gd name="connsiteX202" fmla="*/ 597225 w 12192000"/>
              <a:gd name="connsiteY202" fmla="*/ 2180999 h 2237474"/>
              <a:gd name="connsiteX203" fmla="*/ 558449 w 12192000"/>
              <a:gd name="connsiteY203" fmla="*/ 2182346 h 2237474"/>
              <a:gd name="connsiteX204" fmla="*/ 550517 w 12192000"/>
              <a:gd name="connsiteY204" fmla="*/ 2182060 h 2237474"/>
              <a:gd name="connsiteX205" fmla="*/ 550309 w 12192000"/>
              <a:gd name="connsiteY205" fmla="*/ 2181825 h 2237474"/>
              <a:gd name="connsiteX206" fmla="*/ 541836 w 12192000"/>
              <a:gd name="connsiteY206" fmla="*/ 2181063 h 2237474"/>
              <a:gd name="connsiteX207" fmla="*/ 536057 w 12192000"/>
              <a:gd name="connsiteY207" fmla="*/ 2181537 h 2237474"/>
              <a:gd name="connsiteX208" fmla="*/ 520671 w 12192000"/>
              <a:gd name="connsiteY208" fmla="*/ 2180980 h 2237474"/>
              <a:gd name="connsiteX209" fmla="*/ 515024 w 12192000"/>
              <a:gd name="connsiteY209" fmla="*/ 2179258 h 2237474"/>
              <a:gd name="connsiteX210" fmla="*/ 512278 w 12192000"/>
              <a:gd name="connsiteY210" fmla="*/ 2176369 h 2237474"/>
              <a:gd name="connsiteX211" fmla="*/ 480419 w 12192000"/>
              <a:gd name="connsiteY211" fmla="*/ 2167807 h 2237474"/>
              <a:gd name="connsiteX212" fmla="*/ 413835 w 12192000"/>
              <a:gd name="connsiteY212" fmla="*/ 2156783 h 2237474"/>
              <a:gd name="connsiteX213" fmla="*/ 376513 w 12192000"/>
              <a:gd name="connsiteY213" fmla="*/ 2154014 h 2237474"/>
              <a:gd name="connsiteX214" fmla="*/ 273386 w 12192000"/>
              <a:gd name="connsiteY214" fmla="*/ 2142551 h 2237474"/>
              <a:gd name="connsiteX215" fmla="*/ 169207 w 12192000"/>
              <a:gd name="connsiteY215" fmla="*/ 2128100 h 2237474"/>
              <a:gd name="connsiteX216" fmla="*/ 93149 w 12192000"/>
              <a:gd name="connsiteY216" fmla="*/ 2105324 h 2237474"/>
              <a:gd name="connsiteX217" fmla="*/ 88109 w 12192000"/>
              <a:gd name="connsiteY217" fmla="*/ 2106704 h 2237474"/>
              <a:gd name="connsiteX218" fmla="*/ 80022 w 12192000"/>
              <a:gd name="connsiteY218" fmla="*/ 2107254 h 2237474"/>
              <a:gd name="connsiteX219" fmla="*/ 79717 w 12192000"/>
              <a:gd name="connsiteY219" fmla="*/ 2107046 h 2237474"/>
              <a:gd name="connsiteX220" fmla="*/ 72352 w 12192000"/>
              <a:gd name="connsiteY220" fmla="*/ 2107991 h 2237474"/>
              <a:gd name="connsiteX221" fmla="*/ 37645 w 12192000"/>
              <a:gd name="connsiteY221" fmla="*/ 2115401 h 2237474"/>
              <a:gd name="connsiteX222" fmla="*/ 4572 w 12192000"/>
              <a:gd name="connsiteY222" fmla="*/ 2111091 h 2237474"/>
              <a:gd name="connsiteX223" fmla="*/ 0 w 12192000"/>
              <a:gd name="connsiteY223" fmla="*/ 2110468 h 2237474"/>
              <a:gd name="connsiteX224" fmla="*/ 0 w 12192000"/>
              <a:gd name="connsiteY22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183121 w 12192000"/>
              <a:gd name="connsiteY77" fmla="*/ 1595162 h 2237474"/>
              <a:gd name="connsiteX78" fmla="*/ 7164601 w 12192000"/>
              <a:gd name="connsiteY78" fmla="*/ 1606490 h 2237474"/>
              <a:gd name="connsiteX79" fmla="*/ 7114651 w 12192000"/>
              <a:gd name="connsiteY79" fmla="*/ 1620959 h 2237474"/>
              <a:gd name="connsiteX80" fmla="*/ 7092727 w 12192000"/>
              <a:gd name="connsiteY80" fmla="*/ 1623628 h 2237474"/>
              <a:gd name="connsiteX81" fmla="*/ 7031309 w 12192000"/>
              <a:gd name="connsiteY81" fmla="*/ 1619451 h 2237474"/>
              <a:gd name="connsiteX82" fmla="*/ 6999084 w 12192000"/>
              <a:gd name="connsiteY82" fmla="*/ 1634317 h 2237474"/>
              <a:gd name="connsiteX83" fmla="*/ 6992107 w 12192000"/>
              <a:gd name="connsiteY83" fmla="*/ 1636860 h 2237474"/>
              <a:gd name="connsiteX84" fmla="*/ 6991765 w 12192000"/>
              <a:gd name="connsiteY84" fmla="*/ 1636725 h 2237474"/>
              <a:gd name="connsiteX85" fmla="*/ 6900177 w 12192000"/>
              <a:gd name="connsiteY85" fmla="*/ 1636016 h 2237474"/>
              <a:gd name="connsiteX86" fmla="*/ 6795372 w 12192000"/>
              <a:gd name="connsiteY86" fmla="*/ 1644845 h 2237474"/>
              <a:gd name="connsiteX87" fmla="*/ 6692251 w 12192000"/>
              <a:gd name="connsiteY87" fmla="*/ 1656357 h 2237474"/>
              <a:gd name="connsiteX88" fmla="*/ 6655235 w 12192000"/>
              <a:gd name="connsiteY88" fmla="*/ 1661869 h 2237474"/>
              <a:gd name="connsiteX89" fmla="*/ 6587857 w 12192000"/>
              <a:gd name="connsiteY89" fmla="*/ 1665769 h 2237474"/>
              <a:gd name="connsiteX90" fmla="*/ 6554894 w 12192000"/>
              <a:gd name="connsiteY90" fmla="*/ 1664428 h 2237474"/>
              <a:gd name="connsiteX91" fmla="*/ 6516595 w 12192000"/>
              <a:gd name="connsiteY91" fmla="*/ 1667475 h 2237474"/>
              <a:gd name="connsiteX92" fmla="*/ 6508541 w 12192000"/>
              <a:gd name="connsiteY92" fmla="*/ 1668757 h 2237474"/>
              <a:gd name="connsiteX93" fmla="*/ 6471012 w 12192000"/>
              <a:gd name="connsiteY93" fmla="*/ 1678604 h 2237474"/>
              <a:gd name="connsiteX94" fmla="*/ 6415265 w 12192000"/>
              <a:gd name="connsiteY94" fmla="*/ 1665317 h 2237474"/>
              <a:gd name="connsiteX95" fmla="*/ 6364035 w 12192000"/>
              <a:gd name="connsiteY95" fmla="*/ 1667683 h 2237474"/>
              <a:gd name="connsiteX96" fmla="*/ 6280959 w 12192000"/>
              <a:gd name="connsiteY96" fmla="*/ 1689329 h 2237474"/>
              <a:gd name="connsiteX97" fmla="*/ 6243319 w 12192000"/>
              <a:gd name="connsiteY97" fmla="*/ 1695560 h 2237474"/>
              <a:gd name="connsiteX98" fmla="*/ 6098321 w 12192000"/>
              <a:gd name="connsiteY98" fmla="*/ 1721646 h 2237474"/>
              <a:gd name="connsiteX99" fmla="*/ 5880652 w 12192000"/>
              <a:gd name="connsiteY99" fmla="*/ 1779643 h 2237474"/>
              <a:gd name="connsiteX100" fmla="*/ 5785959 w 12192000"/>
              <a:gd name="connsiteY100" fmla="*/ 1775307 h 2237474"/>
              <a:gd name="connsiteX101" fmla="*/ 5643534 w 12192000"/>
              <a:gd name="connsiteY101" fmla="*/ 1802919 h 2237474"/>
              <a:gd name="connsiteX102" fmla="*/ 5518799 w 12192000"/>
              <a:gd name="connsiteY102" fmla="*/ 1818312 h 2237474"/>
              <a:gd name="connsiteX103" fmla="*/ 5505014 w 12192000"/>
              <a:gd name="connsiteY103" fmla="*/ 1819259 h 2237474"/>
              <a:gd name="connsiteX104" fmla="*/ 5453307 w 12192000"/>
              <a:gd name="connsiteY104" fmla="*/ 1815450 h 2237474"/>
              <a:gd name="connsiteX105" fmla="*/ 5364192 w 12192000"/>
              <a:gd name="connsiteY105" fmla="*/ 1826074 h 2237474"/>
              <a:gd name="connsiteX106" fmla="*/ 5350380 w 12192000"/>
              <a:gd name="connsiteY106" fmla="*/ 1830891 h 2237474"/>
              <a:gd name="connsiteX107" fmla="*/ 5259633 w 12192000"/>
              <a:gd name="connsiteY107" fmla="*/ 1837160 h 2237474"/>
              <a:gd name="connsiteX108" fmla="*/ 5197513 w 12192000"/>
              <a:gd name="connsiteY108" fmla="*/ 1844718 h 2237474"/>
              <a:gd name="connsiteX109" fmla="*/ 5184170 w 12192000"/>
              <a:gd name="connsiteY109" fmla="*/ 1849402 h 2237474"/>
              <a:gd name="connsiteX110" fmla="*/ 5168852 w 12192000"/>
              <a:gd name="connsiteY110" fmla="*/ 1844846 h 2237474"/>
              <a:gd name="connsiteX111" fmla="*/ 5114927 w 12192000"/>
              <a:gd name="connsiteY111" fmla="*/ 1847827 h 2237474"/>
              <a:gd name="connsiteX112" fmla="*/ 5108970 w 12192000"/>
              <a:gd name="connsiteY112" fmla="*/ 1847935 h 2237474"/>
              <a:gd name="connsiteX113" fmla="*/ 5067961 w 12192000"/>
              <a:gd name="connsiteY113" fmla="*/ 1845917 h 2237474"/>
              <a:gd name="connsiteX114" fmla="*/ 5007075 w 12192000"/>
              <a:gd name="connsiteY114" fmla="*/ 1838626 h 2237474"/>
              <a:gd name="connsiteX115" fmla="*/ 4944087 w 12192000"/>
              <a:gd name="connsiteY115" fmla="*/ 1823332 h 2237474"/>
              <a:gd name="connsiteX116" fmla="*/ 4907662 w 12192000"/>
              <a:gd name="connsiteY116" fmla="*/ 1816900 h 2237474"/>
              <a:gd name="connsiteX117" fmla="*/ 4882386 w 12192000"/>
              <a:gd name="connsiteY117" fmla="*/ 1809844 h 2237474"/>
              <a:gd name="connsiteX118" fmla="*/ 4811440 w 12192000"/>
              <a:gd name="connsiteY118" fmla="*/ 1804655 h 2237474"/>
              <a:gd name="connsiteX119" fmla="*/ 4691075 w 12192000"/>
              <a:gd name="connsiteY119" fmla="*/ 1801389 h 2237474"/>
              <a:gd name="connsiteX120" fmla="*/ 4611738 w 12192000"/>
              <a:gd name="connsiteY120" fmla="*/ 1776964 h 2237474"/>
              <a:gd name="connsiteX121" fmla="*/ 4560070 w 12192000"/>
              <a:gd name="connsiteY121" fmla="*/ 1785640 h 2237474"/>
              <a:gd name="connsiteX122" fmla="*/ 4536503 w 12192000"/>
              <a:gd name="connsiteY122" fmla="*/ 1785334 h 2237474"/>
              <a:gd name="connsiteX123" fmla="*/ 4513724 w 12192000"/>
              <a:gd name="connsiteY123" fmla="*/ 1791996 h 2237474"/>
              <a:gd name="connsiteX124" fmla="*/ 4459810 w 12192000"/>
              <a:gd name="connsiteY124" fmla="*/ 1797886 h 2237474"/>
              <a:gd name="connsiteX125" fmla="*/ 4379064 w 12192000"/>
              <a:gd name="connsiteY125" fmla="*/ 1817177 h 2237474"/>
              <a:gd name="connsiteX126" fmla="*/ 4319209 w 12192000"/>
              <a:gd name="connsiteY126" fmla="*/ 1834833 h 2237474"/>
              <a:gd name="connsiteX127" fmla="*/ 4290981 w 12192000"/>
              <a:gd name="connsiteY127" fmla="*/ 1839677 h 2237474"/>
              <a:gd name="connsiteX128" fmla="*/ 4285792 w 12192000"/>
              <a:gd name="connsiteY128" fmla="*/ 1836231 h 2237474"/>
              <a:gd name="connsiteX129" fmla="*/ 4238372 w 12192000"/>
              <a:gd name="connsiteY129" fmla="*/ 1851480 h 2237474"/>
              <a:gd name="connsiteX130" fmla="*/ 4232517 w 12192000"/>
              <a:gd name="connsiteY130" fmla="*/ 1852567 h 2237474"/>
              <a:gd name="connsiteX131" fmla="*/ 4191732 w 12192000"/>
              <a:gd name="connsiteY131" fmla="*/ 1857328 h 2237474"/>
              <a:gd name="connsiteX132" fmla="*/ 4065532 w 12192000"/>
              <a:gd name="connsiteY132" fmla="*/ 1855477 h 2237474"/>
              <a:gd name="connsiteX133" fmla="*/ 4028460 w 12192000"/>
              <a:gd name="connsiteY133" fmla="*/ 1855137 h 2237474"/>
              <a:gd name="connsiteX134" fmla="*/ 4002267 w 12192000"/>
              <a:gd name="connsiteY134" fmla="*/ 1852352 h 2237474"/>
              <a:gd name="connsiteX135" fmla="*/ 3931396 w 12192000"/>
              <a:gd name="connsiteY135" fmla="*/ 1858915 h 2237474"/>
              <a:gd name="connsiteX136" fmla="*/ 3812162 w 12192000"/>
              <a:gd name="connsiteY136" fmla="*/ 1875501 h 2237474"/>
              <a:gd name="connsiteX137" fmla="*/ 3729530 w 12192000"/>
              <a:gd name="connsiteY137" fmla="*/ 1864513 h 2237474"/>
              <a:gd name="connsiteX138" fmla="*/ 3680177 w 12192000"/>
              <a:gd name="connsiteY138" fmla="*/ 1881552 h 2237474"/>
              <a:gd name="connsiteX139" fmla="*/ 3567259 w 12192000"/>
              <a:gd name="connsiteY139" fmla="*/ 1893482 h 2237474"/>
              <a:gd name="connsiteX140" fmla="*/ 3405770 w 12192000"/>
              <a:gd name="connsiteY140" fmla="*/ 1904591 h 2237474"/>
              <a:gd name="connsiteX141" fmla="*/ 3280097 w 12192000"/>
              <a:gd name="connsiteY141" fmla="*/ 1919610 h 2237474"/>
              <a:gd name="connsiteX142" fmla="*/ 3123424 w 12192000"/>
              <a:gd name="connsiteY142" fmla="*/ 1952930 h 2237474"/>
              <a:gd name="connsiteX143" fmla="*/ 3009910 w 12192000"/>
              <a:gd name="connsiteY143" fmla="*/ 1957866 h 2237474"/>
              <a:gd name="connsiteX144" fmla="*/ 2995934 w 12192000"/>
              <a:gd name="connsiteY144" fmla="*/ 1967085 h 2237474"/>
              <a:gd name="connsiteX145" fmla="*/ 2980071 w 12192000"/>
              <a:gd name="connsiteY145" fmla="*/ 1972988 h 2237474"/>
              <a:gd name="connsiteX146" fmla="*/ 2978094 w 12192000"/>
              <a:gd name="connsiteY146" fmla="*/ 1972369 h 2237474"/>
              <a:gd name="connsiteX147" fmla="*/ 2942858 w 12192000"/>
              <a:gd name="connsiteY147" fmla="*/ 1981367 h 2237474"/>
              <a:gd name="connsiteX148" fmla="*/ 2875436 w 12192000"/>
              <a:gd name="connsiteY148" fmla="*/ 1996977 h 2237474"/>
              <a:gd name="connsiteX149" fmla="*/ 2874892 w 12192000"/>
              <a:gd name="connsiteY149" fmla="*/ 1996085 h 2237474"/>
              <a:gd name="connsiteX150" fmla="*/ 2864145 w 12192000"/>
              <a:gd name="connsiteY150" fmla="*/ 1994061 h 2237474"/>
              <a:gd name="connsiteX151" fmla="*/ 2843662 w 12192000"/>
              <a:gd name="connsiteY151" fmla="*/ 1992498 h 2237474"/>
              <a:gd name="connsiteX152" fmla="*/ 2796128 w 12192000"/>
              <a:gd name="connsiteY152" fmla="*/ 1976403 h 2237474"/>
              <a:gd name="connsiteX153" fmla="*/ 2756784 w 12192000"/>
              <a:gd name="connsiteY153" fmla="*/ 1985116 h 2237474"/>
              <a:gd name="connsiteX154" fmla="*/ 2748833 w 12192000"/>
              <a:gd name="connsiteY154" fmla="*/ 1986323 h 2237474"/>
              <a:gd name="connsiteX155" fmla="*/ 2748661 w 12192000"/>
              <a:gd name="connsiteY155" fmla="*/ 1986122 h 2237474"/>
              <a:gd name="connsiteX156" fmla="*/ 2740251 w 12192000"/>
              <a:gd name="connsiteY156" fmla="*/ 1986946 h 2237474"/>
              <a:gd name="connsiteX157" fmla="*/ 2718916 w 12192000"/>
              <a:gd name="connsiteY157" fmla="*/ 1990867 h 2237474"/>
              <a:gd name="connsiteX158" fmla="*/ 2713522 w 12192000"/>
              <a:gd name="connsiteY158" fmla="*/ 1990173 h 2237474"/>
              <a:gd name="connsiteX159" fmla="*/ 2680597 w 12192000"/>
              <a:gd name="connsiteY159" fmla="*/ 1984996 h 2237474"/>
              <a:gd name="connsiteX160" fmla="*/ 2578178 w 12192000"/>
              <a:gd name="connsiteY160" fmla="*/ 1990531 h 2237474"/>
              <a:gd name="connsiteX161" fmla="*/ 2476147 w 12192000"/>
              <a:gd name="connsiteY161" fmla="*/ 1998305 h 2237474"/>
              <a:gd name="connsiteX162" fmla="*/ 2373568 w 12192000"/>
              <a:gd name="connsiteY162" fmla="*/ 2003219 h 2237474"/>
              <a:gd name="connsiteX163" fmla="*/ 2321399 w 12192000"/>
              <a:gd name="connsiteY163" fmla="*/ 1989467 h 2237474"/>
              <a:gd name="connsiteX164" fmla="*/ 2315525 w 12192000"/>
              <a:gd name="connsiteY164" fmla="*/ 1989708 h 2237474"/>
              <a:gd name="connsiteX165" fmla="*/ 2300792 w 12192000"/>
              <a:gd name="connsiteY165" fmla="*/ 1994290 h 2237474"/>
              <a:gd name="connsiteX166" fmla="*/ 2295469 w 12192000"/>
              <a:gd name="connsiteY166" fmla="*/ 1996659 h 2237474"/>
              <a:gd name="connsiteX167" fmla="*/ 2287219 w 12192000"/>
              <a:gd name="connsiteY167" fmla="*/ 1998750 h 2237474"/>
              <a:gd name="connsiteX168" fmla="*/ 2286948 w 12192000"/>
              <a:gd name="connsiteY168" fmla="*/ 1998596 h 2237474"/>
              <a:gd name="connsiteX169" fmla="*/ 2243069 w 12192000"/>
              <a:gd name="connsiteY169" fmla="*/ 2015111 h 2237474"/>
              <a:gd name="connsiteX170" fmla="*/ 2186609 w 12192000"/>
              <a:gd name="connsiteY170" fmla="*/ 2008263 h 2237474"/>
              <a:gd name="connsiteX171" fmla="*/ 2164831 w 12192000"/>
              <a:gd name="connsiteY171" fmla="*/ 2010143 h 2237474"/>
              <a:gd name="connsiteX172" fmla="*/ 2152836 w 12192000"/>
              <a:gd name="connsiteY172" fmla="*/ 2010048 h 2237474"/>
              <a:gd name="connsiteX173" fmla="*/ 2117102 w 12192000"/>
              <a:gd name="connsiteY173" fmla="*/ 2023004 h 2237474"/>
              <a:gd name="connsiteX174" fmla="*/ 2111935 w 12192000"/>
              <a:gd name="connsiteY174" fmla="*/ 2023163 h 2237474"/>
              <a:gd name="connsiteX175" fmla="*/ 2089991 w 12192000"/>
              <a:gd name="connsiteY175" fmla="*/ 2034193 h 2237474"/>
              <a:gd name="connsiteX176" fmla="*/ 2058061 w 12192000"/>
              <a:gd name="connsiteY176" fmla="*/ 2047942 h 2237474"/>
              <a:gd name="connsiteX177" fmla="*/ 2055737 w 12192000"/>
              <a:gd name="connsiteY177" fmla="*/ 2047704 h 2237474"/>
              <a:gd name="connsiteX178" fmla="*/ 2042244 w 12192000"/>
              <a:gd name="connsiteY178" fmla="*/ 2055560 h 2237474"/>
              <a:gd name="connsiteX179" fmla="*/ 1976224 w 12192000"/>
              <a:gd name="connsiteY179" fmla="*/ 2074257 h 2237474"/>
              <a:gd name="connsiteX180" fmla="*/ 1877728 w 12192000"/>
              <a:gd name="connsiteY180" fmla="*/ 2101004 h 2237474"/>
              <a:gd name="connsiteX181" fmla="*/ 1759056 w 12192000"/>
              <a:gd name="connsiteY181" fmla="*/ 2125608 h 2237474"/>
              <a:gd name="connsiteX182" fmla="*/ 1637948 w 12192000"/>
              <a:gd name="connsiteY182" fmla="*/ 2172597 h 2237474"/>
              <a:gd name="connsiteX183" fmla="*/ 1434549 w 12192000"/>
              <a:gd name="connsiteY183" fmla="*/ 2234522 h 2237474"/>
              <a:gd name="connsiteX184" fmla="*/ 1398481 w 12192000"/>
              <a:gd name="connsiteY184" fmla="*/ 2237074 h 2237474"/>
              <a:gd name="connsiteX185" fmla="*/ 1398407 w 12192000"/>
              <a:gd name="connsiteY185" fmla="*/ 2237095 h 2237474"/>
              <a:gd name="connsiteX186" fmla="*/ 1370962 w 12192000"/>
              <a:gd name="connsiteY186" fmla="*/ 2237474 h 2237474"/>
              <a:gd name="connsiteX187" fmla="*/ 1356367 w 12192000"/>
              <a:gd name="connsiteY187" fmla="*/ 2235089 h 2237474"/>
              <a:gd name="connsiteX188" fmla="*/ 1324828 w 12192000"/>
              <a:gd name="connsiteY188" fmla="*/ 2231968 h 2237474"/>
              <a:gd name="connsiteX189" fmla="*/ 1297744 w 12192000"/>
              <a:gd name="connsiteY189" fmla="*/ 2235849 h 2237474"/>
              <a:gd name="connsiteX190" fmla="*/ 1286236 w 12192000"/>
              <a:gd name="connsiteY190" fmla="*/ 2233135 h 2237474"/>
              <a:gd name="connsiteX191" fmla="*/ 1283504 w 12192000"/>
              <a:gd name="connsiteY191" fmla="*/ 2233797 h 2237474"/>
              <a:gd name="connsiteX192" fmla="*/ 1279765 w 12192000"/>
              <a:gd name="connsiteY192" fmla="*/ 2229639 h 2237474"/>
              <a:gd name="connsiteX193" fmla="*/ 1195347 w 12192000"/>
              <a:gd name="connsiteY193" fmla="*/ 2212354 h 2237474"/>
              <a:gd name="connsiteX194" fmla="*/ 970251 w 12192000"/>
              <a:gd name="connsiteY194" fmla="*/ 2221029 h 2237474"/>
              <a:gd name="connsiteX195" fmla="*/ 812914 w 12192000"/>
              <a:gd name="connsiteY195" fmla="*/ 2202752 h 2237474"/>
              <a:gd name="connsiteX196" fmla="*/ 800195 w 12192000"/>
              <a:gd name="connsiteY196" fmla="*/ 2209407 h 2237474"/>
              <a:gd name="connsiteX197" fmla="*/ 784978 w 12192000"/>
              <a:gd name="connsiteY197" fmla="*/ 2212360 h 2237474"/>
              <a:gd name="connsiteX198" fmla="*/ 681987 w 12192000"/>
              <a:gd name="connsiteY198" fmla="*/ 2216757 h 2237474"/>
              <a:gd name="connsiteX199" fmla="*/ 669923 w 12192000"/>
              <a:gd name="connsiteY199" fmla="*/ 2211682 h 2237474"/>
              <a:gd name="connsiteX200" fmla="*/ 648680 w 12192000"/>
              <a:gd name="connsiteY200" fmla="*/ 2206229 h 2237474"/>
              <a:gd name="connsiteX201" fmla="*/ 597225 w 12192000"/>
              <a:gd name="connsiteY201" fmla="*/ 2180999 h 2237474"/>
              <a:gd name="connsiteX202" fmla="*/ 558449 w 12192000"/>
              <a:gd name="connsiteY202" fmla="*/ 2182346 h 2237474"/>
              <a:gd name="connsiteX203" fmla="*/ 550517 w 12192000"/>
              <a:gd name="connsiteY203" fmla="*/ 2182060 h 2237474"/>
              <a:gd name="connsiteX204" fmla="*/ 550309 w 12192000"/>
              <a:gd name="connsiteY204" fmla="*/ 2181825 h 2237474"/>
              <a:gd name="connsiteX205" fmla="*/ 541836 w 12192000"/>
              <a:gd name="connsiteY205" fmla="*/ 2181063 h 2237474"/>
              <a:gd name="connsiteX206" fmla="*/ 536057 w 12192000"/>
              <a:gd name="connsiteY206" fmla="*/ 2181537 h 2237474"/>
              <a:gd name="connsiteX207" fmla="*/ 520671 w 12192000"/>
              <a:gd name="connsiteY207" fmla="*/ 2180980 h 2237474"/>
              <a:gd name="connsiteX208" fmla="*/ 515024 w 12192000"/>
              <a:gd name="connsiteY208" fmla="*/ 2179258 h 2237474"/>
              <a:gd name="connsiteX209" fmla="*/ 512278 w 12192000"/>
              <a:gd name="connsiteY209" fmla="*/ 2176369 h 2237474"/>
              <a:gd name="connsiteX210" fmla="*/ 480419 w 12192000"/>
              <a:gd name="connsiteY210" fmla="*/ 2167807 h 2237474"/>
              <a:gd name="connsiteX211" fmla="*/ 413835 w 12192000"/>
              <a:gd name="connsiteY211" fmla="*/ 2156783 h 2237474"/>
              <a:gd name="connsiteX212" fmla="*/ 376513 w 12192000"/>
              <a:gd name="connsiteY212" fmla="*/ 2154014 h 2237474"/>
              <a:gd name="connsiteX213" fmla="*/ 273386 w 12192000"/>
              <a:gd name="connsiteY213" fmla="*/ 2142551 h 2237474"/>
              <a:gd name="connsiteX214" fmla="*/ 169207 w 12192000"/>
              <a:gd name="connsiteY214" fmla="*/ 2128100 h 2237474"/>
              <a:gd name="connsiteX215" fmla="*/ 93149 w 12192000"/>
              <a:gd name="connsiteY215" fmla="*/ 2105324 h 2237474"/>
              <a:gd name="connsiteX216" fmla="*/ 88109 w 12192000"/>
              <a:gd name="connsiteY216" fmla="*/ 2106704 h 2237474"/>
              <a:gd name="connsiteX217" fmla="*/ 80022 w 12192000"/>
              <a:gd name="connsiteY217" fmla="*/ 2107254 h 2237474"/>
              <a:gd name="connsiteX218" fmla="*/ 79717 w 12192000"/>
              <a:gd name="connsiteY218" fmla="*/ 2107046 h 2237474"/>
              <a:gd name="connsiteX219" fmla="*/ 72352 w 12192000"/>
              <a:gd name="connsiteY219" fmla="*/ 2107991 h 2237474"/>
              <a:gd name="connsiteX220" fmla="*/ 37645 w 12192000"/>
              <a:gd name="connsiteY220" fmla="*/ 2115401 h 2237474"/>
              <a:gd name="connsiteX221" fmla="*/ 4572 w 12192000"/>
              <a:gd name="connsiteY221" fmla="*/ 2111091 h 2237474"/>
              <a:gd name="connsiteX222" fmla="*/ 0 w 12192000"/>
              <a:gd name="connsiteY222" fmla="*/ 2110468 h 2237474"/>
              <a:gd name="connsiteX223" fmla="*/ 0 w 12192000"/>
              <a:gd name="connsiteY22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98322 w 12192000"/>
              <a:gd name="connsiteY67" fmla="*/ 1345689 h 2237474"/>
              <a:gd name="connsiteX68" fmla="*/ 7875879 w 12192000"/>
              <a:gd name="connsiteY68" fmla="*/ 1345646 h 2237474"/>
              <a:gd name="connsiteX69" fmla="*/ 7840612 w 12192000"/>
              <a:gd name="connsiteY69" fmla="*/ 1369373 h 2237474"/>
              <a:gd name="connsiteX70" fmla="*/ 7786819 w 12192000"/>
              <a:gd name="connsiteY70" fmla="*/ 1378970 h 2237474"/>
              <a:gd name="connsiteX71" fmla="*/ 7548172 w 12192000"/>
              <a:gd name="connsiteY71" fmla="*/ 1417460 h 2237474"/>
              <a:gd name="connsiteX72" fmla="*/ 7483437 w 12192000"/>
              <a:gd name="connsiteY72" fmla="*/ 1478152 h 2237474"/>
              <a:gd name="connsiteX73" fmla="*/ 7377870 w 12192000"/>
              <a:gd name="connsiteY73" fmla="*/ 1523319 h 2237474"/>
              <a:gd name="connsiteX74" fmla="*/ 7230737 w 12192000"/>
              <a:gd name="connsiteY74" fmla="*/ 1562633 h 2237474"/>
              <a:gd name="connsiteX75" fmla="*/ 7224458 w 12192000"/>
              <a:gd name="connsiteY75" fmla="*/ 1573008 h 2237474"/>
              <a:gd name="connsiteX76" fmla="*/ 7213486 w 12192000"/>
              <a:gd name="connsiteY76" fmla="*/ 1580987 h 2237474"/>
              <a:gd name="connsiteX77" fmla="*/ 7183121 w 12192000"/>
              <a:gd name="connsiteY77" fmla="*/ 1595162 h 2237474"/>
              <a:gd name="connsiteX78" fmla="*/ 7164601 w 12192000"/>
              <a:gd name="connsiteY78" fmla="*/ 1606490 h 2237474"/>
              <a:gd name="connsiteX79" fmla="*/ 7114651 w 12192000"/>
              <a:gd name="connsiteY79" fmla="*/ 1620959 h 2237474"/>
              <a:gd name="connsiteX80" fmla="*/ 7092727 w 12192000"/>
              <a:gd name="connsiteY80" fmla="*/ 1623628 h 2237474"/>
              <a:gd name="connsiteX81" fmla="*/ 7031309 w 12192000"/>
              <a:gd name="connsiteY81" fmla="*/ 1619451 h 2237474"/>
              <a:gd name="connsiteX82" fmla="*/ 6999084 w 12192000"/>
              <a:gd name="connsiteY82" fmla="*/ 1634317 h 2237474"/>
              <a:gd name="connsiteX83" fmla="*/ 6992107 w 12192000"/>
              <a:gd name="connsiteY83" fmla="*/ 1636860 h 2237474"/>
              <a:gd name="connsiteX84" fmla="*/ 6991765 w 12192000"/>
              <a:gd name="connsiteY84" fmla="*/ 1636725 h 2237474"/>
              <a:gd name="connsiteX85" fmla="*/ 6900177 w 12192000"/>
              <a:gd name="connsiteY85" fmla="*/ 1636016 h 2237474"/>
              <a:gd name="connsiteX86" fmla="*/ 6795372 w 12192000"/>
              <a:gd name="connsiteY86" fmla="*/ 1644845 h 2237474"/>
              <a:gd name="connsiteX87" fmla="*/ 6692251 w 12192000"/>
              <a:gd name="connsiteY87" fmla="*/ 1656357 h 2237474"/>
              <a:gd name="connsiteX88" fmla="*/ 6655235 w 12192000"/>
              <a:gd name="connsiteY88" fmla="*/ 1661869 h 2237474"/>
              <a:gd name="connsiteX89" fmla="*/ 6587857 w 12192000"/>
              <a:gd name="connsiteY89" fmla="*/ 1665769 h 2237474"/>
              <a:gd name="connsiteX90" fmla="*/ 6554894 w 12192000"/>
              <a:gd name="connsiteY90" fmla="*/ 1664428 h 2237474"/>
              <a:gd name="connsiteX91" fmla="*/ 6516595 w 12192000"/>
              <a:gd name="connsiteY91" fmla="*/ 1667475 h 2237474"/>
              <a:gd name="connsiteX92" fmla="*/ 6508541 w 12192000"/>
              <a:gd name="connsiteY92" fmla="*/ 1668757 h 2237474"/>
              <a:gd name="connsiteX93" fmla="*/ 6471012 w 12192000"/>
              <a:gd name="connsiteY93" fmla="*/ 1678604 h 2237474"/>
              <a:gd name="connsiteX94" fmla="*/ 6415265 w 12192000"/>
              <a:gd name="connsiteY94" fmla="*/ 1665317 h 2237474"/>
              <a:gd name="connsiteX95" fmla="*/ 6364035 w 12192000"/>
              <a:gd name="connsiteY95" fmla="*/ 1667683 h 2237474"/>
              <a:gd name="connsiteX96" fmla="*/ 6280959 w 12192000"/>
              <a:gd name="connsiteY96" fmla="*/ 1689329 h 2237474"/>
              <a:gd name="connsiteX97" fmla="*/ 6243319 w 12192000"/>
              <a:gd name="connsiteY97" fmla="*/ 1695560 h 2237474"/>
              <a:gd name="connsiteX98" fmla="*/ 6098321 w 12192000"/>
              <a:gd name="connsiteY98" fmla="*/ 1721646 h 2237474"/>
              <a:gd name="connsiteX99" fmla="*/ 5880652 w 12192000"/>
              <a:gd name="connsiteY99" fmla="*/ 1779643 h 2237474"/>
              <a:gd name="connsiteX100" fmla="*/ 5785959 w 12192000"/>
              <a:gd name="connsiteY100" fmla="*/ 1775307 h 2237474"/>
              <a:gd name="connsiteX101" fmla="*/ 5643534 w 12192000"/>
              <a:gd name="connsiteY101" fmla="*/ 1802919 h 2237474"/>
              <a:gd name="connsiteX102" fmla="*/ 5518799 w 12192000"/>
              <a:gd name="connsiteY102" fmla="*/ 1818312 h 2237474"/>
              <a:gd name="connsiteX103" fmla="*/ 5505014 w 12192000"/>
              <a:gd name="connsiteY103" fmla="*/ 1819259 h 2237474"/>
              <a:gd name="connsiteX104" fmla="*/ 5453307 w 12192000"/>
              <a:gd name="connsiteY104" fmla="*/ 1815450 h 2237474"/>
              <a:gd name="connsiteX105" fmla="*/ 5364192 w 12192000"/>
              <a:gd name="connsiteY105" fmla="*/ 1826074 h 2237474"/>
              <a:gd name="connsiteX106" fmla="*/ 5350380 w 12192000"/>
              <a:gd name="connsiteY106" fmla="*/ 1830891 h 2237474"/>
              <a:gd name="connsiteX107" fmla="*/ 5259633 w 12192000"/>
              <a:gd name="connsiteY107" fmla="*/ 1837160 h 2237474"/>
              <a:gd name="connsiteX108" fmla="*/ 5197513 w 12192000"/>
              <a:gd name="connsiteY108" fmla="*/ 1844718 h 2237474"/>
              <a:gd name="connsiteX109" fmla="*/ 5168852 w 12192000"/>
              <a:gd name="connsiteY109" fmla="*/ 1844846 h 2237474"/>
              <a:gd name="connsiteX110" fmla="*/ 5114927 w 12192000"/>
              <a:gd name="connsiteY110" fmla="*/ 1847827 h 2237474"/>
              <a:gd name="connsiteX111" fmla="*/ 5108970 w 12192000"/>
              <a:gd name="connsiteY111" fmla="*/ 1847935 h 2237474"/>
              <a:gd name="connsiteX112" fmla="*/ 5067961 w 12192000"/>
              <a:gd name="connsiteY112" fmla="*/ 1845917 h 2237474"/>
              <a:gd name="connsiteX113" fmla="*/ 5007075 w 12192000"/>
              <a:gd name="connsiteY113" fmla="*/ 1838626 h 2237474"/>
              <a:gd name="connsiteX114" fmla="*/ 4944087 w 12192000"/>
              <a:gd name="connsiteY114" fmla="*/ 1823332 h 2237474"/>
              <a:gd name="connsiteX115" fmla="*/ 4907662 w 12192000"/>
              <a:gd name="connsiteY115" fmla="*/ 1816900 h 2237474"/>
              <a:gd name="connsiteX116" fmla="*/ 4882386 w 12192000"/>
              <a:gd name="connsiteY116" fmla="*/ 1809844 h 2237474"/>
              <a:gd name="connsiteX117" fmla="*/ 4811440 w 12192000"/>
              <a:gd name="connsiteY117" fmla="*/ 1804655 h 2237474"/>
              <a:gd name="connsiteX118" fmla="*/ 4691075 w 12192000"/>
              <a:gd name="connsiteY118" fmla="*/ 1801389 h 2237474"/>
              <a:gd name="connsiteX119" fmla="*/ 4611738 w 12192000"/>
              <a:gd name="connsiteY119" fmla="*/ 1776964 h 2237474"/>
              <a:gd name="connsiteX120" fmla="*/ 4560070 w 12192000"/>
              <a:gd name="connsiteY120" fmla="*/ 1785640 h 2237474"/>
              <a:gd name="connsiteX121" fmla="*/ 4536503 w 12192000"/>
              <a:gd name="connsiteY121" fmla="*/ 1785334 h 2237474"/>
              <a:gd name="connsiteX122" fmla="*/ 4513724 w 12192000"/>
              <a:gd name="connsiteY122" fmla="*/ 1791996 h 2237474"/>
              <a:gd name="connsiteX123" fmla="*/ 4459810 w 12192000"/>
              <a:gd name="connsiteY123" fmla="*/ 1797886 h 2237474"/>
              <a:gd name="connsiteX124" fmla="*/ 4379064 w 12192000"/>
              <a:gd name="connsiteY124" fmla="*/ 1817177 h 2237474"/>
              <a:gd name="connsiteX125" fmla="*/ 4319209 w 12192000"/>
              <a:gd name="connsiteY125" fmla="*/ 1834833 h 2237474"/>
              <a:gd name="connsiteX126" fmla="*/ 4290981 w 12192000"/>
              <a:gd name="connsiteY126" fmla="*/ 1839677 h 2237474"/>
              <a:gd name="connsiteX127" fmla="*/ 4285792 w 12192000"/>
              <a:gd name="connsiteY127" fmla="*/ 1836231 h 2237474"/>
              <a:gd name="connsiteX128" fmla="*/ 4238372 w 12192000"/>
              <a:gd name="connsiteY128" fmla="*/ 1851480 h 2237474"/>
              <a:gd name="connsiteX129" fmla="*/ 4232517 w 12192000"/>
              <a:gd name="connsiteY129" fmla="*/ 1852567 h 2237474"/>
              <a:gd name="connsiteX130" fmla="*/ 4191732 w 12192000"/>
              <a:gd name="connsiteY130" fmla="*/ 1857328 h 2237474"/>
              <a:gd name="connsiteX131" fmla="*/ 4065532 w 12192000"/>
              <a:gd name="connsiteY131" fmla="*/ 1855477 h 2237474"/>
              <a:gd name="connsiteX132" fmla="*/ 4028460 w 12192000"/>
              <a:gd name="connsiteY132" fmla="*/ 1855137 h 2237474"/>
              <a:gd name="connsiteX133" fmla="*/ 4002267 w 12192000"/>
              <a:gd name="connsiteY133" fmla="*/ 1852352 h 2237474"/>
              <a:gd name="connsiteX134" fmla="*/ 3931396 w 12192000"/>
              <a:gd name="connsiteY134" fmla="*/ 1858915 h 2237474"/>
              <a:gd name="connsiteX135" fmla="*/ 3812162 w 12192000"/>
              <a:gd name="connsiteY135" fmla="*/ 1875501 h 2237474"/>
              <a:gd name="connsiteX136" fmla="*/ 3729530 w 12192000"/>
              <a:gd name="connsiteY136" fmla="*/ 1864513 h 2237474"/>
              <a:gd name="connsiteX137" fmla="*/ 3680177 w 12192000"/>
              <a:gd name="connsiteY137" fmla="*/ 1881552 h 2237474"/>
              <a:gd name="connsiteX138" fmla="*/ 3567259 w 12192000"/>
              <a:gd name="connsiteY138" fmla="*/ 1893482 h 2237474"/>
              <a:gd name="connsiteX139" fmla="*/ 3405770 w 12192000"/>
              <a:gd name="connsiteY139" fmla="*/ 1904591 h 2237474"/>
              <a:gd name="connsiteX140" fmla="*/ 3280097 w 12192000"/>
              <a:gd name="connsiteY140" fmla="*/ 1919610 h 2237474"/>
              <a:gd name="connsiteX141" fmla="*/ 3123424 w 12192000"/>
              <a:gd name="connsiteY141" fmla="*/ 1952930 h 2237474"/>
              <a:gd name="connsiteX142" fmla="*/ 3009910 w 12192000"/>
              <a:gd name="connsiteY142" fmla="*/ 1957866 h 2237474"/>
              <a:gd name="connsiteX143" fmla="*/ 2995934 w 12192000"/>
              <a:gd name="connsiteY143" fmla="*/ 1967085 h 2237474"/>
              <a:gd name="connsiteX144" fmla="*/ 2980071 w 12192000"/>
              <a:gd name="connsiteY144" fmla="*/ 1972988 h 2237474"/>
              <a:gd name="connsiteX145" fmla="*/ 2978094 w 12192000"/>
              <a:gd name="connsiteY145" fmla="*/ 1972369 h 2237474"/>
              <a:gd name="connsiteX146" fmla="*/ 2942858 w 12192000"/>
              <a:gd name="connsiteY146" fmla="*/ 1981367 h 2237474"/>
              <a:gd name="connsiteX147" fmla="*/ 2875436 w 12192000"/>
              <a:gd name="connsiteY147" fmla="*/ 1996977 h 2237474"/>
              <a:gd name="connsiteX148" fmla="*/ 2874892 w 12192000"/>
              <a:gd name="connsiteY148" fmla="*/ 1996085 h 2237474"/>
              <a:gd name="connsiteX149" fmla="*/ 2864145 w 12192000"/>
              <a:gd name="connsiteY149" fmla="*/ 1994061 h 2237474"/>
              <a:gd name="connsiteX150" fmla="*/ 2843662 w 12192000"/>
              <a:gd name="connsiteY150" fmla="*/ 1992498 h 2237474"/>
              <a:gd name="connsiteX151" fmla="*/ 2796128 w 12192000"/>
              <a:gd name="connsiteY151" fmla="*/ 1976403 h 2237474"/>
              <a:gd name="connsiteX152" fmla="*/ 2756784 w 12192000"/>
              <a:gd name="connsiteY152" fmla="*/ 1985116 h 2237474"/>
              <a:gd name="connsiteX153" fmla="*/ 2748833 w 12192000"/>
              <a:gd name="connsiteY153" fmla="*/ 1986323 h 2237474"/>
              <a:gd name="connsiteX154" fmla="*/ 2748661 w 12192000"/>
              <a:gd name="connsiteY154" fmla="*/ 1986122 h 2237474"/>
              <a:gd name="connsiteX155" fmla="*/ 2740251 w 12192000"/>
              <a:gd name="connsiteY155" fmla="*/ 1986946 h 2237474"/>
              <a:gd name="connsiteX156" fmla="*/ 2718916 w 12192000"/>
              <a:gd name="connsiteY156" fmla="*/ 1990867 h 2237474"/>
              <a:gd name="connsiteX157" fmla="*/ 2713522 w 12192000"/>
              <a:gd name="connsiteY157" fmla="*/ 1990173 h 2237474"/>
              <a:gd name="connsiteX158" fmla="*/ 2680597 w 12192000"/>
              <a:gd name="connsiteY158" fmla="*/ 1984996 h 2237474"/>
              <a:gd name="connsiteX159" fmla="*/ 2578178 w 12192000"/>
              <a:gd name="connsiteY159" fmla="*/ 1990531 h 2237474"/>
              <a:gd name="connsiteX160" fmla="*/ 2476147 w 12192000"/>
              <a:gd name="connsiteY160" fmla="*/ 1998305 h 2237474"/>
              <a:gd name="connsiteX161" fmla="*/ 2373568 w 12192000"/>
              <a:gd name="connsiteY161" fmla="*/ 2003219 h 2237474"/>
              <a:gd name="connsiteX162" fmla="*/ 2321399 w 12192000"/>
              <a:gd name="connsiteY162" fmla="*/ 1989467 h 2237474"/>
              <a:gd name="connsiteX163" fmla="*/ 2315525 w 12192000"/>
              <a:gd name="connsiteY163" fmla="*/ 1989708 h 2237474"/>
              <a:gd name="connsiteX164" fmla="*/ 2300792 w 12192000"/>
              <a:gd name="connsiteY164" fmla="*/ 1994290 h 2237474"/>
              <a:gd name="connsiteX165" fmla="*/ 2295469 w 12192000"/>
              <a:gd name="connsiteY165" fmla="*/ 1996659 h 2237474"/>
              <a:gd name="connsiteX166" fmla="*/ 2287219 w 12192000"/>
              <a:gd name="connsiteY166" fmla="*/ 1998750 h 2237474"/>
              <a:gd name="connsiteX167" fmla="*/ 2286948 w 12192000"/>
              <a:gd name="connsiteY167" fmla="*/ 1998596 h 2237474"/>
              <a:gd name="connsiteX168" fmla="*/ 2243069 w 12192000"/>
              <a:gd name="connsiteY168" fmla="*/ 2015111 h 2237474"/>
              <a:gd name="connsiteX169" fmla="*/ 2186609 w 12192000"/>
              <a:gd name="connsiteY169" fmla="*/ 2008263 h 2237474"/>
              <a:gd name="connsiteX170" fmla="*/ 2164831 w 12192000"/>
              <a:gd name="connsiteY170" fmla="*/ 2010143 h 2237474"/>
              <a:gd name="connsiteX171" fmla="*/ 2152836 w 12192000"/>
              <a:gd name="connsiteY171" fmla="*/ 2010048 h 2237474"/>
              <a:gd name="connsiteX172" fmla="*/ 2117102 w 12192000"/>
              <a:gd name="connsiteY172" fmla="*/ 2023004 h 2237474"/>
              <a:gd name="connsiteX173" fmla="*/ 2111935 w 12192000"/>
              <a:gd name="connsiteY173" fmla="*/ 2023163 h 2237474"/>
              <a:gd name="connsiteX174" fmla="*/ 2089991 w 12192000"/>
              <a:gd name="connsiteY174" fmla="*/ 2034193 h 2237474"/>
              <a:gd name="connsiteX175" fmla="*/ 2058061 w 12192000"/>
              <a:gd name="connsiteY175" fmla="*/ 2047942 h 2237474"/>
              <a:gd name="connsiteX176" fmla="*/ 2055737 w 12192000"/>
              <a:gd name="connsiteY176" fmla="*/ 2047704 h 2237474"/>
              <a:gd name="connsiteX177" fmla="*/ 2042244 w 12192000"/>
              <a:gd name="connsiteY177" fmla="*/ 2055560 h 2237474"/>
              <a:gd name="connsiteX178" fmla="*/ 1976224 w 12192000"/>
              <a:gd name="connsiteY178" fmla="*/ 2074257 h 2237474"/>
              <a:gd name="connsiteX179" fmla="*/ 1877728 w 12192000"/>
              <a:gd name="connsiteY179" fmla="*/ 2101004 h 2237474"/>
              <a:gd name="connsiteX180" fmla="*/ 1759056 w 12192000"/>
              <a:gd name="connsiteY180" fmla="*/ 2125608 h 2237474"/>
              <a:gd name="connsiteX181" fmla="*/ 1637948 w 12192000"/>
              <a:gd name="connsiteY181" fmla="*/ 2172597 h 2237474"/>
              <a:gd name="connsiteX182" fmla="*/ 1434549 w 12192000"/>
              <a:gd name="connsiteY182" fmla="*/ 2234522 h 2237474"/>
              <a:gd name="connsiteX183" fmla="*/ 1398481 w 12192000"/>
              <a:gd name="connsiteY183" fmla="*/ 2237074 h 2237474"/>
              <a:gd name="connsiteX184" fmla="*/ 1398407 w 12192000"/>
              <a:gd name="connsiteY184" fmla="*/ 2237095 h 2237474"/>
              <a:gd name="connsiteX185" fmla="*/ 1370962 w 12192000"/>
              <a:gd name="connsiteY185" fmla="*/ 2237474 h 2237474"/>
              <a:gd name="connsiteX186" fmla="*/ 1356367 w 12192000"/>
              <a:gd name="connsiteY186" fmla="*/ 2235089 h 2237474"/>
              <a:gd name="connsiteX187" fmla="*/ 1324828 w 12192000"/>
              <a:gd name="connsiteY187" fmla="*/ 2231968 h 2237474"/>
              <a:gd name="connsiteX188" fmla="*/ 1297744 w 12192000"/>
              <a:gd name="connsiteY188" fmla="*/ 2235849 h 2237474"/>
              <a:gd name="connsiteX189" fmla="*/ 1286236 w 12192000"/>
              <a:gd name="connsiteY189" fmla="*/ 2233135 h 2237474"/>
              <a:gd name="connsiteX190" fmla="*/ 1283504 w 12192000"/>
              <a:gd name="connsiteY190" fmla="*/ 2233797 h 2237474"/>
              <a:gd name="connsiteX191" fmla="*/ 1279765 w 12192000"/>
              <a:gd name="connsiteY191" fmla="*/ 2229639 h 2237474"/>
              <a:gd name="connsiteX192" fmla="*/ 1195347 w 12192000"/>
              <a:gd name="connsiteY192" fmla="*/ 2212354 h 2237474"/>
              <a:gd name="connsiteX193" fmla="*/ 970251 w 12192000"/>
              <a:gd name="connsiteY193" fmla="*/ 2221029 h 2237474"/>
              <a:gd name="connsiteX194" fmla="*/ 812914 w 12192000"/>
              <a:gd name="connsiteY194" fmla="*/ 2202752 h 2237474"/>
              <a:gd name="connsiteX195" fmla="*/ 800195 w 12192000"/>
              <a:gd name="connsiteY195" fmla="*/ 2209407 h 2237474"/>
              <a:gd name="connsiteX196" fmla="*/ 784978 w 12192000"/>
              <a:gd name="connsiteY196" fmla="*/ 2212360 h 2237474"/>
              <a:gd name="connsiteX197" fmla="*/ 681987 w 12192000"/>
              <a:gd name="connsiteY197" fmla="*/ 2216757 h 2237474"/>
              <a:gd name="connsiteX198" fmla="*/ 669923 w 12192000"/>
              <a:gd name="connsiteY198" fmla="*/ 2211682 h 2237474"/>
              <a:gd name="connsiteX199" fmla="*/ 648680 w 12192000"/>
              <a:gd name="connsiteY199" fmla="*/ 2206229 h 2237474"/>
              <a:gd name="connsiteX200" fmla="*/ 597225 w 12192000"/>
              <a:gd name="connsiteY200" fmla="*/ 2180999 h 2237474"/>
              <a:gd name="connsiteX201" fmla="*/ 558449 w 12192000"/>
              <a:gd name="connsiteY201" fmla="*/ 2182346 h 2237474"/>
              <a:gd name="connsiteX202" fmla="*/ 550517 w 12192000"/>
              <a:gd name="connsiteY202" fmla="*/ 2182060 h 2237474"/>
              <a:gd name="connsiteX203" fmla="*/ 550309 w 12192000"/>
              <a:gd name="connsiteY203" fmla="*/ 2181825 h 2237474"/>
              <a:gd name="connsiteX204" fmla="*/ 541836 w 12192000"/>
              <a:gd name="connsiteY204" fmla="*/ 2181063 h 2237474"/>
              <a:gd name="connsiteX205" fmla="*/ 536057 w 12192000"/>
              <a:gd name="connsiteY205" fmla="*/ 2181537 h 2237474"/>
              <a:gd name="connsiteX206" fmla="*/ 520671 w 12192000"/>
              <a:gd name="connsiteY206" fmla="*/ 2180980 h 2237474"/>
              <a:gd name="connsiteX207" fmla="*/ 515024 w 12192000"/>
              <a:gd name="connsiteY207" fmla="*/ 2179258 h 2237474"/>
              <a:gd name="connsiteX208" fmla="*/ 512278 w 12192000"/>
              <a:gd name="connsiteY208" fmla="*/ 2176369 h 2237474"/>
              <a:gd name="connsiteX209" fmla="*/ 480419 w 12192000"/>
              <a:gd name="connsiteY209" fmla="*/ 2167807 h 2237474"/>
              <a:gd name="connsiteX210" fmla="*/ 413835 w 12192000"/>
              <a:gd name="connsiteY210" fmla="*/ 2156783 h 2237474"/>
              <a:gd name="connsiteX211" fmla="*/ 376513 w 12192000"/>
              <a:gd name="connsiteY211" fmla="*/ 2154014 h 2237474"/>
              <a:gd name="connsiteX212" fmla="*/ 273386 w 12192000"/>
              <a:gd name="connsiteY212" fmla="*/ 2142551 h 2237474"/>
              <a:gd name="connsiteX213" fmla="*/ 169207 w 12192000"/>
              <a:gd name="connsiteY213" fmla="*/ 2128100 h 2237474"/>
              <a:gd name="connsiteX214" fmla="*/ 93149 w 12192000"/>
              <a:gd name="connsiteY214" fmla="*/ 2105324 h 2237474"/>
              <a:gd name="connsiteX215" fmla="*/ 88109 w 12192000"/>
              <a:gd name="connsiteY215" fmla="*/ 2106704 h 2237474"/>
              <a:gd name="connsiteX216" fmla="*/ 80022 w 12192000"/>
              <a:gd name="connsiteY216" fmla="*/ 2107254 h 2237474"/>
              <a:gd name="connsiteX217" fmla="*/ 79717 w 12192000"/>
              <a:gd name="connsiteY217" fmla="*/ 2107046 h 2237474"/>
              <a:gd name="connsiteX218" fmla="*/ 72352 w 12192000"/>
              <a:gd name="connsiteY218" fmla="*/ 2107991 h 2237474"/>
              <a:gd name="connsiteX219" fmla="*/ 37645 w 12192000"/>
              <a:gd name="connsiteY219" fmla="*/ 2115401 h 2237474"/>
              <a:gd name="connsiteX220" fmla="*/ 4572 w 12192000"/>
              <a:gd name="connsiteY220" fmla="*/ 2111091 h 2237474"/>
              <a:gd name="connsiteX221" fmla="*/ 0 w 12192000"/>
              <a:gd name="connsiteY221" fmla="*/ 2110468 h 2237474"/>
              <a:gd name="connsiteX222" fmla="*/ 0 w 12192000"/>
              <a:gd name="connsiteY22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02328 w 12192000"/>
              <a:gd name="connsiteY66" fmla="*/ 1345865 h 2237474"/>
              <a:gd name="connsiteX67" fmla="*/ 7875879 w 12192000"/>
              <a:gd name="connsiteY67" fmla="*/ 1345646 h 2237474"/>
              <a:gd name="connsiteX68" fmla="*/ 7840612 w 12192000"/>
              <a:gd name="connsiteY68" fmla="*/ 1369373 h 2237474"/>
              <a:gd name="connsiteX69" fmla="*/ 7786819 w 12192000"/>
              <a:gd name="connsiteY69" fmla="*/ 1378970 h 2237474"/>
              <a:gd name="connsiteX70" fmla="*/ 7548172 w 12192000"/>
              <a:gd name="connsiteY70" fmla="*/ 1417460 h 2237474"/>
              <a:gd name="connsiteX71" fmla="*/ 7483437 w 12192000"/>
              <a:gd name="connsiteY71" fmla="*/ 1478152 h 2237474"/>
              <a:gd name="connsiteX72" fmla="*/ 7377870 w 12192000"/>
              <a:gd name="connsiteY72" fmla="*/ 1523319 h 2237474"/>
              <a:gd name="connsiteX73" fmla="*/ 7230737 w 12192000"/>
              <a:gd name="connsiteY73" fmla="*/ 1562633 h 2237474"/>
              <a:gd name="connsiteX74" fmla="*/ 7224458 w 12192000"/>
              <a:gd name="connsiteY74" fmla="*/ 1573008 h 2237474"/>
              <a:gd name="connsiteX75" fmla="*/ 7213486 w 12192000"/>
              <a:gd name="connsiteY75" fmla="*/ 1580987 h 2237474"/>
              <a:gd name="connsiteX76" fmla="*/ 7183121 w 12192000"/>
              <a:gd name="connsiteY76" fmla="*/ 1595162 h 2237474"/>
              <a:gd name="connsiteX77" fmla="*/ 7164601 w 12192000"/>
              <a:gd name="connsiteY77" fmla="*/ 1606490 h 2237474"/>
              <a:gd name="connsiteX78" fmla="*/ 7114651 w 12192000"/>
              <a:gd name="connsiteY78" fmla="*/ 1620959 h 2237474"/>
              <a:gd name="connsiteX79" fmla="*/ 7092727 w 12192000"/>
              <a:gd name="connsiteY79" fmla="*/ 1623628 h 2237474"/>
              <a:gd name="connsiteX80" fmla="*/ 7031309 w 12192000"/>
              <a:gd name="connsiteY80" fmla="*/ 1619451 h 2237474"/>
              <a:gd name="connsiteX81" fmla="*/ 6999084 w 12192000"/>
              <a:gd name="connsiteY81" fmla="*/ 1634317 h 2237474"/>
              <a:gd name="connsiteX82" fmla="*/ 6992107 w 12192000"/>
              <a:gd name="connsiteY82" fmla="*/ 1636860 h 2237474"/>
              <a:gd name="connsiteX83" fmla="*/ 6991765 w 12192000"/>
              <a:gd name="connsiteY83" fmla="*/ 1636725 h 2237474"/>
              <a:gd name="connsiteX84" fmla="*/ 6900177 w 12192000"/>
              <a:gd name="connsiteY84" fmla="*/ 1636016 h 2237474"/>
              <a:gd name="connsiteX85" fmla="*/ 6795372 w 12192000"/>
              <a:gd name="connsiteY85" fmla="*/ 1644845 h 2237474"/>
              <a:gd name="connsiteX86" fmla="*/ 6692251 w 12192000"/>
              <a:gd name="connsiteY86" fmla="*/ 1656357 h 2237474"/>
              <a:gd name="connsiteX87" fmla="*/ 6655235 w 12192000"/>
              <a:gd name="connsiteY87" fmla="*/ 1661869 h 2237474"/>
              <a:gd name="connsiteX88" fmla="*/ 6587857 w 12192000"/>
              <a:gd name="connsiteY88" fmla="*/ 1665769 h 2237474"/>
              <a:gd name="connsiteX89" fmla="*/ 6554894 w 12192000"/>
              <a:gd name="connsiteY89" fmla="*/ 1664428 h 2237474"/>
              <a:gd name="connsiteX90" fmla="*/ 6516595 w 12192000"/>
              <a:gd name="connsiteY90" fmla="*/ 1667475 h 2237474"/>
              <a:gd name="connsiteX91" fmla="*/ 6508541 w 12192000"/>
              <a:gd name="connsiteY91" fmla="*/ 1668757 h 2237474"/>
              <a:gd name="connsiteX92" fmla="*/ 6471012 w 12192000"/>
              <a:gd name="connsiteY92" fmla="*/ 1678604 h 2237474"/>
              <a:gd name="connsiteX93" fmla="*/ 6415265 w 12192000"/>
              <a:gd name="connsiteY93" fmla="*/ 1665317 h 2237474"/>
              <a:gd name="connsiteX94" fmla="*/ 6364035 w 12192000"/>
              <a:gd name="connsiteY94" fmla="*/ 1667683 h 2237474"/>
              <a:gd name="connsiteX95" fmla="*/ 6280959 w 12192000"/>
              <a:gd name="connsiteY95" fmla="*/ 1689329 h 2237474"/>
              <a:gd name="connsiteX96" fmla="*/ 6243319 w 12192000"/>
              <a:gd name="connsiteY96" fmla="*/ 1695560 h 2237474"/>
              <a:gd name="connsiteX97" fmla="*/ 6098321 w 12192000"/>
              <a:gd name="connsiteY97" fmla="*/ 1721646 h 2237474"/>
              <a:gd name="connsiteX98" fmla="*/ 5880652 w 12192000"/>
              <a:gd name="connsiteY98" fmla="*/ 1779643 h 2237474"/>
              <a:gd name="connsiteX99" fmla="*/ 5785959 w 12192000"/>
              <a:gd name="connsiteY99" fmla="*/ 1775307 h 2237474"/>
              <a:gd name="connsiteX100" fmla="*/ 5643534 w 12192000"/>
              <a:gd name="connsiteY100" fmla="*/ 1802919 h 2237474"/>
              <a:gd name="connsiteX101" fmla="*/ 5518799 w 12192000"/>
              <a:gd name="connsiteY101" fmla="*/ 1818312 h 2237474"/>
              <a:gd name="connsiteX102" fmla="*/ 5505014 w 12192000"/>
              <a:gd name="connsiteY102" fmla="*/ 1819259 h 2237474"/>
              <a:gd name="connsiteX103" fmla="*/ 5453307 w 12192000"/>
              <a:gd name="connsiteY103" fmla="*/ 1815450 h 2237474"/>
              <a:gd name="connsiteX104" fmla="*/ 5364192 w 12192000"/>
              <a:gd name="connsiteY104" fmla="*/ 1826074 h 2237474"/>
              <a:gd name="connsiteX105" fmla="*/ 5350380 w 12192000"/>
              <a:gd name="connsiteY105" fmla="*/ 1830891 h 2237474"/>
              <a:gd name="connsiteX106" fmla="*/ 5259633 w 12192000"/>
              <a:gd name="connsiteY106" fmla="*/ 1837160 h 2237474"/>
              <a:gd name="connsiteX107" fmla="*/ 5197513 w 12192000"/>
              <a:gd name="connsiteY107" fmla="*/ 1844718 h 2237474"/>
              <a:gd name="connsiteX108" fmla="*/ 5168852 w 12192000"/>
              <a:gd name="connsiteY108" fmla="*/ 1844846 h 2237474"/>
              <a:gd name="connsiteX109" fmla="*/ 5114927 w 12192000"/>
              <a:gd name="connsiteY109" fmla="*/ 1847827 h 2237474"/>
              <a:gd name="connsiteX110" fmla="*/ 5108970 w 12192000"/>
              <a:gd name="connsiteY110" fmla="*/ 1847935 h 2237474"/>
              <a:gd name="connsiteX111" fmla="*/ 5067961 w 12192000"/>
              <a:gd name="connsiteY111" fmla="*/ 1845917 h 2237474"/>
              <a:gd name="connsiteX112" fmla="*/ 5007075 w 12192000"/>
              <a:gd name="connsiteY112" fmla="*/ 1838626 h 2237474"/>
              <a:gd name="connsiteX113" fmla="*/ 4944087 w 12192000"/>
              <a:gd name="connsiteY113" fmla="*/ 1823332 h 2237474"/>
              <a:gd name="connsiteX114" fmla="*/ 4907662 w 12192000"/>
              <a:gd name="connsiteY114" fmla="*/ 1816900 h 2237474"/>
              <a:gd name="connsiteX115" fmla="*/ 4882386 w 12192000"/>
              <a:gd name="connsiteY115" fmla="*/ 1809844 h 2237474"/>
              <a:gd name="connsiteX116" fmla="*/ 4811440 w 12192000"/>
              <a:gd name="connsiteY116" fmla="*/ 1804655 h 2237474"/>
              <a:gd name="connsiteX117" fmla="*/ 4691075 w 12192000"/>
              <a:gd name="connsiteY117" fmla="*/ 1801389 h 2237474"/>
              <a:gd name="connsiteX118" fmla="*/ 4611738 w 12192000"/>
              <a:gd name="connsiteY118" fmla="*/ 1776964 h 2237474"/>
              <a:gd name="connsiteX119" fmla="*/ 4560070 w 12192000"/>
              <a:gd name="connsiteY119" fmla="*/ 1785640 h 2237474"/>
              <a:gd name="connsiteX120" fmla="*/ 4536503 w 12192000"/>
              <a:gd name="connsiteY120" fmla="*/ 1785334 h 2237474"/>
              <a:gd name="connsiteX121" fmla="*/ 4513724 w 12192000"/>
              <a:gd name="connsiteY121" fmla="*/ 1791996 h 2237474"/>
              <a:gd name="connsiteX122" fmla="*/ 4459810 w 12192000"/>
              <a:gd name="connsiteY122" fmla="*/ 1797886 h 2237474"/>
              <a:gd name="connsiteX123" fmla="*/ 4379064 w 12192000"/>
              <a:gd name="connsiteY123" fmla="*/ 1817177 h 2237474"/>
              <a:gd name="connsiteX124" fmla="*/ 4319209 w 12192000"/>
              <a:gd name="connsiteY124" fmla="*/ 1834833 h 2237474"/>
              <a:gd name="connsiteX125" fmla="*/ 4290981 w 12192000"/>
              <a:gd name="connsiteY125" fmla="*/ 1839677 h 2237474"/>
              <a:gd name="connsiteX126" fmla="*/ 4285792 w 12192000"/>
              <a:gd name="connsiteY126" fmla="*/ 1836231 h 2237474"/>
              <a:gd name="connsiteX127" fmla="*/ 4238372 w 12192000"/>
              <a:gd name="connsiteY127" fmla="*/ 1851480 h 2237474"/>
              <a:gd name="connsiteX128" fmla="*/ 4232517 w 12192000"/>
              <a:gd name="connsiteY128" fmla="*/ 1852567 h 2237474"/>
              <a:gd name="connsiteX129" fmla="*/ 4191732 w 12192000"/>
              <a:gd name="connsiteY129" fmla="*/ 1857328 h 2237474"/>
              <a:gd name="connsiteX130" fmla="*/ 4065532 w 12192000"/>
              <a:gd name="connsiteY130" fmla="*/ 1855477 h 2237474"/>
              <a:gd name="connsiteX131" fmla="*/ 4028460 w 12192000"/>
              <a:gd name="connsiteY131" fmla="*/ 1855137 h 2237474"/>
              <a:gd name="connsiteX132" fmla="*/ 4002267 w 12192000"/>
              <a:gd name="connsiteY132" fmla="*/ 1852352 h 2237474"/>
              <a:gd name="connsiteX133" fmla="*/ 3931396 w 12192000"/>
              <a:gd name="connsiteY133" fmla="*/ 1858915 h 2237474"/>
              <a:gd name="connsiteX134" fmla="*/ 3812162 w 12192000"/>
              <a:gd name="connsiteY134" fmla="*/ 1875501 h 2237474"/>
              <a:gd name="connsiteX135" fmla="*/ 3729530 w 12192000"/>
              <a:gd name="connsiteY135" fmla="*/ 1864513 h 2237474"/>
              <a:gd name="connsiteX136" fmla="*/ 3680177 w 12192000"/>
              <a:gd name="connsiteY136" fmla="*/ 1881552 h 2237474"/>
              <a:gd name="connsiteX137" fmla="*/ 3567259 w 12192000"/>
              <a:gd name="connsiteY137" fmla="*/ 1893482 h 2237474"/>
              <a:gd name="connsiteX138" fmla="*/ 3405770 w 12192000"/>
              <a:gd name="connsiteY138" fmla="*/ 1904591 h 2237474"/>
              <a:gd name="connsiteX139" fmla="*/ 3280097 w 12192000"/>
              <a:gd name="connsiteY139" fmla="*/ 1919610 h 2237474"/>
              <a:gd name="connsiteX140" fmla="*/ 3123424 w 12192000"/>
              <a:gd name="connsiteY140" fmla="*/ 1952930 h 2237474"/>
              <a:gd name="connsiteX141" fmla="*/ 3009910 w 12192000"/>
              <a:gd name="connsiteY141" fmla="*/ 1957866 h 2237474"/>
              <a:gd name="connsiteX142" fmla="*/ 2995934 w 12192000"/>
              <a:gd name="connsiteY142" fmla="*/ 1967085 h 2237474"/>
              <a:gd name="connsiteX143" fmla="*/ 2980071 w 12192000"/>
              <a:gd name="connsiteY143" fmla="*/ 1972988 h 2237474"/>
              <a:gd name="connsiteX144" fmla="*/ 2978094 w 12192000"/>
              <a:gd name="connsiteY144" fmla="*/ 1972369 h 2237474"/>
              <a:gd name="connsiteX145" fmla="*/ 2942858 w 12192000"/>
              <a:gd name="connsiteY145" fmla="*/ 1981367 h 2237474"/>
              <a:gd name="connsiteX146" fmla="*/ 2875436 w 12192000"/>
              <a:gd name="connsiteY146" fmla="*/ 1996977 h 2237474"/>
              <a:gd name="connsiteX147" fmla="*/ 2874892 w 12192000"/>
              <a:gd name="connsiteY147" fmla="*/ 1996085 h 2237474"/>
              <a:gd name="connsiteX148" fmla="*/ 2864145 w 12192000"/>
              <a:gd name="connsiteY148" fmla="*/ 1994061 h 2237474"/>
              <a:gd name="connsiteX149" fmla="*/ 2843662 w 12192000"/>
              <a:gd name="connsiteY149" fmla="*/ 1992498 h 2237474"/>
              <a:gd name="connsiteX150" fmla="*/ 2796128 w 12192000"/>
              <a:gd name="connsiteY150" fmla="*/ 1976403 h 2237474"/>
              <a:gd name="connsiteX151" fmla="*/ 2756784 w 12192000"/>
              <a:gd name="connsiteY151" fmla="*/ 1985116 h 2237474"/>
              <a:gd name="connsiteX152" fmla="*/ 2748833 w 12192000"/>
              <a:gd name="connsiteY152" fmla="*/ 1986323 h 2237474"/>
              <a:gd name="connsiteX153" fmla="*/ 2748661 w 12192000"/>
              <a:gd name="connsiteY153" fmla="*/ 1986122 h 2237474"/>
              <a:gd name="connsiteX154" fmla="*/ 2740251 w 12192000"/>
              <a:gd name="connsiteY154" fmla="*/ 1986946 h 2237474"/>
              <a:gd name="connsiteX155" fmla="*/ 2718916 w 12192000"/>
              <a:gd name="connsiteY155" fmla="*/ 1990867 h 2237474"/>
              <a:gd name="connsiteX156" fmla="*/ 2713522 w 12192000"/>
              <a:gd name="connsiteY156" fmla="*/ 1990173 h 2237474"/>
              <a:gd name="connsiteX157" fmla="*/ 2680597 w 12192000"/>
              <a:gd name="connsiteY157" fmla="*/ 1984996 h 2237474"/>
              <a:gd name="connsiteX158" fmla="*/ 2578178 w 12192000"/>
              <a:gd name="connsiteY158" fmla="*/ 1990531 h 2237474"/>
              <a:gd name="connsiteX159" fmla="*/ 2476147 w 12192000"/>
              <a:gd name="connsiteY159" fmla="*/ 1998305 h 2237474"/>
              <a:gd name="connsiteX160" fmla="*/ 2373568 w 12192000"/>
              <a:gd name="connsiteY160" fmla="*/ 2003219 h 2237474"/>
              <a:gd name="connsiteX161" fmla="*/ 2321399 w 12192000"/>
              <a:gd name="connsiteY161" fmla="*/ 1989467 h 2237474"/>
              <a:gd name="connsiteX162" fmla="*/ 2315525 w 12192000"/>
              <a:gd name="connsiteY162" fmla="*/ 1989708 h 2237474"/>
              <a:gd name="connsiteX163" fmla="*/ 2300792 w 12192000"/>
              <a:gd name="connsiteY163" fmla="*/ 1994290 h 2237474"/>
              <a:gd name="connsiteX164" fmla="*/ 2295469 w 12192000"/>
              <a:gd name="connsiteY164" fmla="*/ 1996659 h 2237474"/>
              <a:gd name="connsiteX165" fmla="*/ 2287219 w 12192000"/>
              <a:gd name="connsiteY165" fmla="*/ 1998750 h 2237474"/>
              <a:gd name="connsiteX166" fmla="*/ 2286948 w 12192000"/>
              <a:gd name="connsiteY166" fmla="*/ 1998596 h 2237474"/>
              <a:gd name="connsiteX167" fmla="*/ 2243069 w 12192000"/>
              <a:gd name="connsiteY167" fmla="*/ 2015111 h 2237474"/>
              <a:gd name="connsiteX168" fmla="*/ 2186609 w 12192000"/>
              <a:gd name="connsiteY168" fmla="*/ 2008263 h 2237474"/>
              <a:gd name="connsiteX169" fmla="*/ 2164831 w 12192000"/>
              <a:gd name="connsiteY169" fmla="*/ 2010143 h 2237474"/>
              <a:gd name="connsiteX170" fmla="*/ 2152836 w 12192000"/>
              <a:gd name="connsiteY170" fmla="*/ 2010048 h 2237474"/>
              <a:gd name="connsiteX171" fmla="*/ 2117102 w 12192000"/>
              <a:gd name="connsiteY171" fmla="*/ 2023004 h 2237474"/>
              <a:gd name="connsiteX172" fmla="*/ 2111935 w 12192000"/>
              <a:gd name="connsiteY172" fmla="*/ 2023163 h 2237474"/>
              <a:gd name="connsiteX173" fmla="*/ 2089991 w 12192000"/>
              <a:gd name="connsiteY173" fmla="*/ 2034193 h 2237474"/>
              <a:gd name="connsiteX174" fmla="*/ 2058061 w 12192000"/>
              <a:gd name="connsiteY174" fmla="*/ 2047942 h 2237474"/>
              <a:gd name="connsiteX175" fmla="*/ 2055737 w 12192000"/>
              <a:gd name="connsiteY175" fmla="*/ 2047704 h 2237474"/>
              <a:gd name="connsiteX176" fmla="*/ 2042244 w 12192000"/>
              <a:gd name="connsiteY176" fmla="*/ 2055560 h 2237474"/>
              <a:gd name="connsiteX177" fmla="*/ 1976224 w 12192000"/>
              <a:gd name="connsiteY177" fmla="*/ 2074257 h 2237474"/>
              <a:gd name="connsiteX178" fmla="*/ 1877728 w 12192000"/>
              <a:gd name="connsiteY178" fmla="*/ 2101004 h 2237474"/>
              <a:gd name="connsiteX179" fmla="*/ 1759056 w 12192000"/>
              <a:gd name="connsiteY179" fmla="*/ 2125608 h 2237474"/>
              <a:gd name="connsiteX180" fmla="*/ 1637948 w 12192000"/>
              <a:gd name="connsiteY180" fmla="*/ 2172597 h 2237474"/>
              <a:gd name="connsiteX181" fmla="*/ 1434549 w 12192000"/>
              <a:gd name="connsiteY181" fmla="*/ 2234522 h 2237474"/>
              <a:gd name="connsiteX182" fmla="*/ 1398481 w 12192000"/>
              <a:gd name="connsiteY182" fmla="*/ 2237074 h 2237474"/>
              <a:gd name="connsiteX183" fmla="*/ 1398407 w 12192000"/>
              <a:gd name="connsiteY183" fmla="*/ 2237095 h 2237474"/>
              <a:gd name="connsiteX184" fmla="*/ 1370962 w 12192000"/>
              <a:gd name="connsiteY184" fmla="*/ 2237474 h 2237474"/>
              <a:gd name="connsiteX185" fmla="*/ 1356367 w 12192000"/>
              <a:gd name="connsiteY185" fmla="*/ 2235089 h 2237474"/>
              <a:gd name="connsiteX186" fmla="*/ 1324828 w 12192000"/>
              <a:gd name="connsiteY186" fmla="*/ 2231968 h 2237474"/>
              <a:gd name="connsiteX187" fmla="*/ 1297744 w 12192000"/>
              <a:gd name="connsiteY187" fmla="*/ 2235849 h 2237474"/>
              <a:gd name="connsiteX188" fmla="*/ 1286236 w 12192000"/>
              <a:gd name="connsiteY188" fmla="*/ 2233135 h 2237474"/>
              <a:gd name="connsiteX189" fmla="*/ 1283504 w 12192000"/>
              <a:gd name="connsiteY189" fmla="*/ 2233797 h 2237474"/>
              <a:gd name="connsiteX190" fmla="*/ 1279765 w 12192000"/>
              <a:gd name="connsiteY190" fmla="*/ 2229639 h 2237474"/>
              <a:gd name="connsiteX191" fmla="*/ 1195347 w 12192000"/>
              <a:gd name="connsiteY191" fmla="*/ 2212354 h 2237474"/>
              <a:gd name="connsiteX192" fmla="*/ 970251 w 12192000"/>
              <a:gd name="connsiteY192" fmla="*/ 2221029 h 2237474"/>
              <a:gd name="connsiteX193" fmla="*/ 812914 w 12192000"/>
              <a:gd name="connsiteY193" fmla="*/ 2202752 h 2237474"/>
              <a:gd name="connsiteX194" fmla="*/ 800195 w 12192000"/>
              <a:gd name="connsiteY194" fmla="*/ 2209407 h 2237474"/>
              <a:gd name="connsiteX195" fmla="*/ 784978 w 12192000"/>
              <a:gd name="connsiteY195" fmla="*/ 2212360 h 2237474"/>
              <a:gd name="connsiteX196" fmla="*/ 681987 w 12192000"/>
              <a:gd name="connsiteY196" fmla="*/ 2216757 h 2237474"/>
              <a:gd name="connsiteX197" fmla="*/ 669923 w 12192000"/>
              <a:gd name="connsiteY197" fmla="*/ 2211682 h 2237474"/>
              <a:gd name="connsiteX198" fmla="*/ 648680 w 12192000"/>
              <a:gd name="connsiteY198" fmla="*/ 2206229 h 2237474"/>
              <a:gd name="connsiteX199" fmla="*/ 597225 w 12192000"/>
              <a:gd name="connsiteY199" fmla="*/ 2180999 h 2237474"/>
              <a:gd name="connsiteX200" fmla="*/ 558449 w 12192000"/>
              <a:gd name="connsiteY200" fmla="*/ 2182346 h 2237474"/>
              <a:gd name="connsiteX201" fmla="*/ 550517 w 12192000"/>
              <a:gd name="connsiteY201" fmla="*/ 2182060 h 2237474"/>
              <a:gd name="connsiteX202" fmla="*/ 550309 w 12192000"/>
              <a:gd name="connsiteY202" fmla="*/ 2181825 h 2237474"/>
              <a:gd name="connsiteX203" fmla="*/ 541836 w 12192000"/>
              <a:gd name="connsiteY203" fmla="*/ 2181063 h 2237474"/>
              <a:gd name="connsiteX204" fmla="*/ 536057 w 12192000"/>
              <a:gd name="connsiteY204" fmla="*/ 2181537 h 2237474"/>
              <a:gd name="connsiteX205" fmla="*/ 520671 w 12192000"/>
              <a:gd name="connsiteY205" fmla="*/ 2180980 h 2237474"/>
              <a:gd name="connsiteX206" fmla="*/ 515024 w 12192000"/>
              <a:gd name="connsiteY206" fmla="*/ 2179258 h 2237474"/>
              <a:gd name="connsiteX207" fmla="*/ 512278 w 12192000"/>
              <a:gd name="connsiteY207" fmla="*/ 2176369 h 2237474"/>
              <a:gd name="connsiteX208" fmla="*/ 480419 w 12192000"/>
              <a:gd name="connsiteY208" fmla="*/ 2167807 h 2237474"/>
              <a:gd name="connsiteX209" fmla="*/ 413835 w 12192000"/>
              <a:gd name="connsiteY209" fmla="*/ 2156783 h 2237474"/>
              <a:gd name="connsiteX210" fmla="*/ 376513 w 12192000"/>
              <a:gd name="connsiteY210" fmla="*/ 2154014 h 2237474"/>
              <a:gd name="connsiteX211" fmla="*/ 273386 w 12192000"/>
              <a:gd name="connsiteY211" fmla="*/ 2142551 h 2237474"/>
              <a:gd name="connsiteX212" fmla="*/ 169207 w 12192000"/>
              <a:gd name="connsiteY212" fmla="*/ 2128100 h 2237474"/>
              <a:gd name="connsiteX213" fmla="*/ 93149 w 12192000"/>
              <a:gd name="connsiteY213" fmla="*/ 2105324 h 2237474"/>
              <a:gd name="connsiteX214" fmla="*/ 88109 w 12192000"/>
              <a:gd name="connsiteY214" fmla="*/ 2106704 h 2237474"/>
              <a:gd name="connsiteX215" fmla="*/ 80022 w 12192000"/>
              <a:gd name="connsiteY215" fmla="*/ 2107254 h 2237474"/>
              <a:gd name="connsiteX216" fmla="*/ 79717 w 12192000"/>
              <a:gd name="connsiteY216" fmla="*/ 2107046 h 2237474"/>
              <a:gd name="connsiteX217" fmla="*/ 72352 w 12192000"/>
              <a:gd name="connsiteY217" fmla="*/ 2107991 h 2237474"/>
              <a:gd name="connsiteX218" fmla="*/ 37645 w 12192000"/>
              <a:gd name="connsiteY218" fmla="*/ 2115401 h 2237474"/>
              <a:gd name="connsiteX219" fmla="*/ 4572 w 12192000"/>
              <a:gd name="connsiteY219" fmla="*/ 2111091 h 2237474"/>
              <a:gd name="connsiteX220" fmla="*/ 0 w 12192000"/>
              <a:gd name="connsiteY220" fmla="*/ 2110468 h 2237474"/>
              <a:gd name="connsiteX221" fmla="*/ 0 w 12192000"/>
              <a:gd name="connsiteY22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278619 w 12192000"/>
              <a:gd name="connsiteY39" fmla="*/ 1011878 h 2237474"/>
              <a:gd name="connsiteX40" fmla="*/ 9268019 w 12192000"/>
              <a:gd name="connsiteY40" fmla="*/ 1007442 h 2237474"/>
              <a:gd name="connsiteX41" fmla="*/ 9234662 w 12192000"/>
              <a:gd name="connsiteY41" fmla="*/ 1023056 h 2237474"/>
              <a:gd name="connsiteX42" fmla="*/ 9181033 w 12192000"/>
              <a:gd name="connsiteY42" fmla="*/ 1037921 h 2237474"/>
              <a:gd name="connsiteX43" fmla="*/ 9155969 w 12192000"/>
              <a:gd name="connsiteY43" fmla="*/ 1046804 h 2237474"/>
              <a:gd name="connsiteX44" fmla="*/ 9133985 w 12192000"/>
              <a:gd name="connsiteY44" fmla="*/ 1046450 h 2237474"/>
              <a:gd name="connsiteX45" fmla="*/ 9012987 w 12192000"/>
              <a:gd name="connsiteY45" fmla="*/ 1061986 h 2237474"/>
              <a:gd name="connsiteX46" fmla="*/ 8968445 w 12192000"/>
              <a:gd name="connsiteY46" fmla="*/ 1052169 h 2237474"/>
              <a:gd name="connsiteX47" fmla="*/ 8958984 w 12192000"/>
              <a:gd name="connsiteY47" fmla="*/ 1057212 h 2237474"/>
              <a:gd name="connsiteX48" fmla="*/ 8886001 w 12192000"/>
              <a:gd name="connsiteY48" fmla="*/ 1067468 h 2237474"/>
              <a:gd name="connsiteX49" fmla="*/ 8838610 w 12192000"/>
              <a:gd name="connsiteY49" fmla="*/ 1075091 h 2237474"/>
              <a:gd name="connsiteX50" fmla="*/ 8750383 w 12192000"/>
              <a:gd name="connsiteY50" fmla="*/ 1097387 h 2237474"/>
              <a:gd name="connsiteX51" fmla="*/ 8697365 w 12192000"/>
              <a:gd name="connsiteY51" fmla="*/ 1105869 h 2237474"/>
              <a:gd name="connsiteX52" fmla="*/ 8665605 w 12192000"/>
              <a:gd name="connsiteY52" fmla="*/ 1110791 h 2237474"/>
              <a:gd name="connsiteX53" fmla="*/ 8584946 w 12192000"/>
              <a:gd name="connsiteY53" fmla="*/ 1135226 h 2237474"/>
              <a:gd name="connsiteX54" fmla="*/ 8460755 w 12192000"/>
              <a:gd name="connsiteY54" fmla="*/ 1203427 h 2237474"/>
              <a:gd name="connsiteX55" fmla="*/ 8419755 w 12192000"/>
              <a:gd name="connsiteY55" fmla="*/ 1216260 h 2237474"/>
              <a:gd name="connsiteX56" fmla="*/ 8411626 w 12192000"/>
              <a:gd name="connsiteY56" fmla="*/ 1214397 h 2237474"/>
              <a:gd name="connsiteX57" fmla="*/ 8363469 w 12192000"/>
              <a:gd name="connsiteY57" fmla="*/ 1246658 h 2237474"/>
              <a:gd name="connsiteX58" fmla="*/ 8275497 w 12192000"/>
              <a:gd name="connsiteY58" fmla="*/ 1264396 h 2237474"/>
              <a:gd name="connsiteX59" fmla="*/ 8206287 w 12192000"/>
              <a:gd name="connsiteY59" fmla="*/ 1273060 h 2237474"/>
              <a:gd name="connsiteX60" fmla="*/ 8168705 w 12192000"/>
              <a:gd name="connsiteY60" fmla="*/ 1279956 h 2237474"/>
              <a:gd name="connsiteX61" fmla="*/ 8139997 w 12192000"/>
              <a:gd name="connsiteY61" fmla="*/ 1282713 h 2237474"/>
              <a:gd name="connsiteX62" fmla="*/ 8074238 w 12192000"/>
              <a:gd name="connsiteY62" fmla="*/ 1301895 h 2237474"/>
              <a:gd name="connsiteX63" fmla="*/ 7968292 w 12192000"/>
              <a:gd name="connsiteY63" fmla="*/ 1338779 h 2237474"/>
              <a:gd name="connsiteX64" fmla="*/ 7945122 w 12192000"/>
              <a:gd name="connsiteY64" fmla="*/ 1345477 h 2237474"/>
              <a:gd name="connsiteX65" fmla="*/ 7902328 w 12192000"/>
              <a:gd name="connsiteY65" fmla="*/ 1345865 h 2237474"/>
              <a:gd name="connsiteX66" fmla="*/ 7875879 w 12192000"/>
              <a:gd name="connsiteY66" fmla="*/ 1345646 h 2237474"/>
              <a:gd name="connsiteX67" fmla="*/ 7840612 w 12192000"/>
              <a:gd name="connsiteY67" fmla="*/ 1369373 h 2237474"/>
              <a:gd name="connsiteX68" fmla="*/ 7786819 w 12192000"/>
              <a:gd name="connsiteY68" fmla="*/ 1378970 h 2237474"/>
              <a:gd name="connsiteX69" fmla="*/ 7548172 w 12192000"/>
              <a:gd name="connsiteY69" fmla="*/ 1417460 h 2237474"/>
              <a:gd name="connsiteX70" fmla="*/ 7483437 w 12192000"/>
              <a:gd name="connsiteY70" fmla="*/ 1478152 h 2237474"/>
              <a:gd name="connsiteX71" fmla="*/ 7377870 w 12192000"/>
              <a:gd name="connsiteY71" fmla="*/ 1523319 h 2237474"/>
              <a:gd name="connsiteX72" fmla="*/ 7230737 w 12192000"/>
              <a:gd name="connsiteY72" fmla="*/ 1562633 h 2237474"/>
              <a:gd name="connsiteX73" fmla="*/ 7224458 w 12192000"/>
              <a:gd name="connsiteY73" fmla="*/ 1573008 h 2237474"/>
              <a:gd name="connsiteX74" fmla="*/ 7213486 w 12192000"/>
              <a:gd name="connsiteY74" fmla="*/ 1580987 h 2237474"/>
              <a:gd name="connsiteX75" fmla="*/ 7183121 w 12192000"/>
              <a:gd name="connsiteY75" fmla="*/ 1595162 h 2237474"/>
              <a:gd name="connsiteX76" fmla="*/ 7164601 w 12192000"/>
              <a:gd name="connsiteY76" fmla="*/ 1606490 h 2237474"/>
              <a:gd name="connsiteX77" fmla="*/ 7114651 w 12192000"/>
              <a:gd name="connsiteY77" fmla="*/ 1620959 h 2237474"/>
              <a:gd name="connsiteX78" fmla="*/ 7092727 w 12192000"/>
              <a:gd name="connsiteY78" fmla="*/ 1623628 h 2237474"/>
              <a:gd name="connsiteX79" fmla="*/ 7031309 w 12192000"/>
              <a:gd name="connsiteY79" fmla="*/ 1619451 h 2237474"/>
              <a:gd name="connsiteX80" fmla="*/ 6999084 w 12192000"/>
              <a:gd name="connsiteY80" fmla="*/ 1634317 h 2237474"/>
              <a:gd name="connsiteX81" fmla="*/ 6992107 w 12192000"/>
              <a:gd name="connsiteY81" fmla="*/ 1636860 h 2237474"/>
              <a:gd name="connsiteX82" fmla="*/ 6991765 w 12192000"/>
              <a:gd name="connsiteY82" fmla="*/ 1636725 h 2237474"/>
              <a:gd name="connsiteX83" fmla="*/ 6900177 w 12192000"/>
              <a:gd name="connsiteY83" fmla="*/ 1636016 h 2237474"/>
              <a:gd name="connsiteX84" fmla="*/ 6795372 w 12192000"/>
              <a:gd name="connsiteY84" fmla="*/ 1644845 h 2237474"/>
              <a:gd name="connsiteX85" fmla="*/ 6692251 w 12192000"/>
              <a:gd name="connsiteY85" fmla="*/ 1656357 h 2237474"/>
              <a:gd name="connsiteX86" fmla="*/ 6655235 w 12192000"/>
              <a:gd name="connsiteY86" fmla="*/ 1661869 h 2237474"/>
              <a:gd name="connsiteX87" fmla="*/ 6587857 w 12192000"/>
              <a:gd name="connsiteY87" fmla="*/ 1665769 h 2237474"/>
              <a:gd name="connsiteX88" fmla="*/ 6554894 w 12192000"/>
              <a:gd name="connsiteY88" fmla="*/ 1664428 h 2237474"/>
              <a:gd name="connsiteX89" fmla="*/ 6516595 w 12192000"/>
              <a:gd name="connsiteY89" fmla="*/ 1667475 h 2237474"/>
              <a:gd name="connsiteX90" fmla="*/ 6508541 w 12192000"/>
              <a:gd name="connsiteY90" fmla="*/ 1668757 h 2237474"/>
              <a:gd name="connsiteX91" fmla="*/ 6471012 w 12192000"/>
              <a:gd name="connsiteY91" fmla="*/ 1678604 h 2237474"/>
              <a:gd name="connsiteX92" fmla="*/ 6415265 w 12192000"/>
              <a:gd name="connsiteY92" fmla="*/ 1665317 h 2237474"/>
              <a:gd name="connsiteX93" fmla="*/ 6364035 w 12192000"/>
              <a:gd name="connsiteY93" fmla="*/ 1667683 h 2237474"/>
              <a:gd name="connsiteX94" fmla="*/ 6280959 w 12192000"/>
              <a:gd name="connsiteY94" fmla="*/ 1689329 h 2237474"/>
              <a:gd name="connsiteX95" fmla="*/ 6243319 w 12192000"/>
              <a:gd name="connsiteY95" fmla="*/ 1695560 h 2237474"/>
              <a:gd name="connsiteX96" fmla="*/ 6098321 w 12192000"/>
              <a:gd name="connsiteY96" fmla="*/ 1721646 h 2237474"/>
              <a:gd name="connsiteX97" fmla="*/ 5880652 w 12192000"/>
              <a:gd name="connsiteY97" fmla="*/ 1779643 h 2237474"/>
              <a:gd name="connsiteX98" fmla="*/ 5785959 w 12192000"/>
              <a:gd name="connsiteY98" fmla="*/ 1775307 h 2237474"/>
              <a:gd name="connsiteX99" fmla="*/ 5643534 w 12192000"/>
              <a:gd name="connsiteY99" fmla="*/ 1802919 h 2237474"/>
              <a:gd name="connsiteX100" fmla="*/ 5518799 w 12192000"/>
              <a:gd name="connsiteY100" fmla="*/ 1818312 h 2237474"/>
              <a:gd name="connsiteX101" fmla="*/ 5505014 w 12192000"/>
              <a:gd name="connsiteY101" fmla="*/ 1819259 h 2237474"/>
              <a:gd name="connsiteX102" fmla="*/ 5453307 w 12192000"/>
              <a:gd name="connsiteY102" fmla="*/ 1815450 h 2237474"/>
              <a:gd name="connsiteX103" fmla="*/ 5364192 w 12192000"/>
              <a:gd name="connsiteY103" fmla="*/ 1826074 h 2237474"/>
              <a:gd name="connsiteX104" fmla="*/ 5350380 w 12192000"/>
              <a:gd name="connsiteY104" fmla="*/ 1830891 h 2237474"/>
              <a:gd name="connsiteX105" fmla="*/ 5259633 w 12192000"/>
              <a:gd name="connsiteY105" fmla="*/ 1837160 h 2237474"/>
              <a:gd name="connsiteX106" fmla="*/ 5197513 w 12192000"/>
              <a:gd name="connsiteY106" fmla="*/ 1844718 h 2237474"/>
              <a:gd name="connsiteX107" fmla="*/ 5168852 w 12192000"/>
              <a:gd name="connsiteY107" fmla="*/ 1844846 h 2237474"/>
              <a:gd name="connsiteX108" fmla="*/ 5114927 w 12192000"/>
              <a:gd name="connsiteY108" fmla="*/ 1847827 h 2237474"/>
              <a:gd name="connsiteX109" fmla="*/ 5108970 w 12192000"/>
              <a:gd name="connsiteY109" fmla="*/ 1847935 h 2237474"/>
              <a:gd name="connsiteX110" fmla="*/ 5067961 w 12192000"/>
              <a:gd name="connsiteY110" fmla="*/ 1845917 h 2237474"/>
              <a:gd name="connsiteX111" fmla="*/ 5007075 w 12192000"/>
              <a:gd name="connsiteY111" fmla="*/ 1838626 h 2237474"/>
              <a:gd name="connsiteX112" fmla="*/ 4944087 w 12192000"/>
              <a:gd name="connsiteY112" fmla="*/ 1823332 h 2237474"/>
              <a:gd name="connsiteX113" fmla="*/ 4907662 w 12192000"/>
              <a:gd name="connsiteY113" fmla="*/ 1816900 h 2237474"/>
              <a:gd name="connsiteX114" fmla="*/ 4882386 w 12192000"/>
              <a:gd name="connsiteY114" fmla="*/ 1809844 h 2237474"/>
              <a:gd name="connsiteX115" fmla="*/ 4811440 w 12192000"/>
              <a:gd name="connsiteY115" fmla="*/ 1804655 h 2237474"/>
              <a:gd name="connsiteX116" fmla="*/ 4691075 w 12192000"/>
              <a:gd name="connsiteY116" fmla="*/ 1801389 h 2237474"/>
              <a:gd name="connsiteX117" fmla="*/ 4611738 w 12192000"/>
              <a:gd name="connsiteY117" fmla="*/ 1776964 h 2237474"/>
              <a:gd name="connsiteX118" fmla="*/ 4560070 w 12192000"/>
              <a:gd name="connsiteY118" fmla="*/ 1785640 h 2237474"/>
              <a:gd name="connsiteX119" fmla="*/ 4536503 w 12192000"/>
              <a:gd name="connsiteY119" fmla="*/ 1785334 h 2237474"/>
              <a:gd name="connsiteX120" fmla="*/ 4513724 w 12192000"/>
              <a:gd name="connsiteY120" fmla="*/ 1791996 h 2237474"/>
              <a:gd name="connsiteX121" fmla="*/ 4459810 w 12192000"/>
              <a:gd name="connsiteY121" fmla="*/ 1797886 h 2237474"/>
              <a:gd name="connsiteX122" fmla="*/ 4379064 w 12192000"/>
              <a:gd name="connsiteY122" fmla="*/ 1817177 h 2237474"/>
              <a:gd name="connsiteX123" fmla="*/ 4319209 w 12192000"/>
              <a:gd name="connsiteY123" fmla="*/ 1834833 h 2237474"/>
              <a:gd name="connsiteX124" fmla="*/ 4290981 w 12192000"/>
              <a:gd name="connsiteY124" fmla="*/ 1839677 h 2237474"/>
              <a:gd name="connsiteX125" fmla="*/ 4285792 w 12192000"/>
              <a:gd name="connsiteY125" fmla="*/ 1836231 h 2237474"/>
              <a:gd name="connsiteX126" fmla="*/ 4238372 w 12192000"/>
              <a:gd name="connsiteY126" fmla="*/ 1851480 h 2237474"/>
              <a:gd name="connsiteX127" fmla="*/ 4232517 w 12192000"/>
              <a:gd name="connsiteY127" fmla="*/ 1852567 h 2237474"/>
              <a:gd name="connsiteX128" fmla="*/ 4191732 w 12192000"/>
              <a:gd name="connsiteY128" fmla="*/ 1857328 h 2237474"/>
              <a:gd name="connsiteX129" fmla="*/ 4065532 w 12192000"/>
              <a:gd name="connsiteY129" fmla="*/ 1855477 h 2237474"/>
              <a:gd name="connsiteX130" fmla="*/ 4028460 w 12192000"/>
              <a:gd name="connsiteY130" fmla="*/ 1855137 h 2237474"/>
              <a:gd name="connsiteX131" fmla="*/ 4002267 w 12192000"/>
              <a:gd name="connsiteY131" fmla="*/ 1852352 h 2237474"/>
              <a:gd name="connsiteX132" fmla="*/ 3931396 w 12192000"/>
              <a:gd name="connsiteY132" fmla="*/ 1858915 h 2237474"/>
              <a:gd name="connsiteX133" fmla="*/ 3812162 w 12192000"/>
              <a:gd name="connsiteY133" fmla="*/ 1875501 h 2237474"/>
              <a:gd name="connsiteX134" fmla="*/ 3729530 w 12192000"/>
              <a:gd name="connsiteY134" fmla="*/ 1864513 h 2237474"/>
              <a:gd name="connsiteX135" fmla="*/ 3680177 w 12192000"/>
              <a:gd name="connsiteY135" fmla="*/ 1881552 h 2237474"/>
              <a:gd name="connsiteX136" fmla="*/ 3567259 w 12192000"/>
              <a:gd name="connsiteY136" fmla="*/ 1893482 h 2237474"/>
              <a:gd name="connsiteX137" fmla="*/ 3405770 w 12192000"/>
              <a:gd name="connsiteY137" fmla="*/ 1904591 h 2237474"/>
              <a:gd name="connsiteX138" fmla="*/ 3280097 w 12192000"/>
              <a:gd name="connsiteY138" fmla="*/ 1919610 h 2237474"/>
              <a:gd name="connsiteX139" fmla="*/ 3123424 w 12192000"/>
              <a:gd name="connsiteY139" fmla="*/ 1952930 h 2237474"/>
              <a:gd name="connsiteX140" fmla="*/ 3009910 w 12192000"/>
              <a:gd name="connsiteY140" fmla="*/ 1957866 h 2237474"/>
              <a:gd name="connsiteX141" fmla="*/ 2995934 w 12192000"/>
              <a:gd name="connsiteY141" fmla="*/ 1967085 h 2237474"/>
              <a:gd name="connsiteX142" fmla="*/ 2980071 w 12192000"/>
              <a:gd name="connsiteY142" fmla="*/ 1972988 h 2237474"/>
              <a:gd name="connsiteX143" fmla="*/ 2978094 w 12192000"/>
              <a:gd name="connsiteY143" fmla="*/ 1972369 h 2237474"/>
              <a:gd name="connsiteX144" fmla="*/ 2942858 w 12192000"/>
              <a:gd name="connsiteY144" fmla="*/ 1981367 h 2237474"/>
              <a:gd name="connsiteX145" fmla="*/ 2875436 w 12192000"/>
              <a:gd name="connsiteY145" fmla="*/ 1996977 h 2237474"/>
              <a:gd name="connsiteX146" fmla="*/ 2874892 w 12192000"/>
              <a:gd name="connsiteY146" fmla="*/ 1996085 h 2237474"/>
              <a:gd name="connsiteX147" fmla="*/ 2864145 w 12192000"/>
              <a:gd name="connsiteY147" fmla="*/ 1994061 h 2237474"/>
              <a:gd name="connsiteX148" fmla="*/ 2843662 w 12192000"/>
              <a:gd name="connsiteY148" fmla="*/ 1992498 h 2237474"/>
              <a:gd name="connsiteX149" fmla="*/ 2796128 w 12192000"/>
              <a:gd name="connsiteY149" fmla="*/ 1976403 h 2237474"/>
              <a:gd name="connsiteX150" fmla="*/ 2756784 w 12192000"/>
              <a:gd name="connsiteY150" fmla="*/ 1985116 h 2237474"/>
              <a:gd name="connsiteX151" fmla="*/ 2748833 w 12192000"/>
              <a:gd name="connsiteY151" fmla="*/ 1986323 h 2237474"/>
              <a:gd name="connsiteX152" fmla="*/ 2748661 w 12192000"/>
              <a:gd name="connsiteY152" fmla="*/ 1986122 h 2237474"/>
              <a:gd name="connsiteX153" fmla="*/ 2740251 w 12192000"/>
              <a:gd name="connsiteY153" fmla="*/ 1986946 h 2237474"/>
              <a:gd name="connsiteX154" fmla="*/ 2718916 w 12192000"/>
              <a:gd name="connsiteY154" fmla="*/ 1990867 h 2237474"/>
              <a:gd name="connsiteX155" fmla="*/ 2713522 w 12192000"/>
              <a:gd name="connsiteY155" fmla="*/ 1990173 h 2237474"/>
              <a:gd name="connsiteX156" fmla="*/ 2680597 w 12192000"/>
              <a:gd name="connsiteY156" fmla="*/ 1984996 h 2237474"/>
              <a:gd name="connsiteX157" fmla="*/ 2578178 w 12192000"/>
              <a:gd name="connsiteY157" fmla="*/ 1990531 h 2237474"/>
              <a:gd name="connsiteX158" fmla="*/ 2476147 w 12192000"/>
              <a:gd name="connsiteY158" fmla="*/ 1998305 h 2237474"/>
              <a:gd name="connsiteX159" fmla="*/ 2373568 w 12192000"/>
              <a:gd name="connsiteY159" fmla="*/ 2003219 h 2237474"/>
              <a:gd name="connsiteX160" fmla="*/ 2321399 w 12192000"/>
              <a:gd name="connsiteY160" fmla="*/ 1989467 h 2237474"/>
              <a:gd name="connsiteX161" fmla="*/ 2315525 w 12192000"/>
              <a:gd name="connsiteY161" fmla="*/ 1989708 h 2237474"/>
              <a:gd name="connsiteX162" fmla="*/ 2300792 w 12192000"/>
              <a:gd name="connsiteY162" fmla="*/ 1994290 h 2237474"/>
              <a:gd name="connsiteX163" fmla="*/ 2295469 w 12192000"/>
              <a:gd name="connsiteY163" fmla="*/ 1996659 h 2237474"/>
              <a:gd name="connsiteX164" fmla="*/ 2287219 w 12192000"/>
              <a:gd name="connsiteY164" fmla="*/ 1998750 h 2237474"/>
              <a:gd name="connsiteX165" fmla="*/ 2286948 w 12192000"/>
              <a:gd name="connsiteY165" fmla="*/ 1998596 h 2237474"/>
              <a:gd name="connsiteX166" fmla="*/ 2243069 w 12192000"/>
              <a:gd name="connsiteY166" fmla="*/ 2015111 h 2237474"/>
              <a:gd name="connsiteX167" fmla="*/ 2186609 w 12192000"/>
              <a:gd name="connsiteY167" fmla="*/ 2008263 h 2237474"/>
              <a:gd name="connsiteX168" fmla="*/ 2164831 w 12192000"/>
              <a:gd name="connsiteY168" fmla="*/ 2010143 h 2237474"/>
              <a:gd name="connsiteX169" fmla="*/ 2152836 w 12192000"/>
              <a:gd name="connsiteY169" fmla="*/ 2010048 h 2237474"/>
              <a:gd name="connsiteX170" fmla="*/ 2117102 w 12192000"/>
              <a:gd name="connsiteY170" fmla="*/ 2023004 h 2237474"/>
              <a:gd name="connsiteX171" fmla="*/ 2111935 w 12192000"/>
              <a:gd name="connsiteY171" fmla="*/ 2023163 h 2237474"/>
              <a:gd name="connsiteX172" fmla="*/ 2089991 w 12192000"/>
              <a:gd name="connsiteY172" fmla="*/ 2034193 h 2237474"/>
              <a:gd name="connsiteX173" fmla="*/ 2058061 w 12192000"/>
              <a:gd name="connsiteY173" fmla="*/ 2047942 h 2237474"/>
              <a:gd name="connsiteX174" fmla="*/ 2055737 w 12192000"/>
              <a:gd name="connsiteY174" fmla="*/ 2047704 h 2237474"/>
              <a:gd name="connsiteX175" fmla="*/ 2042244 w 12192000"/>
              <a:gd name="connsiteY175" fmla="*/ 2055560 h 2237474"/>
              <a:gd name="connsiteX176" fmla="*/ 1976224 w 12192000"/>
              <a:gd name="connsiteY176" fmla="*/ 2074257 h 2237474"/>
              <a:gd name="connsiteX177" fmla="*/ 1877728 w 12192000"/>
              <a:gd name="connsiteY177" fmla="*/ 2101004 h 2237474"/>
              <a:gd name="connsiteX178" fmla="*/ 1759056 w 12192000"/>
              <a:gd name="connsiteY178" fmla="*/ 2125608 h 2237474"/>
              <a:gd name="connsiteX179" fmla="*/ 1637948 w 12192000"/>
              <a:gd name="connsiteY179" fmla="*/ 2172597 h 2237474"/>
              <a:gd name="connsiteX180" fmla="*/ 1434549 w 12192000"/>
              <a:gd name="connsiteY180" fmla="*/ 2234522 h 2237474"/>
              <a:gd name="connsiteX181" fmla="*/ 1398481 w 12192000"/>
              <a:gd name="connsiteY181" fmla="*/ 2237074 h 2237474"/>
              <a:gd name="connsiteX182" fmla="*/ 1398407 w 12192000"/>
              <a:gd name="connsiteY182" fmla="*/ 2237095 h 2237474"/>
              <a:gd name="connsiteX183" fmla="*/ 1370962 w 12192000"/>
              <a:gd name="connsiteY183" fmla="*/ 2237474 h 2237474"/>
              <a:gd name="connsiteX184" fmla="*/ 1356367 w 12192000"/>
              <a:gd name="connsiteY184" fmla="*/ 2235089 h 2237474"/>
              <a:gd name="connsiteX185" fmla="*/ 1324828 w 12192000"/>
              <a:gd name="connsiteY185" fmla="*/ 2231968 h 2237474"/>
              <a:gd name="connsiteX186" fmla="*/ 1297744 w 12192000"/>
              <a:gd name="connsiteY186" fmla="*/ 2235849 h 2237474"/>
              <a:gd name="connsiteX187" fmla="*/ 1286236 w 12192000"/>
              <a:gd name="connsiteY187" fmla="*/ 2233135 h 2237474"/>
              <a:gd name="connsiteX188" fmla="*/ 1283504 w 12192000"/>
              <a:gd name="connsiteY188" fmla="*/ 2233797 h 2237474"/>
              <a:gd name="connsiteX189" fmla="*/ 1279765 w 12192000"/>
              <a:gd name="connsiteY189" fmla="*/ 2229639 h 2237474"/>
              <a:gd name="connsiteX190" fmla="*/ 1195347 w 12192000"/>
              <a:gd name="connsiteY190" fmla="*/ 2212354 h 2237474"/>
              <a:gd name="connsiteX191" fmla="*/ 970251 w 12192000"/>
              <a:gd name="connsiteY191" fmla="*/ 2221029 h 2237474"/>
              <a:gd name="connsiteX192" fmla="*/ 812914 w 12192000"/>
              <a:gd name="connsiteY192" fmla="*/ 2202752 h 2237474"/>
              <a:gd name="connsiteX193" fmla="*/ 800195 w 12192000"/>
              <a:gd name="connsiteY193" fmla="*/ 2209407 h 2237474"/>
              <a:gd name="connsiteX194" fmla="*/ 784978 w 12192000"/>
              <a:gd name="connsiteY194" fmla="*/ 2212360 h 2237474"/>
              <a:gd name="connsiteX195" fmla="*/ 681987 w 12192000"/>
              <a:gd name="connsiteY195" fmla="*/ 2216757 h 2237474"/>
              <a:gd name="connsiteX196" fmla="*/ 669923 w 12192000"/>
              <a:gd name="connsiteY196" fmla="*/ 2211682 h 2237474"/>
              <a:gd name="connsiteX197" fmla="*/ 648680 w 12192000"/>
              <a:gd name="connsiteY197" fmla="*/ 2206229 h 2237474"/>
              <a:gd name="connsiteX198" fmla="*/ 597225 w 12192000"/>
              <a:gd name="connsiteY198" fmla="*/ 2180999 h 2237474"/>
              <a:gd name="connsiteX199" fmla="*/ 558449 w 12192000"/>
              <a:gd name="connsiteY199" fmla="*/ 2182346 h 2237474"/>
              <a:gd name="connsiteX200" fmla="*/ 550517 w 12192000"/>
              <a:gd name="connsiteY200" fmla="*/ 2182060 h 2237474"/>
              <a:gd name="connsiteX201" fmla="*/ 550309 w 12192000"/>
              <a:gd name="connsiteY201" fmla="*/ 2181825 h 2237474"/>
              <a:gd name="connsiteX202" fmla="*/ 541836 w 12192000"/>
              <a:gd name="connsiteY202" fmla="*/ 2181063 h 2237474"/>
              <a:gd name="connsiteX203" fmla="*/ 536057 w 12192000"/>
              <a:gd name="connsiteY203" fmla="*/ 2181537 h 2237474"/>
              <a:gd name="connsiteX204" fmla="*/ 520671 w 12192000"/>
              <a:gd name="connsiteY204" fmla="*/ 2180980 h 2237474"/>
              <a:gd name="connsiteX205" fmla="*/ 515024 w 12192000"/>
              <a:gd name="connsiteY205" fmla="*/ 2179258 h 2237474"/>
              <a:gd name="connsiteX206" fmla="*/ 512278 w 12192000"/>
              <a:gd name="connsiteY206" fmla="*/ 2176369 h 2237474"/>
              <a:gd name="connsiteX207" fmla="*/ 480419 w 12192000"/>
              <a:gd name="connsiteY207" fmla="*/ 2167807 h 2237474"/>
              <a:gd name="connsiteX208" fmla="*/ 413835 w 12192000"/>
              <a:gd name="connsiteY208" fmla="*/ 2156783 h 2237474"/>
              <a:gd name="connsiteX209" fmla="*/ 376513 w 12192000"/>
              <a:gd name="connsiteY209" fmla="*/ 2154014 h 2237474"/>
              <a:gd name="connsiteX210" fmla="*/ 273386 w 12192000"/>
              <a:gd name="connsiteY210" fmla="*/ 2142551 h 2237474"/>
              <a:gd name="connsiteX211" fmla="*/ 169207 w 12192000"/>
              <a:gd name="connsiteY211" fmla="*/ 2128100 h 2237474"/>
              <a:gd name="connsiteX212" fmla="*/ 93149 w 12192000"/>
              <a:gd name="connsiteY212" fmla="*/ 2105324 h 2237474"/>
              <a:gd name="connsiteX213" fmla="*/ 88109 w 12192000"/>
              <a:gd name="connsiteY213" fmla="*/ 2106704 h 2237474"/>
              <a:gd name="connsiteX214" fmla="*/ 80022 w 12192000"/>
              <a:gd name="connsiteY214" fmla="*/ 2107254 h 2237474"/>
              <a:gd name="connsiteX215" fmla="*/ 79717 w 12192000"/>
              <a:gd name="connsiteY215" fmla="*/ 2107046 h 2237474"/>
              <a:gd name="connsiteX216" fmla="*/ 72352 w 12192000"/>
              <a:gd name="connsiteY216" fmla="*/ 2107991 h 2237474"/>
              <a:gd name="connsiteX217" fmla="*/ 37645 w 12192000"/>
              <a:gd name="connsiteY217" fmla="*/ 2115401 h 2237474"/>
              <a:gd name="connsiteX218" fmla="*/ 4572 w 12192000"/>
              <a:gd name="connsiteY218" fmla="*/ 2111091 h 2237474"/>
              <a:gd name="connsiteX219" fmla="*/ 0 w 12192000"/>
              <a:gd name="connsiteY219" fmla="*/ 2110468 h 2237474"/>
              <a:gd name="connsiteX220" fmla="*/ 0 w 12192000"/>
              <a:gd name="connsiteY22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00499 w 12192000"/>
              <a:gd name="connsiteY34" fmla="*/ 954680 h 2237474"/>
              <a:gd name="connsiteX35" fmla="*/ 9428195 w 12192000"/>
              <a:gd name="connsiteY35" fmla="*/ 986225 h 2237474"/>
              <a:gd name="connsiteX36" fmla="*/ 9410017 w 12192000"/>
              <a:gd name="connsiteY36" fmla="*/ 993931 h 2237474"/>
              <a:gd name="connsiteX37" fmla="*/ 9392919 w 12192000"/>
              <a:gd name="connsiteY37" fmla="*/ 994656 h 2237474"/>
              <a:gd name="connsiteX38" fmla="*/ 9278619 w 12192000"/>
              <a:gd name="connsiteY38" fmla="*/ 1011878 h 2237474"/>
              <a:gd name="connsiteX39" fmla="*/ 9268019 w 12192000"/>
              <a:gd name="connsiteY39" fmla="*/ 1007442 h 2237474"/>
              <a:gd name="connsiteX40" fmla="*/ 9234662 w 12192000"/>
              <a:gd name="connsiteY40" fmla="*/ 1023056 h 2237474"/>
              <a:gd name="connsiteX41" fmla="*/ 9181033 w 12192000"/>
              <a:gd name="connsiteY41" fmla="*/ 1037921 h 2237474"/>
              <a:gd name="connsiteX42" fmla="*/ 9155969 w 12192000"/>
              <a:gd name="connsiteY42" fmla="*/ 1046804 h 2237474"/>
              <a:gd name="connsiteX43" fmla="*/ 9133985 w 12192000"/>
              <a:gd name="connsiteY43" fmla="*/ 1046450 h 2237474"/>
              <a:gd name="connsiteX44" fmla="*/ 9012987 w 12192000"/>
              <a:gd name="connsiteY44" fmla="*/ 1061986 h 2237474"/>
              <a:gd name="connsiteX45" fmla="*/ 8968445 w 12192000"/>
              <a:gd name="connsiteY45" fmla="*/ 1052169 h 2237474"/>
              <a:gd name="connsiteX46" fmla="*/ 8958984 w 12192000"/>
              <a:gd name="connsiteY46" fmla="*/ 1057212 h 2237474"/>
              <a:gd name="connsiteX47" fmla="*/ 8886001 w 12192000"/>
              <a:gd name="connsiteY47" fmla="*/ 1067468 h 2237474"/>
              <a:gd name="connsiteX48" fmla="*/ 8838610 w 12192000"/>
              <a:gd name="connsiteY48" fmla="*/ 1075091 h 2237474"/>
              <a:gd name="connsiteX49" fmla="*/ 8750383 w 12192000"/>
              <a:gd name="connsiteY49" fmla="*/ 1097387 h 2237474"/>
              <a:gd name="connsiteX50" fmla="*/ 8697365 w 12192000"/>
              <a:gd name="connsiteY50" fmla="*/ 1105869 h 2237474"/>
              <a:gd name="connsiteX51" fmla="*/ 8665605 w 12192000"/>
              <a:gd name="connsiteY51" fmla="*/ 1110791 h 2237474"/>
              <a:gd name="connsiteX52" fmla="*/ 8584946 w 12192000"/>
              <a:gd name="connsiteY52" fmla="*/ 1135226 h 2237474"/>
              <a:gd name="connsiteX53" fmla="*/ 8460755 w 12192000"/>
              <a:gd name="connsiteY53" fmla="*/ 1203427 h 2237474"/>
              <a:gd name="connsiteX54" fmla="*/ 8419755 w 12192000"/>
              <a:gd name="connsiteY54" fmla="*/ 1216260 h 2237474"/>
              <a:gd name="connsiteX55" fmla="*/ 8411626 w 12192000"/>
              <a:gd name="connsiteY55" fmla="*/ 1214397 h 2237474"/>
              <a:gd name="connsiteX56" fmla="*/ 8363469 w 12192000"/>
              <a:gd name="connsiteY56" fmla="*/ 1246658 h 2237474"/>
              <a:gd name="connsiteX57" fmla="*/ 8275497 w 12192000"/>
              <a:gd name="connsiteY57" fmla="*/ 1264396 h 2237474"/>
              <a:gd name="connsiteX58" fmla="*/ 8206287 w 12192000"/>
              <a:gd name="connsiteY58" fmla="*/ 1273060 h 2237474"/>
              <a:gd name="connsiteX59" fmla="*/ 8168705 w 12192000"/>
              <a:gd name="connsiteY59" fmla="*/ 1279956 h 2237474"/>
              <a:gd name="connsiteX60" fmla="*/ 8139997 w 12192000"/>
              <a:gd name="connsiteY60" fmla="*/ 1282713 h 2237474"/>
              <a:gd name="connsiteX61" fmla="*/ 8074238 w 12192000"/>
              <a:gd name="connsiteY61" fmla="*/ 1301895 h 2237474"/>
              <a:gd name="connsiteX62" fmla="*/ 7968292 w 12192000"/>
              <a:gd name="connsiteY62" fmla="*/ 1338779 h 2237474"/>
              <a:gd name="connsiteX63" fmla="*/ 7945122 w 12192000"/>
              <a:gd name="connsiteY63" fmla="*/ 1345477 h 2237474"/>
              <a:gd name="connsiteX64" fmla="*/ 7902328 w 12192000"/>
              <a:gd name="connsiteY64" fmla="*/ 1345865 h 2237474"/>
              <a:gd name="connsiteX65" fmla="*/ 7875879 w 12192000"/>
              <a:gd name="connsiteY65" fmla="*/ 1345646 h 2237474"/>
              <a:gd name="connsiteX66" fmla="*/ 7840612 w 12192000"/>
              <a:gd name="connsiteY66" fmla="*/ 1369373 h 2237474"/>
              <a:gd name="connsiteX67" fmla="*/ 7786819 w 12192000"/>
              <a:gd name="connsiteY67" fmla="*/ 1378970 h 2237474"/>
              <a:gd name="connsiteX68" fmla="*/ 7548172 w 12192000"/>
              <a:gd name="connsiteY68" fmla="*/ 1417460 h 2237474"/>
              <a:gd name="connsiteX69" fmla="*/ 7483437 w 12192000"/>
              <a:gd name="connsiteY69" fmla="*/ 1478152 h 2237474"/>
              <a:gd name="connsiteX70" fmla="*/ 7377870 w 12192000"/>
              <a:gd name="connsiteY70" fmla="*/ 1523319 h 2237474"/>
              <a:gd name="connsiteX71" fmla="*/ 7230737 w 12192000"/>
              <a:gd name="connsiteY71" fmla="*/ 1562633 h 2237474"/>
              <a:gd name="connsiteX72" fmla="*/ 7224458 w 12192000"/>
              <a:gd name="connsiteY72" fmla="*/ 1573008 h 2237474"/>
              <a:gd name="connsiteX73" fmla="*/ 7213486 w 12192000"/>
              <a:gd name="connsiteY73" fmla="*/ 1580987 h 2237474"/>
              <a:gd name="connsiteX74" fmla="*/ 7183121 w 12192000"/>
              <a:gd name="connsiteY74" fmla="*/ 1595162 h 2237474"/>
              <a:gd name="connsiteX75" fmla="*/ 7164601 w 12192000"/>
              <a:gd name="connsiteY75" fmla="*/ 1606490 h 2237474"/>
              <a:gd name="connsiteX76" fmla="*/ 7114651 w 12192000"/>
              <a:gd name="connsiteY76" fmla="*/ 1620959 h 2237474"/>
              <a:gd name="connsiteX77" fmla="*/ 7092727 w 12192000"/>
              <a:gd name="connsiteY77" fmla="*/ 1623628 h 2237474"/>
              <a:gd name="connsiteX78" fmla="*/ 7031309 w 12192000"/>
              <a:gd name="connsiteY78" fmla="*/ 1619451 h 2237474"/>
              <a:gd name="connsiteX79" fmla="*/ 6999084 w 12192000"/>
              <a:gd name="connsiteY79" fmla="*/ 1634317 h 2237474"/>
              <a:gd name="connsiteX80" fmla="*/ 6992107 w 12192000"/>
              <a:gd name="connsiteY80" fmla="*/ 1636860 h 2237474"/>
              <a:gd name="connsiteX81" fmla="*/ 6991765 w 12192000"/>
              <a:gd name="connsiteY81" fmla="*/ 1636725 h 2237474"/>
              <a:gd name="connsiteX82" fmla="*/ 6900177 w 12192000"/>
              <a:gd name="connsiteY82" fmla="*/ 1636016 h 2237474"/>
              <a:gd name="connsiteX83" fmla="*/ 6795372 w 12192000"/>
              <a:gd name="connsiteY83" fmla="*/ 1644845 h 2237474"/>
              <a:gd name="connsiteX84" fmla="*/ 6692251 w 12192000"/>
              <a:gd name="connsiteY84" fmla="*/ 1656357 h 2237474"/>
              <a:gd name="connsiteX85" fmla="*/ 6655235 w 12192000"/>
              <a:gd name="connsiteY85" fmla="*/ 1661869 h 2237474"/>
              <a:gd name="connsiteX86" fmla="*/ 6587857 w 12192000"/>
              <a:gd name="connsiteY86" fmla="*/ 1665769 h 2237474"/>
              <a:gd name="connsiteX87" fmla="*/ 6554894 w 12192000"/>
              <a:gd name="connsiteY87" fmla="*/ 1664428 h 2237474"/>
              <a:gd name="connsiteX88" fmla="*/ 6516595 w 12192000"/>
              <a:gd name="connsiteY88" fmla="*/ 1667475 h 2237474"/>
              <a:gd name="connsiteX89" fmla="*/ 6508541 w 12192000"/>
              <a:gd name="connsiteY89" fmla="*/ 1668757 h 2237474"/>
              <a:gd name="connsiteX90" fmla="*/ 6471012 w 12192000"/>
              <a:gd name="connsiteY90" fmla="*/ 1678604 h 2237474"/>
              <a:gd name="connsiteX91" fmla="*/ 6415265 w 12192000"/>
              <a:gd name="connsiteY91" fmla="*/ 1665317 h 2237474"/>
              <a:gd name="connsiteX92" fmla="*/ 6364035 w 12192000"/>
              <a:gd name="connsiteY92" fmla="*/ 1667683 h 2237474"/>
              <a:gd name="connsiteX93" fmla="*/ 6280959 w 12192000"/>
              <a:gd name="connsiteY93" fmla="*/ 1689329 h 2237474"/>
              <a:gd name="connsiteX94" fmla="*/ 6243319 w 12192000"/>
              <a:gd name="connsiteY94" fmla="*/ 1695560 h 2237474"/>
              <a:gd name="connsiteX95" fmla="*/ 6098321 w 12192000"/>
              <a:gd name="connsiteY95" fmla="*/ 1721646 h 2237474"/>
              <a:gd name="connsiteX96" fmla="*/ 5880652 w 12192000"/>
              <a:gd name="connsiteY96" fmla="*/ 1779643 h 2237474"/>
              <a:gd name="connsiteX97" fmla="*/ 5785959 w 12192000"/>
              <a:gd name="connsiteY97" fmla="*/ 1775307 h 2237474"/>
              <a:gd name="connsiteX98" fmla="*/ 5643534 w 12192000"/>
              <a:gd name="connsiteY98" fmla="*/ 1802919 h 2237474"/>
              <a:gd name="connsiteX99" fmla="*/ 5518799 w 12192000"/>
              <a:gd name="connsiteY99" fmla="*/ 1818312 h 2237474"/>
              <a:gd name="connsiteX100" fmla="*/ 5505014 w 12192000"/>
              <a:gd name="connsiteY100" fmla="*/ 1819259 h 2237474"/>
              <a:gd name="connsiteX101" fmla="*/ 5453307 w 12192000"/>
              <a:gd name="connsiteY101" fmla="*/ 1815450 h 2237474"/>
              <a:gd name="connsiteX102" fmla="*/ 5364192 w 12192000"/>
              <a:gd name="connsiteY102" fmla="*/ 1826074 h 2237474"/>
              <a:gd name="connsiteX103" fmla="*/ 5350380 w 12192000"/>
              <a:gd name="connsiteY103" fmla="*/ 1830891 h 2237474"/>
              <a:gd name="connsiteX104" fmla="*/ 5259633 w 12192000"/>
              <a:gd name="connsiteY104" fmla="*/ 1837160 h 2237474"/>
              <a:gd name="connsiteX105" fmla="*/ 5197513 w 12192000"/>
              <a:gd name="connsiteY105" fmla="*/ 1844718 h 2237474"/>
              <a:gd name="connsiteX106" fmla="*/ 5168852 w 12192000"/>
              <a:gd name="connsiteY106" fmla="*/ 1844846 h 2237474"/>
              <a:gd name="connsiteX107" fmla="*/ 5114927 w 12192000"/>
              <a:gd name="connsiteY107" fmla="*/ 1847827 h 2237474"/>
              <a:gd name="connsiteX108" fmla="*/ 5108970 w 12192000"/>
              <a:gd name="connsiteY108" fmla="*/ 1847935 h 2237474"/>
              <a:gd name="connsiteX109" fmla="*/ 5067961 w 12192000"/>
              <a:gd name="connsiteY109" fmla="*/ 1845917 h 2237474"/>
              <a:gd name="connsiteX110" fmla="*/ 5007075 w 12192000"/>
              <a:gd name="connsiteY110" fmla="*/ 1838626 h 2237474"/>
              <a:gd name="connsiteX111" fmla="*/ 4944087 w 12192000"/>
              <a:gd name="connsiteY111" fmla="*/ 1823332 h 2237474"/>
              <a:gd name="connsiteX112" fmla="*/ 4907662 w 12192000"/>
              <a:gd name="connsiteY112" fmla="*/ 1816900 h 2237474"/>
              <a:gd name="connsiteX113" fmla="*/ 4882386 w 12192000"/>
              <a:gd name="connsiteY113" fmla="*/ 1809844 h 2237474"/>
              <a:gd name="connsiteX114" fmla="*/ 4811440 w 12192000"/>
              <a:gd name="connsiteY114" fmla="*/ 1804655 h 2237474"/>
              <a:gd name="connsiteX115" fmla="*/ 4691075 w 12192000"/>
              <a:gd name="connsiteY115" fmla="*/ 1801389 h 2237474"/>
              <a:gd name="connsiteX116" fmla="*/ 4611738 w 12192000"/>
              <a:gd name="connsiteY116" fmla="*/ 1776964 h 2237474"/>
              <a:gd name="connsiteX117" fmla="*/ 4560070 w 12192000"/>
              <a:gd name="connsiteY117" fmla="*/ 1785640 h 2237474"/>
              <a:gd name="connsiteX118" fmla="*/ 4536503 w 12192000"/>
              <a:gd name="connsiteY118" fmla="*/ 1785334 h 2237474"/>
              <a:gd name="connsiteX119" fmla="*/ 4513724 w 12192000"/>
              <a:gd name="connsiteY119" fmla="*/ 1791996 h 2237474"/>
              <a:gd name="connsiteX120" fmla="*/ 4459810 w 12192000"/>
              <a:gd name="connsiteY120" fmla="*/ 1797886 h 2237474"/>
              <a:gd name="connsiteX121" fmla="*/ 4379064 w 12192000"/>
              <a:gd name="connsiteY121" fmla="*/ 1817177 h 2237474"/>
              <a:gd name="connsiteX122" fmla="*/ 4319209 w 12192000"/>
              <a:gd name="connsiteY122" fmla="*/ 1834833 h 2237474"/>
              <a:gd name="connsiteX123" fmla="*/ 4290981 w 12192000"/>
              <a:gd name="connsiteY123" fmla="*/ 1839677 h 2237474"/>
              <a:gd name="connsiteX124" fmla="*/ 4285792 w 12192000"/>
              <a:gd name="connsiteY124" fmla="*/ 1836231 h 2237474"/>
              <a:gd name="connsiteX125" fmla="*/ 4238372 w 12192000"/>
              <a:gd name="connsiteY125" fmla="*/ 1851480 h 2237474"/>
              <a:gd name="connsiteX126" fmla="*/ 4232517 w 12192000"/>
              <a:gd name="connsiteY126" fmla="*/ 1852567 h 2237474"/>
              <a:gd name="connsiteX127" fmla="*/ 4191732 w 12192000"/>
              <a:gd name="connsiteY127" fmla="*/ 1857328 h 2237474"/>
              <a:gd name="connsiteX128" fmla="*/ 4065532 w 12192000"/>
              <a:gd name="connsiteY128" fmla="*/ 1855477 h 2237474"/>
              <a:gd name="connsiteX129" fmla="*/ 4028460 w 12192000"/>
              <a:gd name="connsiteY129" fmla="*/ 1855137 h 2237474"/>
              <a:gd name="connsiteX130" fmla="*/ 4002267 w 12192000"/>
              <a:gd name="connsiteY130" fmla="*/ 1852352 h 2237474"/>
              <a:gd name="connsiteX131" fmla="*/ 3931396 w 12192000"/>
              <a:gd name="connsiteY131" fmla="*/ 1858915 h 2237474"/>
              <a:gd name="connsiteX132" fmla="*/ 3812162 w 12192000"/>
              <a:gd name="connsiteY132" fmla="*/ 1875501 h 2237474"/>
              <a:gd name="connsiteX133" fmla="*/ 3729530 w 12192000"/>
              <a:gd name="connsiteY133" fmla="*/ 1864513 h 2237474"/>
              <a:gd name="connsiteX134" fmla="*/ 3680177 w 12192000"/>
              <a:gd name="connsiteY134" fmla="*/ 1881552 h 2237474"/>
              <a:gd name="connsiteX135" fmla="*/ 3567259 w 12192000"/>
              <a:gd name="connsiteY135" fmla="*/ 1893482 h 2237474"/>
              <a:gd name="connsiteX136" fmla="*/ 3405770 w 12192000"/>
              <a:gd name="connsiteY136" fmla="*/ 1904591 h 2237474"/>
              <a:gd name="connsiteX137" fmla="*/ 3280097 w 12192000"/>
              <a:gd name="connsiteY137" fmla="*/ 1919610 h 2237474"/>
              <a:gd name="connsiteX138" fmla="*/ 3123424 w 12192000"/>
              <a:gd name="connsiteY138" fmla="*/ 1952930 h 2237474"/>
              <a:gd name="connsiteX139" fmla="*/ 3009910 w 12192000"/>
              <a:gd name="connsiteY139" fmla="*/ 1957866 h 2237474"/>
              <a:gd name="connsiteX140" fmla="*/ 2995934 w 12192000"/>
              <a:gd name="connsiteY140" fmla="*/ 1967085 h 2237474"/>
              <a:gd name="connsiteX141" fmla="*/ 2980071 w 12192000"/>
              <a:gd name="connsiteY141" fmla="*/ 1972988 h 2237474"/>
              <a:gd name="connsiteX142" fmla="*/ 2978094 w 12192000"/>
              <a:gd name="connsiteY142" fmla="*/ 1972369 h 2237474"/>
              <a:gd name="connsiteX143" fmla="*/ 2942858 w 12192000"/>
              <a:gd name="connsiteY143" fmla="*/ 1981367 h 2237474"/>
              <a:gd name="connsiteX144" fmla="*/ 2875436 w 12192000"/>
              <a:gd name="connsiteY144" fmla="*/ 1996977 h 2237474"/>
              <a:gd name="connsiteX145" fmla="*/ 2874892 w 12192000"/>
              <a:gd name="connsiteY145" fmla="*/ 1996085 h 2237474"/>
              <a:gd name="connsiteX146" fmla="*/ 2864145 w 12192000"/>
              <a:gd name="connsiteY146" fmla="*/ 1994061 h 2237474"/>
              <a:gd name="connsiteX147" fmla="*/ 2843662 w 12192000"/>
              <a:gd name="connsiteY147" fmla="*/ 1992498 h 2237474"/>
              <a:gd name="connsiteX148" fmla="*/ 2796128 w 12192000"/>
              <a:gd name="connsiteY148" fmla="*/ 1976403 h 2237474"/>
              <a:gd name="connsiteX149" fmla="*/ 2756784 w 12192000"/>
              <a:gd name="connsiteY149" fmla="*/ 1985116 h 2237474"/>
              <a:gd name="connsiteX150" fmla="*/ 2748833 w 12192000"/>
              <a:gd name="connsiteY150" fmla="*/ 1986323 h 2237474"/>
              <a:gd name="connsiteX151" fmla="*/ 2748661 w 12192000"/>
              <a:gd name="connsiteY151" fmla="*/ 1986122 h 2237474"/>
              <a:gd name="connsiteX152" fmla="*/ 2740251 w 12192000"/>
              <a:gd name="connsiteY152" fmla="*/ 1986946 h 2237474"/>
              <a:gd name="connsiteX153" fmla="*/ 2718916 w 12192000"/>
              <a:gd name="connsiteY153" fmla="*/ 1990867 h 2237474"/>
              <a:gd name="connsiteX154" fmla="*/ 2713522 w 12192000"/>
              <a:gd name="connsiteY154" fmla="*/ 1990173 h 2237474"/>
              <a:gd name="connsiteX155" fmla="*/ 2680597 w 12192000"/>
              <a:gd name="connsiteY155" fmla="*/ 1984996 h 2237474"/>
              <a:gd name="connsiteX156" fmla="*/ 2578178 w 12192000"/>
              <a:gd name="connsiteY156" fmla="*/ 1990531 h 2237474"/>
              <a:gd name="connsiteX157" fmla="*/ 2476147 w 12192000"/>
              <a:gd name="connsiteY157" fmla="*/ 1998305 h 2237474"/>
              <a:gd name="connsiteX158" fmla="*/ 2373568 w 12192000"/>
              <a:gd name="connsiteY158" fmla="*/ 2003219 h 2237474"/>
              <a:gd name="connsiteX159" fmla="*/ 2321399 w 12192000"/>
              <a:gd name="connsiteY159" fmla="*/ 1989467 h 2237474"/>
              <a:gd name="connsiteX160" fmla="*/ 2315525 w 12192000"/>
              <a:gd name="connsiteY160" fmla="*/ 1989708 h 2237474"/>
              <a:gd name="connsiteX161" fmla="*/ 2300792 w 12192000"/>
              <a:gd name="connsiteY161" fmla="*/ 1994290 h 2237474"/>
              <a:gd name="connsiteX162" fmla="*/ 2295469 w 12192000"/>
              <a:gd name="connsiteY162" fmla="*/ 1996659 h 2237474"/>
              <a:gd name="connsiteX163" fmla="*/ 2287219 w 12192000"/>
              <a:gd name="connsiteY163" fmla="*/ 1998750 h 2237474"/>
              <a:gd name="connsiteX164" fmla="*/ 2286948 w 12192000"/>
              <a:gd name="connsiteY164" fmla="*/ 1998596 h 2237474"/>
              <a:gd name="connsiteX165" fmla="*/ 2243069 w 12192000"/>
              <a:gd name="connsiteY165" fmla="*/ 2015111 h 2237474"/>
              <a:gd name="connsiteX166" fmla="*/ 2186609 w 12192000"/>
              <a:gd name="connsiteY166" fmla="*/ 2008263 h 2237474"/>
              <a:gd name="connsiteX167" fmla="*/ 2164831 w 12192000"/>
              <a:gd name="connsiteY167" fmla="*/ 2010143 h 2237474"/>
              <a:gd name="connsiteX168" fmla="*/ 2152836 w 12192000"/>
              <a:gd name="connsiteY168" fmla="*/ 2010048 h 2237474"/>
              <a:gd name="connsiteX169" fmla="*/ 2117102 w 12192000"/>
              <a:gd name="connsiteY169" fmla="*/ 2023004 h 2237474"/>
              <a:gd name="connsiteX170" fmla="*/ 2111935 w 12192000"/>
              <a:gd name="connsiteY170" fmla="*/ 2023163 h 2237474"/>
              <a:gd name="connsiteX171" fmla="*/ 2089991 w 12192000"/>
              <a:gd name="connsiteY171" fmla="*/ 2034193 h 2237474"/>
              <a:gd name="connsiteX172" fmla="*/ 2058061 w 12192000"/>
              <a:gd name="connsiteY172" fmla="*/ 2047942 h 2237474"/>
              <a:gd name="connsiteX173" fmla="*/ 2055737 w 12192000"/>
              <a:gd name="connsiteY173" fmla="*/ 2047704 h 2237474"/>
              <a:gd name="connsiteX174" fmla="*/ 2042244 w 12192000"/>
              <a:gd name="connsiteY174" fmla="*/ 2055560 h 2237474"/>
              <a:gd name="connsiteX175" fmla="*/ 1976224 w 12192000"/>
              <a:gd name="connsiteY175" fmla="*/ 2074257 h 2237474"/>
              <a:gd name="connsiteX176" fmla="*/ 1877728 w 12192000"/>
              <a:gd name="connsiteY176" fmla="*/ 2101004 h 2237474"/>
              <a:gd name="connsiteX177" fmla="*/ 1759056 w 12192000"/>
              <a:gd name="connsiteY177" fmla="*/ 2125608 h 2237474"/>
              <a:gd name="connsiteX178" fmla="*/ 1637948 w 12192000"/>
              <a:gd name="connsiteY178" fmla="*/ 2172597 h 2237474"/>
              <a:gd name="connsiteX179" fmla="*/ 1434549 w 12192000"/>
              <a:gd name="connsiteY179" fmla="*/ 2234522 h 2237474"/>
              <a:gd name="connsiteX180" fmla="*/ 1398481 w 12192000"/>
              <a:gd name="connsiteY180" fmla="*/ 2237074 h 2237474"/>
              <a:gd name="connsiteX181" fmla="*/ 1398407 w 12192000"/>
              <a:gd name="connsiteY181" fmla="*/ 2237095 h 2237474"/>
              <a:gd name="connsiteX182" fmla="*/ 1370962 w 12192000"/>
              <a:gd name="connsiteY182" fmla="*/ 2237474 h 2237474"/>
              <a:gd name="connsiteX183" fmla="*/ 1356367 w 12192000"/>
              <a:gd name="connsiteY183" fmla="*/ 2235089 h 2237474"/>
              <a:gd name="connsiteX184" fmla="*/ 1324828 w 12192000"/>
              <a:gd name="connsiteY184" fmla="*/ 2231968 h 2237474"/>
              <a:gd name="connsiteX185" fmla="*/ 1297744 w 12192000"/>
              <a:gd name="connsiteY185" fmla="*/ 2235849 h 2237474"/>
              <a:gd name="connsiteX186" fmla="*/ 1286236 w 12192000"/>
              <a:gd name="connsiteY186" fmla="*/ 2233135 h 2237474"/>
              <a:gd name="connsiteX187" fmla="*/ 1283504 w 12192000"/>
              <a:gd name="connsiteY187" fmla="*/ 2233797 h 2237474"/>
              <a:gd name="connsiteX188" fmla="*/ 1279765 w 12192000"/>
              <a:gd name="connsiteY188" fmla="*/ 2229639 h 2237474"/>
              <a:gd name="connsiteX189" fmla="*/ 1195347 w 12192000"/>
              <a:gd name="connsiteY189" fmla="*/ 2212354 h 2237474"/>
              <a:gd name="connsiteX190" fmla="*/ 970251 w 12192000"/>
              <a:gd name="connsiteY190" fmla="*/ 2221029 h 2237474"/>
              <a:gd name="connsiteX191" fmla="*/ 812914 w 12192000"/>
              <a:gd name="connsiteY191" fmla="*/ 2202752 h 2237474"/>
              <a:gd name="connsiteX192" fmla="*/ 800195 w 12192000"/>
              <a:gd name="connsiteY192" fmla="*/ 2209407 h 2237474"/>
              <a:gd name="connsiteX193" fmla="*/ 784978 w 12192000"/>
              <a:gd name="connsiteY193" fmla="*/ 2212360 h 2237474"/>
              <a:gd name="connsiteX194" fmla="*/ 681987 w 12192000"/>
              <a:gd name="connsiteY194" fmla="*/ 2216757 h 2237474"/>
              <a:gd name="connsiteX195" fmla="*/ 669923 w 12192000"/>
              <a:gd name="connsiteY195" fmla="*/ 2211682 h 2237474"/>
              <a:gd name="connsiteX196" fmla="*/ 648680 w 12192000"/>
              <a:gd name="connsiteY196" fmla="*/ 2206229 h 2237474"/>
              <a:gd name="connsiteX197" fmla="*/ 597225 w 12192000"/>
              <a:gd name="connsiteY197" fmla="*/ 2180999 h 2237474"/>
              <a:gd name="connsiteX198" fmla="*/ 558449 w 12192000"/>
              <a:gd name="connsiteY198" fmla="*/ 2182346 h 2237474"/>
              <a:gd name="connsiteX199" fmla="*/ 550517 w 12192000"/>
              <a:gd name="connsiteY199" fmla="*/ 2182060 h 2237474"/>
              <a:gd name="connsiteX200" fmla="*/ 550309 w 12192000"/>
              <a:gd name="connsiteY200" fmla="*/ 2181825 h 2237474"/>
              <a:gd name="connsiteX201" fmla="*/ 541836 w 12192000"/>
              <a:gd name="connsiteY201" fmla="*/ 2181063 h 2237474"/>
              <a:gd name="connsiteX202" fmla="*/ 536057 w 12192000"/>
              <a:gd name="connsiteY202" fmla="*/ 2181537 h 2237474"/>
              <a:gd name="connsiteX203" fmla="*/ 520671 w 12192000"/>
              <a:gd name="connsiteY203" fmla="*/ 2180980 h 2237474"/>
              <a:gd name="connsiteX204" fmla="*/ 515024 w 12192000"/>
              <a:gd name="connsiteY204" fmla="*/ 2179258 h 2237474"/>
              <a:gd name="connsiteX205" fmla="*/ 512278 w 12192000"/>
              <a:gd name="connsiteY205" fmla="*/ 2176369 h 2237474"/>
              <a:gd name="connsiteX206" fmla="*/ 480419 w 12192000"/>
              <a:gd name="connsiteY206" fmla="*/ 2167807 h 2237474"/>
              <a:gd name="connsiteX207" fmla="*/ 413835 w 12192000"/>
              <a:gd name="connsiteY207" fmla="*/ 2156783 h 2237474"/>
              <a:gd name="connsiteX208" fmla="*/ 376513 w 12192000"/>
              <a:gd name="connsiteY208" fmla="*/ 2154014 h 2237474"/>
              <a:gd name="connsiteX209" fmla="*/ 273386 w 12192000"/>
              <a:gd name="connsiteY209" fmla="*/ 2142551 h 2237474"/>
              <a:gd name="connsiteX210" fmla="*/ 169207 w 12192000"/>
              <a:gd name="connsiteY210" fmla="*/ 2128100 h 2237474"/>
              <a:gd name="connsiteX211" fmla="*/ 93149 w 12192000"/>
              <a:gd name="connsiteY211" fmla="*/ 2105324 h 2237474"/>
              <a:gd name="connsiteX212" fmla="*/ 88109 w 12192000"/>
              <a:gd name="connsiteY212" fmla="*/ 2106704 h 2237474"/>
              <a:gd name="connsiteX213" fmla="*/ 80022 w 12192000"/>
              <a:gd name="connsiteY213" fmla="*/ 2107254 h 2237474"/>
              <a:gd name="connsiteX214" fmla="*/ 79717 w 12192000"/>
              <a:gd name="connsiteY214" fmla="*/ 2107046 h 2237474"/>
              <a:gd name="connsiteX215" fmla="*/ 72352 w 12192000"/>
              <a:gd name="connsiteY215" fmla="*/ 2107991 h 2237474"/>
              <a:gd name="connsiteX216" fmla="*/ 37645 w 12192000"/>
              <a:gd name="connsiteY216" fmla="*/ 2115401 h 2237474"/>
              <a:gd name="connsiteX217" fmla="*/ 4572 w 12192000"/>
              <a:gd name="connsiteY217" fmla="*/ 2111091 h 2237474"/>
              <a:gd name="connsiteX218" fmla="*/ 0 w 12192000"/>
              <a:gd name="connsiteY218" fmla="*/ 2110468 h 2237474"/>
              <a:gd name="connsiteX219" fmla="*/ 0 w 12192000"/>
              <a:gd name="connsiteY21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61459 w 12192000"/>
              <a:gd name="connsiteY27" fmla="*/ 862394 h 2237474"/>
              <a:gd name="connsiteX28" fmla="*/ 9705768 w 12192000"/>
              <a:gd name="connsiteY28" fmla="*/ 894610 h 2237474"/>
              <a:gd name="connsiteX29" fmla="*/ 9683005 w 12192000"/>
              <a:gd name="connsiteY29" fmla="*/ 894128 h 2237474"/>
              <a:gd name="connsiteX30" fmla="*/ 9594438 w 12192000"/>
              <a:gd name="connsiteY30" fmla="*/ 919051 h 2237474"/>
              <a:gd name="connsiteX31" fmla="*/ 9577033 w 12192000"/>
              <a:gd name="connsiteY31" fmla="*/ 922857 h 2237474"/>
              <a:gd name="connsiteX32" fmla="*/ 9544189 w 12192000"/>
              <a:gd name="connsiteY32" fmla="*/ 938966 h 2237474"/>
              <a:gd name="connsiteX33" fmla="*/ 9500499 w 12192000"/>
              <a:gd name="connsiteY33" fmla="*/ 954680 h 2237474"/>
              <a:gd name="connsiteX34" fmla="*/ 9428195 w 12192000"/>
              <a:gd name="connsiteY34" fmla="*/ 986225 h 2237474"/>
              <a:gd name="connsiteX35" fmla="*/ 9410017 w 12192000"/>
              <a:gd name="connsiteY35" fmla="*/ 993931 h 2237474"/>
              <a:gd name="connsiteX36" fmla="*/ 9392919 w 12192000"/>
              <a:gd name="connsiteY36" fmla="*/ 994656 h 2237474"/>
              <a:gd name="connsiteX37" fmla="*/ 9278619 w 12192000"/>
              <a:gd name="connsiteY37" fmla="*/ 1011878 h 2237474"/>
              <a:gd name="connsiteX38" fmla="*/ 9268019 w 12192000"/>
              <a:gd name="connsiteY38" fmla="*/ 1007442 h 2237474"/>
              <a:gd name="connsiteX39" fmla="*/ 9234662 w 12192000"/>
              <a:gd name="connsiteY39" fmla="*/ 1023056 h 2237474"/>
              <a:gd name="connsiteX40" fmla="*/ 9181033 w 12192000"/>
              <a:gd name="connsiteY40" fmla="*/ 1037921 h 2237474"/>
              <a:gd name="connsiteX41" fmla="*/ 9155969 w 12192000"/>
              <a:gd name="connsiteY41" fmla="*/ 1046804 h 2237474"/>
              <a:gd name="connsiteX42" fmla="*/ 9133985 w 12192000"/>
              <a:gd name="connsiteY42" fmla="*/ 1046450 h 2237474"/>
              <a:gd name="connsiteX43" fmla="*/ 9012987 w 12192000"/>
              <a:gd name="connsiteY43" fmla="*/ 1061986 h 2237474"/>
              <a:gd name="connsiteX44" fmla="*/ 8968445 w 12192000"/>
              <a:gd name="connsiteY44" fmla="*/ 1052169 h 2237474"/>
              <a:gd name="connsiteX45" fmla="*/ 8958984 w 12192000"/>
              <a:gd name="connsiteY45" fmla="*/ 1057212 h 2237474"/>
              <a:gd name="connsiteX46" fmla="*/ 8886001 w 12192000"/>
              <a:gd name="connsiteY46" fmla="*/ 1067468 h 2237474"/>
              <a:gd name="connsiteX47" fmla="*/ 8838610 w 12192000"/>
              <a:gd name="connsiteY47" fmla="*/ 1075091 h 2237474"/>
              <a:gd name="connsiteX48" fmla="*/ 8750383 w 12192000"/>
              <a:gd name="connsiteY48" fmla="*/ 1097387 h 2237474"/>
              <a:gd name="connsiteX49" fmla="*/ 8697365 w 12192000"/>
              <a:gd name="connsiteY49" fmla="*/ 1105869 h 2237474"/>
              <a:gd name="connsiteX50" fmla="*/ 8665605 w 12192000"/>
              <a:gd name="connsiteY50" fmla="*/ 1110791 h 2237474"/>
              <a:gd name="connsiteX51" fmla="*/ 8584946 w 12192000"/>
              <a:gd name="connsiteY51" fmla="*/ 1135226 h 2237474"/>
              <a:gd name="connsiteX52" fmla="*/ 8460755 w 12192000"/>
              <a:gd name="connsiteY52" fmla="*/ 1203427 h 2237474"/>
              <a:gd name="connsiteX53" fmla="*/ 8419755 w 12192000"/>
              <a:gd name="connsiteY53" fmla="*/ 1216260 h 2237474"/>
              <a:gd name="connsiteX54" fmla="*/ 8411626 w 12192000"/>
              <a:gd name="connsiteY54" fmla="*/ 1214397 h 2237474"/>
              <a:gd name="connsiteX55" fmla="*/ 8363469 w 12192000"/>
              <a:gd name="connsiteY55" fmla="*/ 1246658 h 2237474"/>
              <a:gd name="connsiteX56" fmla="*/ 8275497 w 12192000"/>
              <a:gd name="connsiteY56" fmla="*/ 1264396 h 2237474"/>
              <a:gd name="connsiteX57" fmla="*/ 8206287 w 12192000"/>
              <a:gd name="connsiteY57" fmla="*/ 1273060 h 2237474"/>
              <a:gd name="connsiteX58" fmla="*/ 8168705 w 12192000"/>
              <a:gd name="connsiteY58" fmla="*/ 1279956 h 2237474"/>
              <a:gd name="connsiteX59" fmla="*/ 8139997 w 12192000"/>
              <a:gd name="connsiteY59" fmla="*/ 1282713 h 2237474"/>
              <a:gd name="connsiteX60" fmla="*/ 8074238 w 12192000"/>
              <a:gd name="connsiteY60" fmla="*/ 1301895 h 2237474"/>
              <a:gd name="connsiteX61" fmla="*/ 7968292 w 12192000"/>
              <a:gd name="connsiteY61" fmla="*/ 1338779 h 2237474"/>
              <a:gd name="connsiteX62" fmla="*/ 7945122 w 12192000"/>
              <a:gd name="connsiteY62" fmla="*/ 1345477 h 2237474"/>
              <a:gd name="connsiteX63" fmla="*/ 7902328 w 12192000"/>
              <a:gd name="connsiteY63" fmla="*/ 1345865 h 2237474"/>
              <a:gd name="connsiteX64" fmla="*/ 7875879 w 12192000"/>
              <a:gd name="connsiteY64" fmla="*/ 1345646 h 2237474"/>
              <a:gd name="connsiteX65" fmla="*/ 7840612 w 12192000"/>
              <a:gd name="connsiteY65" fmla="*/ 1369373 h 2237474"/>
              <a:gd name="connsiteX66" fmla="*/ 7786819 w 12192000"/>
              <a:gd name="connsiteY66" fmla="*/ 1378970 h 2237474"/>
              <a:gd name="connsiteX67" fmla="*/ 7548172 w 12192000"/>
              <a:gd name="connsiteY67" fmla="*/ 1417460 h 2237474"/>
              <a:gd name="connsiteX68" fmla="*/ 7483437 w 12192000"/>
              <a:gd name="connsiteY68" fmla="*/ 1478152 h 2237474"/>
              <a:gd name="connsiteX69" fmla="*/ 7377870 w 12192000"/>
              <a:gd name="connsiteY69" fmla="*/ 1523319 h 2237474"/>
              <a:gd name="connsiteX70" fmla="*/ 7230737 w 12192000"/>
              <a:gd name="connsiteY70" fmla="*/ 1562633 h 2237474"/>
              <a:gd name="connsiteX71" fmla="*/ 7224458 w 12192000"/>
              <a:gd name="connsiteY71" fmla="*/ 1573008 h 2237474"/>
              <a:gd name="connsiteX72" fmla="*/ 7213486 w 12192000"/>
              <a:gd name="connsiteY72" fmla="*/ 1580987 h 2237474"/>
              <a:gd name="connsiteX73" fmla="*/ 7183121 w 12192000"/>
              <a:gd name="connsiteY73" fmla="*/ 1595162 h 2237474"/>
              <a:gd name="connsiteX74" fmla="*/ 7164601 w 12192000"/>
              <a:gd name="connsiteY74" fmla="*/ 1606490 h 2237474"/>
              <a:gd name="connsiteX75" fmla="*/ 7114651 w 12192000"/>
              <a:gd name="connsiteY75" fmla="*/ 1620959 h 2237474"/>
              <a:gd name="connsiteX76" fmla="*/ 7092727 w 12192000"/>
              <a:gd name="connsiteY76" fmla="*/ 1623628 h 2237474"/>
              <a:gd name="connsiteX77" fmla="*/ 7031309 w 12192000"/>
              <a:gd name="connsiteY77" fmla="*/ 1619451 h 2237474"/>
              <a:gd name="connsiteX78" fmla="*/ 6999084 w 12192000"/>
              <a:gd name="connsiteY78" fmla="*/ 1634317 h 2237474"/>
              <a:gd name="connsiteX79" fmla="*/ 6992107 w 12192000"/>
              <a:gd name="connsiteY79" fmla="*/ 1636860 h 2237474"/>
              <a:gd name="connsiteX80" fmla="*/ 6991765 w 12192000"/>
              <a:gd name="connsiteY80" fmla="*/ 1636725 h 2237474"/>
              <a:gd name="connsiteX81" fmla="*/ 6900177 w 12192000"/>
              <a:gd name="connsiteY81" fmla="*/ 1636016 h 2237474"/>
              <a:gd name="connsiteX82" fmla="*/ 6795372 w 12192000"/>
              <a:gd name="connsiteY82" fmla="*/ 1644845 h 2237474"/>
              <a:gd name="connsiteX83" fmla="*/ 6692251 w 12192000"/>
              <a:gd name="connsiteY83" fmla="*/ 1656357 h 2237474"/>
              <a:gd name="connsiteX84" fmla="*/ 6655235 w 12192000"/>
              <a:gd name="connsiteY84" fmla="*/ 1661869 h 2237474"/>
              <a:gd name="connsiteX85" fmla="*/ 6587857 w 12192000"/>
              <a:gd name="connsiteY85" fmla="*/ 1665769 h 2237474"/>
              <a:gd name="connsiteX86" fmla="*/ 6554894 w 12192000"/>
              <a:gd name="connsiteY86" fmla="*/ 1664428 h 2237474"/>
              <a:gd name="connsiteX87" fmla="*/ 6516595 w 12192000"/>
              <a:gd name="connsiteY87" fmla="*/ 1667475 h 2237474"/>
              <a:gd name="connsiteX88" fmla="*/ 6508541 w 12192000"/>
              <a:gd name="connsiteY88" fmla="*/ 1668757 h 2237474"/>
              <a:gd name="connsiteX89" fmla="*/ 6471012 w 12192000"/>
              <a:gd name="connsiteY89" fmla="*/ 1678604 h 2237474"/>
              <a:gd name="connsiteX90" fmla="*/ 6415265 w 12192000"/>
              <a:gd name="connsiteY90" fmla="*/ 1665317 h 2237474"/>
              <a:gd name="connsiteX91" fmla="*/ 6364035 w 12192000"/>
              <a:gd name="connsiteY91" fmla="*/ 1667683 h 2237474"/>
              <a:gd name="connsiteX92" fmla="*/ 6280959 w 12192000"/>
              <a:gd name="connsiteY92" fmla="*/ 1689329 h 2237474"/>
              <a:gd name="connsiteX93" fmla="*/ 6243319 w 12192000"/>
              <a:gd name="connsiteY93" fmla="*/ 1695560 h 2237474"/>
              <a:gd name="connsiteX94" fmla="*/ 6098321 w 12192000"/>
              <a:gd name="connsiteY94" fmla="*/ 1721646 h 2237474"/>
              <a:gd name="connsiteX95" fmla="*/ 5880652 w 12192000"/>
              <a:gd name="connsiteY95" fmla="*/ 1779643 h 2237474"/>
              <a:gd name="connsiteX96" fmla="*/ 5785959 w 12192000"/>
              <a:gd name="connsiteY96" fmla="*/ 1775307 h 2237474"/>
              <a:gd name="connsiteX97" fmla="*/ 5643534 w 12192000"/>
              <a:gd name="connsiteY97" fmla="*/ 1802919 h 2237474"/>
              <a:gd name="connsiteX98" fmla="*/ 5518799 w 12192000"/>
              <a:gd name="connsiteY98" fmla="*/ 1818312 h 2237474"/>
              <a:gd name="connsiteX99" fmla="*/ 5505014 w 12192000"/>
              <a:gd name="connsiteY99" fmla="*/ 1819259 h 2237474"/>
              <a:gd name="connsiteX100" fmla="*/ 5453307 w 12192000"/>
              <a:gd name="connsiteY100" fmla="*/ 1815450 h 2237474"/>
              <a:gd name="connsiteX101" fmla="*/ 5364192 w 12192000"/>
              <a:gd name="connsiteY101" fmla="*/ 1826074 h 2237474"/>
              <a:gd name="connsiteX102" fmla="*/ 5350380 w 12192000"/>
              <a:gd name="connsiteY102" fmla="*/ 1830891 h 2237474"/>
              <a:gd name="connsiteX103" fmla="*/ 5259633 w 12192000"/>
              <a:gd name="connsiteY103" fmla="*/ 1837160 h 2237474"/>
              <a:gd name="connsiteX104" fmla="*/ 5197513 w 12192000"/>
              <a:gd name="connsiteY104" fmla="*/ 1844718 h 2237474"/>
              <a:gd name="connsiteX105" fmla="*/ 5168852 w 12192000"/>
              <a:gd name="connsiteY105" fmla="*/ 1844846 h 2237474"/>
              <a:gd name="connsiteX106" fmla="*/ 5114927 w 12192000"/>
              <a:gd name="connsiteY106" fmla="*/ 1847827 h 2237474"/>
              <a:gd name="connsiteX107" fmla="*/ 5108970 w 12192000"/>
              <a:gd name="connsiteY107" fmla="*/ 1847935 h 2237474"/>
              <a:gd name="connsiteX108" fmla="*/ 5067961 w 12192000"/>
              <a:gd name="connsiteY108" fmla="*/ 1845917 h 2237474"/>
              <a:gd name="connsiteX109" fmla="*/ 5007075 w 12192000"/>
              <a:gd name="connsiteY109" fmla="*/ 1838626 h 2237474"/>
              <a:gd name="connsiteX110" fmla="*/ 4944087 w 12192000"/>
              <a:gd name="connsiteY110" fmla="*/ 1823332 h 2237474"/>
              <a:gd name="connsiteX111" fmla="*/ 4907662 w 12192000"/>
              <a:gd name="connsiteY111" fmla="*/ 1816900 h 2237474"/>
              <a:gd name="connsiteX112" fmla="*/ 4882386 w 12192000"/>
              <a:gd name="connsiteY112" fmla="*/ 1809844 h 2237474"/>
              <a:gd name="connsiteX113" fmla="*/ 4811440 w 12192000"/>
              <a:gd name="connsiteY113" fmla="*/ 1804655 h 2237474"/>
              <a:gd name="connsiteX114" fmla="*/ 4691075 w 12192000"/>
              <a:gd name="connsiteY114" fmla="*/ 1801389 h 2237474"/>
              <a:gd name="connsiteX115" fmla="*/ 4611738 w 12192000"/>
              <a:gd name="connsiteY115" fmla="*/ 1776964 h 2237474"/>
              <a:gd name="connsiteX116" fmla="*/ 4560070 w 12192000"/>
              <a:gd name="connsiteY116" fmla="*/ 1785640 h 2237474"/>
              <a:gd name="connsiteX117" fmla="*/ 4536503 w 12192000"/>
              <a:gd name="connsiteY117" fmla="*/ 1785334 h 2237474"/>
              <a:gd name="connsiteX118" fmla="*/ 4513724 w 12192000"/>
              <a:gd name="connsiteY118" fmla="*/ 1791996 h 2237474"/>
              <a:gd name="connsiteX119" fmla="*/ 4459810 w 12192000"/>
              <a:gd name="connsiteY119" fmla="*/ 1797886 h 2237474"/>
              <a:gd name="connsiteX120" fmla="*/ 4379064 w 12192000"/>
              <a:gd name="connsiteY120" fmla="*/ 1817177 h 2237474"/>
              <a:gd name="connsiteX121" fmla="*/ 4319209 w 12192000"/>
              <a:gd name="connsiteY121" fmla="*/ 1834833 h 2237474"/>
              <a:gd name="connsiteX122" fmla="*/ 4290981 w 12192000"/>
              <a:gd name="connsiteY122" fmla="*/ 1839677 h 2237474"/>
              <a:gd name="connsiteX123" fmla="*/ 4285792 w 12192000"/>
              <a:gd name="connsiteY123" fmla="*/ 1836231 h 2237474"/>
              <a:gd name="connsiteX124" fmla="*/ 4238372 w 12192000"/>
              <a:gd name="connsiteY124" fmla="*/ 1851480 h 2237474"/>
              <a:gd name="connsiteX125" fmla="*/ 4232517 w 12192000"/>
              <a:gd name="connsiteY125" fmla="*/ 1852567 h 2237474"/>
              <a:gd name="connsiteX126" fmla="*/ 4191732 w 12192000"/>
              <a:gd name="connsiteY126" fmla="*/ 1857328 h 2237474"/>
              <a:gd name="connsiteX127" fmla="*/ 4065532 w 12192000"/>
              <a:gd name="connsiteY127" fmla="*/ 1855477 h 2237474"/>
              <a:gd name="connsiteX128" fmla="*/ 4028460 w 12192000"/>
              <a:gd name="connsiteY128" fmla="*/ 1855137 h 2237474"/>
              <a:gd name="connsiteX129" fmla="*/ 4002267 w 12192000"/>
              <a:gd name="connsiteY129" fmla="*/ 1852352 h 2237474"/>
              <a:gd name="connsiteX130" fmla="*/ 3931396 w 12192000"/>
              <a:gd name="connsiteY130" fmla="*/ 1858915 h 2237474"/>
              <a:gd name="connsiteX131" fmla="*/ 3812162 w 12192000"/>
              <a:gd name="connsiteY131" fmla="*/ 1875501 h 2237474"/>
              <a:gd name="connsiteX132" fmla="*/ 3729530 w 12192000"/>
              <a:gd name="connsiteY132" fmla="*/ 1864513 h 2237474"/>
              <a:gd name="connsiteX133" fmla="*/ 3680177 w 12192000"/>
              <a:gd name="connsiteY133" fmla="*/ 1881552 h 2237474"/>
              <a:gd name="connsiteX134" fmla="*/ 3567259 w 12192000"/>
              <a:gd name="connsiteY134" fmla="*/ 1893482 h 2237474"/>
              <a:gd name="connsiteX135" fmla="*/ 3405770 w 12192000"/>
              <a:gd name="connsiteY135" fmla="*/ 1904591 h 2237474"/>
              <a:gd name="connsiteX136" fmla="*/ 3280097 w 12192000"/>
              <a:gd name="connsiteY136" fmla="*/ 1919610 h 2237474"/>
              <a:gd name="connsiteX137" fmla="*/ 3123424 w 12192000"/>
              <a:gd name="connsiteY137" fmla="*/ 1952930 h 2237474"/>
              <a:gd name="connsiteX138" fmla="*/ 3009910 w 12192000"/>
              <a:gd name="connsiteY138" fmla="*/ 1957866 h 2237474"/>
              <a:gd name="connsiteX139" fmla="*/ 2995934 w 12192000"/>
              <a:gd name="connsiteY139" fmla="*/ 1967085 h 2237474"/>
              <a:gd name="connsiteX140" fmla="*/ 2980071 w 12192000"/>
              <a:gd name="connsiteY140" fmla="*/ 1972988 h 2237474"/>
              <a:gd name="connsiteX141" fmla="*/ 2978094 w 12192000"/>
              <a:gd name="connsiteY141" fmla="*/ 1972369 h 2237474"/>
              <a:gd name="connsiteX142" fmla="*/ 2942858 w 12192000"/>
              <a:gd name="connsiteY142" fmla="*/ 1981367 h 2237474"/>
              <a:gd name="connsiteX143" fmla="*/ 2875436 w 12192000"/>
              <a:gd name="connsiteY143" fmla="*/ 1996977 h 2237474"/>
              <a:gd name="connsiteX144" fmla="*/ 2874892 w 12192000"/>
              <a:gd name="connsiteY144" fmla="*/ 1996085 h 2237474"/>
              <a:gd name="connsiteX145" fmla="*/ 2864145 w 12192000"/>
              <a:gd name="connsiteY145" fmla="*/ 1994061 h 2237474"/>
              <a:gd name="connsiteX146" fmla="*/ 2843662 w 12192000"/>
              <a:gd name="connsiteY146" fmla="*/ 1992498 h 2237474"/>
              <a:gd name="connsiteX147" fmla="*/ 2796128 w 12192000"/>
              <a:gd name="connsiteY147" fmla="*/ 1976403 h 2237474"/>
              <a:gd name="connsiteX148" fmla="*/ 2756784 w 12192000"/>
              <a:gd name="connsiteY148" fmla="*/ 1985116 h 2237474"/>
              <a:gd name="connsiteX149" fmla="*/ 2748833 w 12192000"/>
              <a:gd name="connsiteY149" fmla="*/ 1986323 h 2237474"/>
              <a:gd name="connsiteX150" fmla="*/ 2748661 w 12192000"/>
              <a:gd name="connsiteY150" fmla="*/ 1986122 h 2237474"/>
              <a:gd name="connsiteX151" fmla="*/ 2740251 w 12192000"/>
              <a:gd name="connsiteY151" fmla="*/ 1986946 h 2237474"/>
              <a:gd name="connsiteX152" fmla="*/ 2718916 w 12192000"/>
              <a:gd name="connsiteY152" fmla="*/ 1990867 h 2237474"/>
              <a:gd name="connsiteX153" fmla="*/ 2713522 w 12192000"/>
              <a:gd name="connsiteY153" fmla="*/ 1990173 h 2237474"/>
              <a:gd name="connsiteX154" fmla="*/ 2680597 w 12192000"/>
              <a:gd name="connsiteY154" fmla="*/ 1984996 h 2237474"/>
              <a:gd name="connsiteX155" fmla="*/ 2578178 w 12192000"/>
              <a:gd name="connsiteY155" fmla="*/ 1990531 h 2237474"/>
              <a:gd name="connsiteX156" fmla="*/ 2476147 w 12192000"/>
              <a:gd name="connsiteY156" fmla="*/ 1998305 h 2237474"/>
              <a:gd name="connsiteX157" fmla="*/ 2373568 w 12192000"/>
              <a:gd name="connsiteY157" fmla="*/ 2003219 h 2237474"/>
              <a:gd name="connsiteX158" fmla="*/ 2321399 w 12192000"/>
              <a:gd name="connsiteY158" fmla="*/ 1989467 h 2237474"/>
              <a:gd name="connsiteX159" fmla="*/ 2315525 w 12192000"/>
              <a:gd name="connsiteY159" fmla="*/ 1989708 h 2237474"/>
              <a:gd name="connsiteX160" fmla="*/ 2300792 w 12192000"/>
              <a:gd name="connsiteY160" fmla="*/ 1994290 h 2237474"/>
              <a:gd name="connsiteX161" fmla="*/ 2295469 w 12192000"/>
              <a:gd name="connsiteY161" fmla="*/ 1996659 h 2237474"/>
              <a:gd name="connsiteX162" fmla="*/ 2287219 w 12192000"/>
              <a:gd name="connsiteY162" fmla="*/ 1998750 h 2237474"/>
              <a:gd name="connsiteX163" fmla="*/ 2286948 w 12192000"/>
              <a:gd name="connsiteY163" fmla="*/ 1998596 h 2237474"/>
              <a:gd name="connsiteX164" fmla="*/ 2243069 w 12192000"/>
              <a:gd name="connsiteY164" fmla="*/ 2015111 h 2237474"/>
              <a:gd name="connsiteX165" fmla="*/ 2186609 w 12192000"/>
              <a:gd name="connsiteY165" fmla="*/ 2008263 h 2237474"/>
              <a:gd name="connsiteX166" fmla="*/ 2164831 w 12192000"/>
              <a:gd name="connsiteY166" fmla="*/ 2010143 h 2237474"/>
              <a:gd name="connsiteX167" fmla="*/ 2152836 w 12192000"/>
              <a:gd name="connsiteY167" fmla="*/ 2010048 h 2237474"/>
              <a:gd name="connsiteX168" fmla="*/ 2117102 w 12192000"/>
              <a:gd name="connsiteY168" fmla="*/ 2023004 h 2237474"/>
              <a:gd name="connsiteX169" fmla="*/ 2111935 w 12192000"/>
              <a:gd name="connsiteY169" fmla="*/ 2023163 h 2237474"/>
              <a:gd name="connsiteX170" fmla="*/ 2089991 w 12192000"/>
              <a:gd name="connsiteY170" fmla="*/ 2034193 h 2237474"/>
              <a:gd name="connsiteX171" fmla="*/ 2058061 w 12192000"/>
              <a:gd name="connsiteY171" fmla="*/ 2047942 h 2237474"/>
              <a:gd name="connsiteX172" fmla="*/ 2055737 w 12192000"/>
              <a:gd name="connsiteY172" fmla="*/ 2047704 h 2237474"/>
              <a:gd name="connsiteX173" fmla="*/ 2042244 w 12192000"/>
              <a:gd name="connsiteY173" fmla="*/ 2055560 h 2237474"/>
              <a:gd name="connsiteX174" fmla="*/ 1976224 w 12192000"/>
              <a:gd name="connsiteY174" fmla="*/ 2074257 h 2237474"/>
              <a:gd name="connsiteX175" fmla="*/ 1877728 w 12192000"/>
              <a:gd name="connsiteY175" fmla="*/ 2101004 h 2237474"/>
              <a:gd name="connsiteX176" fmla="*/ 1759056 w 12192000"/>
              <a:gd name="connsiteY176" fmla="*/ 2125608 h 2237474"/>
              <a:gd name="connsiteX177" fmla="*/ 1637948 w 12192000"/>
              <a:gd name="connsiteY177" fmla="*/ 2172597 h 2237474"/>
              <a:gd name="connsiteX178" fmla="*/ 1434549 w 12192000"/>
              <a:gd name="connsiteY178" fmla="*/ 2234522 h 2237474"/>
              <a:gd name="connsiteX179" fmla="*/ 1398481 w 12192000"/>
              <a:gd name="connsiteY179" fmla="*/ 2237074 h 2237474"/>
              <a:gd name="connsiteX180" fmla="*/ 1398407 w 12192000"/>
              <a:gd name="connsiteY180" fmla="*/ 2237095 h 2237474"/>
              <a:gd name="connsiteX181" fmla="*/ 1370962 w 12192000"/>
              <a:gd name="connsiteY181" fmla="*/ 2237474 h 2237474"/>
              <a:gd name="connsiteX182" fmla="*/ 1356367 w 12192000"/>
              <a:gd name="connsiteY182" fmla="*/ 2235089 h 2237474"/>
              <a:gd name="connsiteX183" fmla="*/ 1324828 w 12192000"/>
              <a:gd name="connsiteY183" fmla="*/ 2231968 h 2237474"/>
              <a:gd name="connsiteX184" fmla="*/ 1297744 w 12192000"/>
              <a:gd name="connsiteY184" fmla="*/ 2235849 h 2237474"/>
              <a:gd name="connsiteX185" fmla="*/ 1286236 w 12192000"/>
              <a:gd name="connsiteY185" fmla="*/ 2233135 h 2237474"/>
              <a:gd name="connsiteX186" fmla="*/ 1283504 w 12192000"/>
              <a:gd name="connsiteY186" fmla="*/ 2233797 h 2237474"/>
              <a:gd name="connsiteX187" fmla="*/ 1279765 w 12192000"/>
              <a:gd name="connsiteY187" fmla="*/ 2229639 h 2237474"/>
              <a:gd name="connsiteX188" fmla="*/ 1195347 w 12192000"/>
              <a:gd name="connsiteY188" fmla="*/ 2212354 h 2237474"/>
              <a:gd name="connsiteX189" fmla="*/ 970251 w 12192000"/>
              <a:gd name="connsiteY189" fmla="*/ 2221029 h 2237474"/>
              <a:gd name="connsiteX190" fmla="*/ 812914 w 12192000"/>
              <a:gd name="connsiteY190" fmla="*/ 2202752 h 2237474"/>
              <a:gd name="connsiteX191" fmla="*/ 800195 w 12192000"/>
              <a:gd name="connsiteY191" fmla="*/ 2209407 h 2237474"/>
              <a:gd name="connsiteX192" fmla="*/ 784978 w 12192000"/>
              <a:gd name="connsiteY192" fmla="*/ 2212360 h 2237474"/>
              <a:gd name="connsiteX193" fmla="*/ 681987 w 12192000"/>
              <a:gd name="connsiteY193" fmla="*/ 2216757 h 2237474"/>
              <a:gd name="connsiteX194" fmla="*/ 669923 w 12192000"/>
              <a:gd name="connsiteY194" fmla="*/ 2211682 h 2237474"/>
              <a:gd name="connsiteX195" fmla="*/ 648680 w 12192000"/>
              <a:gd name="connsiteY195" fmla="*/ 2206229 h 2237474"/>
              <a:gd name="connsiteX196" fmla="*/ 597225 w 12192000"/>
              <a:gd name="connsiteY196" fmla="*/ 2180999 h 2237474"/>
              <a:gd name="connsiteX197" fmla="*/ 558449 w 12192000"/>
              <a:gd name="connsiteY197" fmla="*/ 2182346 h 2237474"/>
              <a:gd name="connsiteX198" fmla="*/ 550517 w 12192000"/>
              <a:gd name="connsiteY198" fmla="*/ 2182060 h 2237474"/>
              <a:gd name="connsiteX199" fmla="*/ 550309 w 12192000"/>
              <a:gd name="connsiteY199" fmla="*/ 2181825 h 2237474"/>
              <a:gd name="connsiteX200" fmla="*/ 541836 w 12192000"/>
              <a:gd name="connsiteY200" fmla="*/ 2181063 h 2237474"/>
              <a:gd name="connsiteX201" fmla="*/ 536057 w 12192000"/>
              <a:gd name="connsiteY201" fmla="*/ 2181537 h 2237474"/>
              <a:gd name="connsiteX202" fmla="*/ 520671 w 12192000"/>
              <a:gd name="connsiteY202" fmla="*/ 2180980 h 2237474"/>
              <a:gd name="connsiteX203" fmla="*/ 515024 w 12192000"/>
              <a:gd name="connsiteY203" fmla="*/ 2179258 h 2237474"/>
              <a:gd name="connsiteX204" fmla="*/ 512278 w 12192000"/>
              <a:gd name="connsiteY204" fmla="*/ 2176369 h 2237474"/>
              <a:gd name="connsiteX205" fmla="*/ 480419 w 12192000"/>
              <a:gd name="connsiteY205" fmla="*/ 2167807 h 2237474"/>
              <a:gd name="connsiteX206" fmla="*/ 413835 w 12192000"/>
              <a:gd name="connsiteY206" fmla="*/ 2156783 h 2237474"/>
              <a:gd name="connsiteX207" fmla="*/ 376513 w 12192000"/>
              <a:gd name="connsiteY207" fmla="*/ 2154014 h 2237474"/>
              <a:gd name="connsiteX208" fmla="*/ 273386 w 12192000"/>
              <a:gd name="connsiteY208" fmla="*/ 2142551 h 2237474"/>
              <a:gd name="connsiteX209" fmla="*/ 169207 w 12192000"/>
              <a:gd name="connsiteY209" fmla="*/ 2128100 h 2237474"/>
              <a:gd name="connsiteX210" fmla="*/ 93149 w 12192000"/>
              <a:gd name="connsiteY210" fmla="*/ 2105324 h 2237474"/>
              <a:gd name="connsiteX211" fmla="*/ 88109 w 12192000"/>
              <a:gd name="connsiteY211" fmla="*/ 2106704 h 2237474"/>
              <a:gd name="connsiteX212" fmla="*/ 80022 w 12192000"/>
              <a:gd name="connsiteY212" fmla="*/ 2107254 h 2237474"/>
              <a:gd name="connsiteX213" fmla="*/ 79717 w 12192000"/>
              <a:gd name="connsiteY213" fmla="*/ 2107046 h 2237474"/>
              <a:gd name="connsiteX214" fmla="*/ 72352 w 12192000"/>
              <a:gd name="connsiteY214" fmla="*/ 2107991 h 2237474"/>
              <a:gd name="connsiteX215" fmla="*/ 37645 w 12192000"/>
              <a:gd name="connsiteY215" fmla="*/ 2115401 h 2237474"/>
              <a:gd name="connsiteX216" fmla="*/ 4572 w 12192000"/>
              <a:gd name="connsiteY216" fmla="*/ 2111091 h 2237474"/>
              <a:gd name="connsiteX217" fmla="*/ 0 w 12192000"/>
              <a:gd name="connsiteY217" fmla="*/ 2110468 h 2237474"/>
              <a:gd name="connsiteX218" fmla="*/ 0 w 12192000"/>
              <a:gd name="connsiteY21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78288 w 12192000"/>
              <a:gd name="connsiteY25" fmla="*/ 854362 h 2237474"/>
              <a:gd name="connsiteX26" fmla="*/ 9761459 w 12192000"/>
              <a:gd name="connsiteY26" fmla="*/ 862394 h 2237474"/>
              <a:gd name="connsiteX27" fmla="*/ 9705768 w 12192000"/>
              <a:gd name="connsiteY27" fmla="*/ 894610 h 2237474"/>
              <a:gd name="connsiteX28" fmla="*/ 9683005 w 12192000"/>
              <a:gd name="connsiteY28" fmla="*/ 894128 h 2237474"/>
              <a:gd name="connsiteX29" fmla="*/ 9594438 w 12192000"/>
              <a:gd name="connsiteY29" fmla="*/ 919051 h 2237474"/>
              <a:gd name="connsiteX30" fmla="*/ 9577033 w 12192000"/>
              <a:gd name="connsiteY30" fmla="*/ 922857 h 2237474"/>
              <a:gd name="connsiteX31" fmla="*/ 9544189 w 12192000"/>
              <a:gd name="connsiteY31" fmla="*/ 938966 h 2237474"/>
              <a:gd name="connsiteX32" fmla="*/ 9500499 w 12192000"/>
              <a:gd name="connsiteY32" fmla="*/ 954680 h 2237474"/>
              <a:gd name="connsiteX33" fmla="*/ 9428195 w 12192000"/>
              <a:gd name="connsiteY33" fmla="*/ 986225 h 2237474"/>
              <a:gd name="connsiteX34" fmla="*/ 9410017 w 12192000"/>
              <a:gd name="connsiteY34" fmla="*/ 993931 h 2237474"/>
              <a:gd name="connsiteX35" fmla="*/ 9392919 w 12192000"/>
              <a:gd name="connsiteY35" fmla="*/ 994656 h 2237474"/>
              <a:gd name="connsiteX36" fmla="*/ 9278619 w 12192000"/>
              <a:gd name="connsiteY36" fmla="*/ 1011878 h 2237474"/>
              <a:gd name="connsiteX37" fmla="*/ 9268019 w 12192000"/>
              <a:gd name="connsiteY37" fmla="*/ 1007442 h 2237474"/>
              <a:gd name="connsiteX38" fmla="*/ 9234662 w 12192000"/>
              <a:gd name="connsiteY38" fmla="*/ 1023056 h 2237474"/>
              <a:gd name="connsiteX39" fmla="*/ 9181033 w 12192000"/>
              <a:gd name="connsiteY39" fmla="*/ 1037921 h 2237474"/>
              <a:gd name="connsiteX40" fmla="*/ 9155969 w 12192000"/>
              <a:gd name="connsiteY40" fmla="*/ 1046804 h 2237474"/>
              <a:gd name="connsiteX41" fmla="*/ 9133985 w 12192000"/>
              <a:gd name="connsiteY41" fmla="*/ 1046450 h 2237474"/>
              <a:gd name="connsiteX42" fmla="*/ 9012987 w 12192000"/>
              <a:gd name="connsiteY42" fmla="*/ 1061986 h 2237474"/>
              <a:gd name="connsiteX43" fmla="*/ 8968445 w 12192000"/>
              <a:gd name="connsiteY43" fmla="*/ 1052169 h 2237474"/>
              <a:gd name="connsiteX44" fmla="*/ 8958984 w 12192000"/>
              <a:gd name="connsiteY44" fmla="*/ 1057212 h 2237474"/>
              <a:gd name="connsiteX45" fmla="*/ 8886001 w 12192000"/>
              <a:gd name="connsiteY45" fmla="*/ 1067468 h 2237474"/>
              <a:gd name="connsiteX46" fmla="*/ 8838610 w 12192000"/>
              <a:gd name="connsiteY46" fmla="*/ 1075091 h 2237474"/>
              <a:gd name="connsiteX47" fmla="*/ 8750383 w 12192000"/>
              <a:gd name="connsiteY47" fmla="*/ 1097387 h 2237474"/>
              <a:gd name="connsiteX48" fmla="*/ 8697365 w 12192000"/>
              <a:gd name="connsiteY48" fmla="*/ 1105869 h 2237474"/>
              <a:gd name="connsiteX49" fmla="*/ 8665605 w 12192000"/>
              <a:gd name="connsiteY49" fmla="*/ 1110791 h 2237474"/>
              <a:gd name="connsiteX50" fmla="*/ 8584946 w 12192000"/>
              <a:gd name="connsiteY50" fmla="*/ 1135226 h 2237474"/>
              <a:gd name="connsiteX51" fmla="*/ 8460755 w 12192000"/>
              <a:gd name="connsiteY51" fmla="*/ 1203427 h 2237474"/>
              <a:gd name="connsiteX52" fmla="*/ 8419755 w 12192000"/>
              <a:gd name="connsiteY52" fmla="*/ 1216260 h 2237474"/>
              <a:gd name="connsiteX53" fmla="*/ 8411626 w 12192000"/>
              <a:gd name="connsiteY53" fmla="*/ 1214397 h 2237474"/>
              <a:gd name="connsiteX54" fmla="*/ 8363469 w 12192000"/>
              <a:gd name="connsiteY54" fmla="*/ 1246658 h 2237474"/>
              <a:gd name="connsiteX55" fmla="*/ 8275497 w 12192000"/>
              <a:gd name="connsiteY55" fmla="*/ 1264396 h 2237474"/>
              <a:gd name="connsiteX56" fmla="*/ 8206287 w 12192000"/>
              <a:gd name="connsiteY56" fmla="*/ 1273060 h 2237474"/>
              <a:gd name="connsiteX57" fmla="*/ 8168705 w 12192000"/>
              <a:gd name="connsiteY57" fmla="*/ 1279956 h 2237474"/>
              <a:gd name="connsiteX58" fmla="*/ 8139997 w 12192000"/>
              <a:gd name="connsiteY58" fmla="*/ 1282713 h 2237474"/>
              <a:gd name="connsiteX59" fmla="*/ 8074238 w 12192000"/>
              <a:gd name="connsiteY59" fmla="*/ 1301895 h 2237474"/>
              <a:gd name="connsiteX60" fmla="*/ 7968292 w 12192000"/>
              <a:gd name="connsiteY60" fmla="*/ 1338779 h 2237474"/>
              <a:gd name="connsiteX61" fmla="*/ 7945122 w 12192000"/>
              <a:gd name="connsiteY61" fmla="*/ 1345477 h 2237474"/>
              <a:gd name="connsiteX62" fmla="*/ 7902328 w 12192000"/>
              <a:gd name="connsiteY62" fmla="*/ 1345865 h 2237474"/>
              <a:gd name="connsiteX63" fmla="*/ 7875879 w 12192000"/>
              <a:gd name="connsiteY63" fmla="*/ 1345646 h 2237474"/>
              <a:gd name="connsiteX64" fmla="*/ 7840612 w 12192000"/>
              <a:gd name="connsiteY64" fmla="*/ 1369373 h 2237474"/>
              <a:gd name="connsiteX65" fmla="*/ 7786819 w 12192000"/>
              <a:gd name="connsiteY65" fmla="*/ 1378970 h 2237474"/>
              <a:gd name="connsiteX66" fmla="*/ 7548172 w 12192000"/>
              <a:gd name="connsiteY66" fmla="*/ 1417460 h 2237474"/>
              <a:gd name="connsiteX67" fmla="*/ 7483437 w 12192000"/>
              <a:gd name="connsiteY67" fmla="*/ 1478152 h 2237474"/>
              <a:gd name="connsiteX68" fmla="*/ 7377870 w 12192000"/>
              <a:gd name="connsiteY68" fmla="*/ 1523319 h 2237474"/>
              <a:gd name="connsiteX69" fmla="*/ 7230737 w 12192000"/>
              <a:gd name="connsiteY69" fmla="*/ 1562633 h 2237474"/>
              <a:gd name="connsiteX70" fmla="*/ 7224458 w 12192000"/>
              <a:gd name="connsiteY70" fmla="*/ 1573008 h 2237474"/>
              <a:gd name="connsiteX71" fmla="*/ 7213486 w 12192000"/>
              <a:gd name="connsiteY71" fmla="*/ 1580987 h 2237474"/>
              <a:gd name="connsiteX72" fmla="*/ 7183121 w 12192000"/>
              <a:gd name="connsiteY72" fmla="*/ 1595162 h 2237474"/>
              <a:gd name="connsiteX73" fmla="*/ 7164601 w 12192000"/>
              <a:gd name="connsiteY73" fmla="*/ 1606490 h 2237474"/>
              <a:gd name="connsiteX74" fmla="*/ 7114651 w 12192000"/>
              <a:gd name="connsiteY74" fmla="*/ 1620959 h 2237474"/>
              <a:gd name="connsiteX75" fmla="*/ 7092727 w 12192000"/>
              <a:gd name="connsiteY75" fmla="*/ 1623628 h 2237474"/>
              <a:gd name="connsiteX76" fmla="*/ 7031309 w 12192000"/>
              <a:gd name="connsiteY76" fmla="*/ 1619451 h 2237474"/>
              <a:gd name="connsiteX77" fmla="*/ 6999084 w 12192000"/>
              <a:gd name="connsiteY77" fmla="*/ 1634317 h 2237474"/>
              <a:gd name="connsiteX78" fmla="*/ 6992107 w 12192000"/>
              <a:gd name="connsiteY78" fmla="*/ 1636860 h 2237474"/>
              <a:gd name="connsiteX79" fmla="*/ 6991765 w 12192000"/>
              <a:gd name="connsiteY79" fmla="*/ 1636725 h 2237474"/>
              <a:gd name="connsiteX80" fmla="*/ 6900177 w 12192000"/>
              <a:gd name="connsiteY80" fmla="*/ 1636016 h 2237474"/>
              <a:gd name="connsiteX81" fmla="*/ 6795372 w 12192000"/>
              <a:gd name="connsiteY81" fmla="*/ 1644845 h 2237474"/>
              <a:gd name="connsiteX82" fmla="*/ 6692251 w 12192000"/>
              <a:gd name="connsiteY82" fmla="*/ 1656357 h 2237474"/>
              <a:gd name="connsiteX83" fmla="*/ 6655235 w 12192000"/>
              <a:gd name="connsiteY83" fmla="*/ 1661869 h 2237474"/>
              <a:gd name="connsiteX84" fmla="*/ 6587857 w 12192000"/>
              <a:gd name="connsiteY84" fmla="*/ 1665769 h 2237474"/>
              <a:gd name="connsiteX85" fmla="*/ 6554894 w 12192000"/>
              <a:gd name="connsiteY85" fmla="*/ 1664428 h 2237474"/>
              <a:gd name="connsiteX86" fmla="*/ 6516595 w 12192000"/>
              <a:gd name="connsiteY86" fmla="*/ 1667475 h 2237474"/>
              <a:gd name="connsiteX87" fmla="*/ 6508541 w 12192000"/>
              <a:gd name="connsiteY87" fmla="*/ 1668757 h 2237474"/>
              <a:gd name="connsiteX88" fmla="*/ 6471012 w 12192000"/>
              <a:gd name="connsiteY88" fmla="*/ 1678604 h 2237474"/>
              <a:gd name="connsiteX89" fmla="*/ 6415265 w 12192000"/>
              <a:gd name="connsiteY89" fmla="*/ 1665317 h 2237474"/>
              <a:gd name="connsiteX90" fmla="*/ 6364035 w 12192000"/>
              <a:gd name="connsiteY90" fmla="*/ 1667683 h 2237474"/>
              <a:gd name="connsiteX91" fmla="*/ 6280959 w 12192000"/>
              <a:gd name="connsiteY91" fmla="*/ 1689329 h 2237474"/>
              <a:gd name="connsiteX92" fmla="*/ 6243319 w 12192000"/>
              <a:gd name="connsiteY92" fmla="*/ 1695560 h 2237474"/>
              <a:gd name="connsiteX93" fmla="*/ 6098321 w 12192000"/>
              <a:gd name="connsiteY93" fmla="*/ 1721646 h 2237474"/>
              <a:gd name="connsiteX94" fmla="*/ 5880652 w 12192000"/>
              <a:gd name="connsiteY94" fmla="*/ 1779643 h 2237474"/>
              <a:gd name="connsiteX95" fmla="*/ 5785959 w 12192000"/>
              <a:gd name="connsiteY95" fmla="*/ 1775307 h 2237474"/>
              <a:gd name="connsiteX96" fmla="*/ 5643534 w 12192000"/>
              <a:gd name="connsiteY96" fmla="*/ 1802919 h 2237474"/>
              <a:gd name="connsiteX97" fmla="*/ 5518799 w 12192000"/>
              <a:gd name="connsiteY97" fmla="*/ 1818312 h 2237474"/>
              <a:gd name="connsiteX98" fmla="*/ 5505014 w 12192000"/>
              <a:gd name="connsiteY98" fmla="*/ 1819259 h 2237474"/>
              <a:gd name="connsiteX99" fmla="*/ 5453307 w 12192000"/>
              <a:gd name="connsiteY99" fmla="*/ 1815450 h 2237474"/>
              <a:gd name="connsiteX100" fmla="*/ 5364192 w 12192000"/>
              <a:gd name="connsiteY100" fmla="*/ 1826074 h 2237474"/>
              <a:gd name="connsiteX101" fmla="*/ 5350380 w 12192000"/>
              <a:gd name="connsiteY101" fmla="*/ 1830891 h 2237474"/>
              <a:gd name="connsiteX102" fmla="*/ 5259633 w 12192000"/>
              <a:gd name="connsiteY102" fmla="*/ 1837160 h 2237474"/>
              <a:gd name="connsiteX103" fmla="*/ 5197513 w 12192000"/>
              <a:gd name="connsiteY103" fmla="*/ 1844718 h 2237474"/>
              <a:gd name="connsiteX104" fmla="*/ 5168852 w 12192000"/>
              <a:gd name="connsiteY104" fmla="*/ 1844846 h 2237474"/>
              <a:gd name="connsiteX105" fmla="*/ 5114927 w 12192000"/>
              <a:gd name="connsiteY105" fmla="*/ 1847827 h 2237474"/>
              <a:gd name="connsiteX106" fmla="*/ 5108970 w 12192000"/>
              <a:gd name="connsiteY106" fmla="*/ 1847935 h 2237474"/>
              <a:gd name="connsiteX107" fmla="*/ 5067961 w 12192000"/>
              <a:gd name="connsiteY107" fmla="*/ 1845917 h 2237474"/>
              <a:gd name="connsiteX108" fmla="*/ 5007075 w 12192000"/>
              <a:gd name="connsiteY108" fmla="*/ 1838626 h 2237474"/>
              <a:gd name="connsiteX109" fmla="*/ 4944087 w 12192000"/>
              <a:gd name="connsiteY109" fmla="*/ 1823332 h 2237474"/>
              <a:gd name="connsiteX110" fmla="*/ 4907662 w 12192000"/>
              <a:gd name="connsiteY110" fmla="*/ 1816900 h 2237474"/>
              <a:gd name="connsiteX111" fmla="*/ 4882386 w 12192000"/>
              <a:gd name="connsiteY111" fmla="*/ 1809844 h 2237474"/>
              <a:gd name="connsiteX112" fmla="*/ 4811440 w 12192000"/>
              <a:gd name="connsiteY112" fmla="*/ 1804655 h 2237474"/>
              <a:gd name="connsiteX113" fmla="*/ 4691075 w 12192000"/>
              <a:gd name="connsiteY113" fmla="*/ 1801389 h 2237474"/>
              <a:gd name="connsiteX114" fmla="*/ 4611738 w 12192000"/>
              <a:gd name="connsiteY114" fmla="*/ 1776964 h 2237474"/>
              <a:gd name="connsiteX115" fmla="*/ 4560070 w 12192000"/>
              <a:gd name="connsiteY115" fmla="*/ 1785640 h 2237474"/>
              <a:gd name="connsiteX116" fmla="*/ 4536503 w 12192000"/>
              <a:gd name="connsiteY116" fmla="*/ 1785334 h 2237474"/>
              <a:gd name="connsiteX117" fmla="*/ 4513724 w 12192000"/>
              <a:gd name="connsiteY117" fmla="*/ 1791996 h 2237474"/>
              <a:gd name="connsiteX118" fmla="*/ 4459810 w 12192000"/>
              <a:gd name="connsiteY118" fmla="*/ 1797886 h 2237474"/>
              <a:gd name="connsiteX119" fmla="*/ 4379064 w 12192000"/>
              <a:gd name="connsiteY119" fmla="*/ 1817177 h 2237474"/>
              <a:gd name="connsiteX120" fmla="*/ 4319209 w 12192000"/>
              <a:gd name="connsiteY120" fmla="*/ 1834833 h 2237474"/>
              <a:gd name="connsiteX121" fmla="*/ 4290981 w 12192000"/>
              <a:gd name="connsiteY121" fmla="*/ 1839677 h 2237474"/>
              <a:gd name="connsiteX122" fmla="*/ 4285792 w 12192000"/>
              <a:gd name="connsiteY122" fmla="*/ 1836231 h 2237474"/>
              <a:gd name="connsiteX123" fmla="*/ 4238372 w 12192000"/>
              <a:gd name="connsiteY123" fmla="*/ 1851480 h 2237474"/>
              <a:gd name="connsiteX124" fmla="*/ 4232517 w 12192000"/>
              <a:gd name="connsiteY124" fmla="*/ 1852567 h 2237474"/>
              <a:gd name="connsiteX125" fmla="*/ 4191732 w 12192000"/>
              <a:gd name="connsiteY125" fmla="*/ 1857328 h 2237474"/>
              <a:gd name="connsiteX126" fmla="*/ 4065532 w 12192000"/>
              <a:gd name="connsiteY126" fmla="*/ 1855477 h 2237474"/>
              <a:gd name="connsiteX127" fmla="*/ 4028460 w 12192000"/>
              <a:gd name="connsiteY127" fmla="*/ 1855137 h 2237474"/>
              <a:gd name="connsiteX128" fmla="*/ 4002267 w 12192000"/>
              <a:gd name="connsiteY128" fmla="*/ 1852352 h 2237474"/>
              <a:gd name="connsiteX129" fmla="*/ 3931396 w 12192000"/>
              <a:gd name="connsiteY129" fmla="*/ 1858915 h 2237474"/>
              <a:gd name="connsiteX130" fmla="*/ 3812162 w 12192000"/>
              <a:gd name="connsiteY130" fmla="*/ 1875501 h 2237474"/>
              <a:gd name="connsiteX131" fmla="*/ 3729530 w 12192000"/>
              <a:gd name="connsiteY131" fmla="*/ 1864513 h 2237474"/>
              <a:gd name="connsiteX132" fmla="*/ 3680177 w 12192000"/>
              <a:gd name="connsiteY132" fmla="*/ 1881552 h 2237474"/>
              <a:gd name="connsiteX133" fmla="*/ 3567259 w 12192000"/>
              <a:gd name="connsiteY133" fmla="*/ 1893482 h 2237474"/>
              <a:gd name="connsiteX134" fmla="*/ 3405770 w 12192000"/>
              <a:gd name="connsiteY134" fmla="*/ 1904591 h 2237474"/>
              <a:gd name="connsiteX135" fmla="*/ 3280097 w 12192000"/>
              <a:gd name="connsiteY135" fmla="*/ 1919610 h 2237474"/>
              <a:gd name="connsiteX136" fmla="*/ 3123424 w 12192000"/>
              <a:gd name="connsiteY136" fmla="*/ 1952930 h 2237474"/>
              <a:gd name="connsiteX137" fmla="*/ 3009910 w 12192000"/>
              <a:gd name="connsiteY137" fmla="*/ 1957866 h 2237474"/>
              <a:gd name="connsiteX138" fmla="*/ 2995934 w 12192000"/>
              <a:gd name="connsiteY138" fmla="*/ 1967085 h 2237474"/>
              <a:gd name="connsiteX139" fmla="*/ 2980071 w 12192000"/>
              <a:gd name="connsiteY139" fmla="*/ 1972988 h 2237474"/>
              <a:gd name="connsiteX140" fmla="*/ 2978094 w 12192000"/>
              <a:gd name="connsiteY140" fmla="*/ 1972369 h 2237474"/>
              <a:gd name="connsiteX141" fmla="*/ 2942858 w 12192000"/>
              <a:gd name="connsiteY141" fmla="*/ 1981367 h 2237474"/>
              <a:gd name="connsiteX142" fmla="*/ 2875436 w 12192000"/>
              <a:gd name="connsiteY142" fmla="*/ 1996977 h 2237474"/>
              <a:gd name="connsiteX143" fmla="*/ 2874892 w 12192000"/>
              <a:gd name="connsiteY143" fmla="*/ 1996085 h 2237474"/>
              <a:gd name="connsiteX144" fmla="*/ 2864145 w 12192000"/>
              <a:gd name="connsiteY144" fmla="*/ 1994061 h 2237474"/>
              <a:gd name="connsiteX145" fmla="*/ 2843662 w 12192000"/>
              <a:gd name="connsiteY145" fmla="*/ 1992498 h 2237474"/>
              <a:gd name="connsiteX146" fmla="*/ 2796128 w 12192000"/>
              <a:gd name="connsiteY146" fmla="*/ 1976403 h 2237474"/>
              <a:gd name="connsiteX147" fmla="*/ 2756784 w 12192000"/>
              <a:gd name="connsiteY147" fmla="*/ 1985116 h 2237474"/>
              <a:gd name="connsiteX148" fmla="*/ 2748833 w 12192000"/>
              <a:gd name="connsiteY148" fmla="*/ 1986323 h 2237474"/>
              <a:gd name="connsiteX149" fmla="*/ 2748661 w 12192000"/>
              <a:gd name="connsiteY149" fmla="*/ 1986122 h 2237474"/>
              <a:gd name="connsiteX150" fmla="*/ 2740251 w 12192000"/>
              <a:gd name="connsiteY150" fmla="*/ 1986946 h 2237474"/>
              <a:gd name="connsiteX151" fmla="*/ 2718916 w 12192000"/>
              <a:gd name="connsiteY151" fmla="*/ 1990867 h 2237474"/>
              <a:gd name="connsiteX152" fmla="*/ 2713522 w 12192000"/>
              <a:gd name="connsiteY152" fmla="*/ 1990173 h 2237474"/>
              <a:gd name="connsiteX153" fmla="*/ 2680597 w 12192000"/>
              <a:gd name="connsiteY153" fmla="*/ 1984996 h 2237474"/>
              <a:gd name="connsiteX154" fmla="*/ 2578178 w 12192000"/>
              <a:gd name="connsiteY154" fmla="*/ 1990531 h 2237474"/>
              <a:gd name="connsiteX155" fmla="*/ 2476147 w 12192000"/>
              <a:gd name="connsiteY155" fmla="*/ 1998305 h 2237474"/>
              <a:gd name="connsiteX156" fmla="*/ 2373568 w 12192000"/>
              <a:gd name="connsiteY156" fmla="*/ 2003219 h 2237474"/>
              <a:gd name="connsiteX157" fmla="*/ 2321399 w 12192000"/>
              <a:gd name="connsiteY157" fmla="*/ 1989467 h 2237474"/>
              <a:gd name="connsiteX158" fmla="*/ 2315525 w 12192000"/>
              <a:gd name="connsiteY158" fmla="*/ 1989708 h 2237474"/>
              <a:gd name="connsiteX159" fmla="*/ 2300792 w 12192000"/>
              <a:gd name="connsiteY159" fmla="*/ 1994290 h 2237474"/>
              <a:gd name="connsiteX160" fmla="*/ 2295469 w 12192000"/>
              <a:gd name="connsiteY160" fmla="*/ 1996659 h 2237474"/>
              <a:gd name="connsiteX161" fmla="*/ 2287219 w 12192000"/>
              <a:gd name="connsiteY161" fmla="*/ 1998750 h 2237474"/>
              <a:gd name="connsiteX162" fmla="*/ 2286948 w 12192000"/>
              <a:gd name="connsiteY162" fmla="*/ 1998596 h 2237474"/>
              <a:gd name="connsiteX163" fmla="*/ 2243069 w 12192000"/>
              <a:gd name="connsiteY163" fmla="*/ 2015111 h 2237474"/>
              <a:gd name="connsiteX164" fmla="*/ 2186609 w 12192000"/>
              <a:gd name="connsiteY164" fmla="*/ 2008263 h 2237474"/>
              <a:gd name="connsiteX165" fmla="*/ 2164831 w 12192000"/>
              <a:gd name="connsiteY165" fmla="*/ 2010143 h 2237474"/>
              <a:gd name="connsiteX166" fmla="*/ 2152836 w 12192000"/>
              <a:gd name="connsiteY166" fmla="*/ 2010048 h 2237474"/>
              <a:gd name="connsiteX167" fmla="*/ 2117102 w 12192000"/>
              <a:gd name="connsiteY167" fmla="*/ 2023004 h 2237474"/>
              <a:gd name="connsiteX168" fmla="*/ 2111935 w 12192000"/>
              <a:gd name="connsiteY168" fmla="*/ 2023163 h 2237474"/>
              <a:gd name="connsiteX169" fmla="*/ 2089991 w 12192000"/>
              <a:gd name="connsiteY169" fmla="*/ 2034193 h 2237474"/>
              <a:gd name="connsiteX170" fmla="*/ 2058061 w 12192000"/>
              <a:gd name="connsiteY170" fmla="*/ 2047942 h 2237474"/>
              <a:gd name="connsiteX171" fmla="*/ 2055737 w 12192000"/>
              <a:gd name="connsiteY171" fmla="*/ 2047704 h 2237474"/>
              <a:gd name="connsiteX172" fmla="*/ 2042244 w 12192000"/>
              <a:gd name="connsiteY172" fmla="*/ 2055560 h 2237474"/>
              <a:gd name="connsiteX173" fmla="*/ 1976224 w 12192000"/>
              <a:gd name="connsiteY173" fmla="*/ 2074257 h 2237474"/>
              <a:gd name="connsiteX174" fmla="*/ 1877728 w 12192000"/>
              <a:gd name="connsiteY174" fmla="*/ 2101004 h 2237474"/>
              <a:gd name="connsiteX175" fmla="*/ 1759056 w 12192000"/>
              <a:gd name="connsiteY175" fmla="*/ 2125608 h 2237474"/>
              <a:gd name="connsiteX176" fmla="*/ 1637948 w 12192000"/>
              <a:gd name="connsiteY176" fmla="*/ 2172597 h 2237474"/>
              <a:gd name="connsiteX177" fmla="*/ 1434549 w 12192000"/>
              <a:gd name="connsiteY177" fmla="*/ 2234522 h 2237474"/>
              <a:gd name="connsiteX178" fmla="*/ 1398481 w 12192000"/>
              <a:gd name="connsiteY178" fmla="*/ 2237074 h 2237474"/>
              <a:gd name="connsiteX179" fmla="*/ 1398407 w 12192000"/>
              <a:gd name="connsiteY179" fmla="*/ 2237095 h 2237474"/>
              <a:gd name="connsiteX180" fmla="*/ 1370962 w 12192000"/>
              <a:gd name="connsiteY180" fmla="*/ 2237474 h 2237474"/>
              <a:gd name="connsiteX181" fmla="*/ 1356367 w 12192000"/>
              <a:gd name="connsiteY181" fmla="*/ 2235089 h 2237474"/>
              <a:gd name="connsiteX182" fmla="*/ 1324828 w 12192000"/>
              <a:gd name="connsiteY182" fmla="*/ 2231968 h 2237474"/>
              <a:gd name="connsiteX183" fmla="*/ 1297744 w 12192000"/>
              <a:gd name="connsiteY183" fmla="*/ 2235849 h 2237474"/>
              <a:gd name="connsiteX184" fmla="*/ 1286236 w 12192000"/>
              <a:gd name="connsiteY184" fmla="*/ 2233135 h 2237474"/>
              <a:gd name="connsiteX185" fmla="*/ 1283504 w 12192000"/>
              <a:gd name="connsiteY185" fmla="*/ 2233797 h 2237474"/>
              <a:gd name="connsiteX186" fmla="*/ 1279765 w 12192000"/>
              <a:gd name="connsiteY186" fmla="*/ 2229639 h 2237474"/>
              <a:gd name="connsiteX187" fmla="*/ 1195347 w 12192000"/>
              <a:gd name="connsiteY187" fmla="*/ 2212354 h 2237474"/>
              <a:gd name="connsiteX188" fmla="*/ 970251 w 12192000"/>
              <a:gd name="connsiteY188" fmla="*/ 2221029 h 2237474"/>
              <a:gd name="connsiteX189" fmla="*/ 812914 w 12192000"/>
              <a:gd name="connsiteY189" fmla="*/ 2202752 h 2237474"/>
              <a:gd name="connsiteX190" fmla="*/ 800195 w 12192000"/>
              <a:gd name="connsiteY190" fmla="*/ 2209407 h 2237474"/>
              <a:gd name="connsiteX191" fmla="*/ 784978 w 12192000"/>
              <a:gd name="connsiteY191" fmla="*/ 2212360 h 2237474"/>
              <a:gd name="connsiteX192" fmla="*/ 681987 w 12192000"/>
              <a:gd name="connsiteY192" fmla="*/ 2216757 h 2237474"/>
              <a:gd name="connsiteX193" fmla="*/ 669923 w 12192000"/>
              <a:gd name="connsiteY193" fmla="*/ 2211682 h 2237474"/>
              <a:gd name="connsiteX194" fmla="*/ 648680 w 12192000"/>
              <a:gd name="connsiteY194" fmla="*/ 2206229 h 2237474"/>
              <a:gd name="connsiteX195" fmla="*/ 597225 w 12192000"/>
              <a:gd name="connsiteY195" fmla="*/ 2180999 h 2237474"/>
              <a:gd name="connsiteX196" fmla="*/ 558449 w 12192000"/>
              <a:gd name="connsiteY196" fmla="*/ 2182346 h 2237474"/>
              <a:gd name="connsiteX197" fmla="*/ 550517 w 12192000"/>
              <a:gd name="connsiteY197" fmla="*/ 2182060 h 2237474"/>
              <a:gd name="connsiteX198" fmla="*/ 550309 w 12192000"/>
              <a:gd name="connsiteY198" fmla="*/ 2181825 h 2237474"/>
              <a:gd name="connsiteX199" fmla="*/ 541836 w 12192000"/>
              <a:gd name="connsiteY199" fmla="*/ 2181063 h 2237474"/>
              <a:gd name="connsiteX200" fmla="*/ 536057 w 12192000"/>
              <a:gd name="connsiteY200" fmla="*/ 2181537 h 2237474"/>
              <a:gd name="connsiteX201" fmla="*/ 520671 w 12192000"/>
              <a:gd name="connsiteY201" fmla="*/ 2180980 h 2237474"/>
              <a:gd name="connsiteX202" fmla="*/ 515024 w 12192000"/>
              <a:gd name="connsiteY202" fmla="*/ 2179258 h 2237474"/>
              <a:gd name="connsiteX203" fmla="*/ 512278 w 12192000"/>
              <a:gd name="connsiteY203" fmla="*/ 2176369 h 2237474"/>
              <a:gd name="connsiteX204" fmla="*/ 480419 w 12192000"/>
              <a:gd name="connsiteY204" fmla="*/ 2167807 h 2237474"/>
              <a:gd name="connsiteX205" fmla="*/ 413835 w 12192000"/>
              <a:gd name="connsiteY205" fmla="*/ 2156783 h 2237474"/>
              <a:gd name="connsiteX206" fmla="*/ 376513 w 12192000"/>
              <a:gd name="connsiteY206" fmla="*/ 2154014 h 2237474"/>
              <a:gd name="connsiteX207" fmla="*/ 273386 w 12192000"/>
              <a:gd name="connsiteY207" fmla="*/ 2142551 h 2237474"/>
              <a:gd name="connsiteX208" fmla="*/ 169207 w 12192000"/>
              <a:gd name="connsiteY208" fmla="*/ 2128100 h 2237474"/>
              <a:gd name="connsiteX209" fmla="*/ 93149 w 12192000"/>
              <a:gd name="connsiteY209" fmla="*/ 2105324 h 2237474"/>
              <a:gd name="connsiteX210" fmla="*/ 88109 w 12192000"/>
              <a:gd name="connsiteY210" fmla="*/ 2106704 h 2237474"/>
              <a:gd name="connsiteX211" fmla="*/ 80022 w 12192000"/>
              <a:gd name="connsiteY211" fmla="*/ 2107254 h 2237474"/>
              <a:gd name="connsiteX212" fmla="*/ 79717 w 12192000"/>
              <a:gd name="connsiteY212" fmla="*/ 2107046 h 2237474"/>
              <a:gd name="connsiteX213" fmla="*/ 72352 w 12192000"/>
              <a:gd name="connsiteY213" fmla="*/ 2107991 h 2237474"/>
              <a:gd name="connsiteX214" fmla="*/ 37645 w 12192000"/>
              <a:gd name="connsiteY214" fmla="*/ 2115401 h 2237474"/>
              <a:gd name="connsiteX215" fmla="*/ 4572 w 12192000"/>
              <a:gd name="connsiteY215" fmla="*/ 2111091 h 2237474"/>
              <a:gd name="connsiteX216" fmla="*/ 0 w 12192000"/>
              <a:gd name="connsiteY216" fmla="*/ 2110468 h 2237474"/>
              <a:gd name="connsiteX217" fmla="*/ 0 w 12192000"/>
              <a:gd name="connsiteY21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61459 w 12192000"/>
              <a:gd name="connsiteY25" fmla="*/ 862394 h 2237474"/>
              <a:gd name="connsiteX26" fmla="*/ 9705768 w 12192000"/>
              <a:gd name="connsiteY26" fmla="*/ 894610 h 2237474"/>
              <a:gd name="connsiteX27" fmla="*/ 9683005 w 12192000"/>
              <a:gd name="connsiteY27" fmla="*/ 894128 h 2237474"/>
              <a:gd name="connsiteX28" fmla="*/ 9594438 w 12192000"/>
              <a:gd name="connsiteY28" fmla="*/ 919051 h 2237474"/>
              <a:gd name="connsiteX29" fmla="*/ 9577033 w 12192000"/>
              <a:gd name="connsiteY29" fmla="*/ 922857 h 2237474"/>
              <a:gd name="connsiteX30" fmla="*/ 9544189 w 12192000"/>
              <a:gd name="connsiteY30" fmla="*/ 938966 h 2237474"/>
              <a:gd name="connsiteX31" fmla="*/ 9500499 w 12192000"/>
              <a:gd name="connsiteY31" fmla="*/ 954680 h 2237474"/>
              <a:gd name="connsiteX32" fmla="*/ 9428195 w 12192000"/>
              <a:gd name="connsiteY32" fmla="*/ 986225 h 2237474"/>
              <a:gd name="connsiteX33" fmla="*/ 9410017 w 12192000"/>
              <a:gd name="connsiteY33" fmla="*/ 993931 h 2237474"/>
              <a:gd name="connsiteX34" fmla="*/ 9392919 w 12192000"/>
              <a:gd name="connsiteY34" fmla="*/ 994656 h 2237474"/>
              <a:gd name="connsiteX35" fmla="*/ 9278619 w 12192000"/>
              <a:gd name="connsiteY35" fmla="*/ 1011878 h 2237474"/>
              <a:gd name="connsiteX36" fmla="*/ 9268019 w 12192000"/>
              <a:gd name="connsiteY36" fmla="*/ 1007442 h 2237474"/>
              <a:gd name="connsiteX37" fmla="*/ 9234662 w 12192000"/>
              <a:gd name="connsiteY37" fmla="*/ 1023056 h 2237474"/>
              <a:gd name="connsiteX38" fmla="*/ 9181033 w 12192000"/>
              <a:gd name="connsiteY38" fmla="*/ 1037921 h 2237474"/>
              <a:gd name="connsiteX39" fmla="*/ 9155969 w 12192000"/>
              <a:gd name="connsiteY39" fmla="*/ 1046804 h 2237474"/>
              <a:gd name="connsiteX40" fmla="*/ 9133985 w 12192000"/>
              <a:gd name="connsiteY40" fmla="*/ 1046450 h 2237474"/>
              <a:gd name="connsiteX41" fmla="*/ 9012987 w 12192000"/>
              <a:gd name="connsiteY41" fmla="*/ 1061986 h 2237474"/>
              <a:gd name="connsiteX42" fmla="*/ 8968445 w 12192000"/>
              <a:gd name="connsiteY42" fmla="*/ 1052169 h 2237474"/>
              <a:gd name="connsiteX43" fmla="*/ 8958984 w 12192000"/>
              <a:gd name="connsiteY43" fmla="*/ 1057212 h 2237474"/>
              <a:gd name="connsiteX44" fmla="*/ 8886001 w 12192000"/>
              <a:gd name="connsiteY44" fmla="*/ 1067468 h 2237474"/>
              <a:gd name="connsiteX45" fmla="*/ 8838610 w 12192000"/>
              <a:gd name="connsiteY45" fmla="*/ 1075091 h 2237474"/>
              <a:gd name="connsiteX46" fmla="*/ 8750383 w 12192000"/>
              <a:gd name="connsiteY46" fmla="*/ 1097387 h 2237474"/>
              <a:gd name="connsiteX47" fmla="*/ 8697365 w 12192000"/>
              <a:gd name="connsiteY47" fmla="*/ 1105869 h 2237474"/>
              <a:gd name="connsiteX48" fmla="*/ 8665605 w 12192000"/>
              <a:gd name="connsiteY48" fmla="*/ 1110791 h 2237474"/>
              <a:gd name="connsiteX49" fmla="*/ 8584946 w 12192000"/>
              <a:gd name="connsiteY49" fmla="*/ 1135226 h 2237474"/>
              <a:gd name="connsiteX50" fmla="*/ 8460755 w 12192000"/>
              <a:gd name="connsiteY50" fmla="*/ 1203427 h 2237474"/>
              <a:gd name="connsiteX51" fmla="*/ 8419755 w 12192000"/>
              <a:gd name="connsiteY51" fmla="*/ 1216260 h 2237474"/>
              <a:gd name="connsiteX52" fmla="*/ 8411626 w 12192000"/>
              <a:gd name="connsiteY52" fmla="*/ 1214397 h 2237474"/>
              <a:gd name="connsiteX53" fmla="*/ 8363469 w 12192000"/>
              <a:gd name="connsiteY53" fmla="*/ 1246658 h 2237474"/>
              <a:gd name="connsiteX54" fmla="*/ 8275497 w 12192000"/>
              <a:gd name="connsiteY54" fmla="*/ 1264396 h 2237474"/>
              <a:gd name="connsiteX55" fmla="*/ 8206287 w 12192000"/>
              <a:gd name="connsiteY55" fmla="*/ 1273060 h 2237474"/>
              <a:gd name="connsiteX56" fmla="*/ 8168705 w 12192000"/>
              <a:gd name="connsiteY56" fmla="*/ 1279956 h 2237474"/>
              <a:gd name="connsiteX57" fmla="*/ 8139997 w 12192000"/>
              <a:gd name="connsiteY57" fmla="*/ 1282713 h 2237474"/>
              <a:gd name="connsiteX58" fmla="*/ 8074238 w 12192000"/>
              <a:gd name="connsiteY58" fmla="*/ 1301895 h 2237474"/>
              <a:gd name="connsiteX59" fmla="*/ 7968292 w 12192000"/>
              <a:gd name="connsiteY59" fmla="*/ 1338779 h 2237474"/>
              <a:gd name="connsiteX60" fmla="*/ 7945122 w 12192000"/>
              <a:gd name="connsiteY60" fmla="*/ 1345477 h 2237474"/>
              <a:gd name="connsiteX61" fmla="*/ 7902328 w 12192000"/>
              <a:gd name="connsiteY61" fmla="*/ 1345865 h 2237474"/>
              <a:gd name="connsiteX62" fmla="*/ 7875879 w 12192000"/>
              <a:gd name="connsiteY62" fmla="*/ 1345646 h 2237474"/>
              <a:gd name="connsiteX63" fmla="*/ 7840612 w 12192000"/>
              <a:gd name="connsiteY63" fmla="*/ 1369373 h 2237474"/>
              <a:gd name="connsiteX64" fmla="*/ 7786819 w 12192000"/>
              <a:gd name="connsiteY64" fmla="*/ 1378970 h 2237474"/>
              <a:gd name="connsiteX65" fmla="*/ 7548172 w 12192000"/>
              <a:gd name="connsiteY65" fmla="*/ 1417460 h 2237474"/>
              <a:gd name="connsiteX66" fmla="*/ 7483437 w 12192000"/>
              <a:gd name="connsiteY66" fmla="*/ 1478152 h 2237474"/>
              <a:gd name="connsiteX67" fmla="*/ 7377870 w 12192000"/>
              <a:gd name="connsiteY67" fmla="*/ 1523319 h 2237474"/>
              <a:gd name="connsiteX68" fmla="*/ 7230737 w 12192000"/>
              <a:gd name="connsiteY68" fmla="*/ 1562633 h 2237474"/>
              <a:gd name="connsiteX69" fmla="*/ 7224458 w 12192000"/>
              <a:gd name="connsiteY69" fmla="*/ 1573008 h 2237474"/>
              <a:gd name="connsiteX70" fmla="*/ 7213486 w 12192000"/>
              <a:gd name="connsiteY70" fmla="*/ 1580987 h 2237474"/>
              <a:gd name="connsiteX71" fmla="*/ 7183121 w 12192000"/>
              <a:gd name="connsiteY71" fmla="*/ 1595162 h 2237474"/>
              <a:gd name="connsiteX72" fmla="*/ 7164601 w 12192000"/>
              <a:gd name="connsiteY72" fmla="*/ 1606490 h 2237474"/>
              <a:gd name="connsiteX73" fmla="*/ 7114651 w 12192000"/>
              <a:gd name="connsiteY73" fmla="*/ 1620959 h 2237474"/>
              <a:gd name="connsiteX74" fmla="*/ 7092727 w 12192000"/>
              <a:gd name="connsiteY74" fmla="*/ 1623628 h 2237474"/>
              <a:gd name="connsiteX75" fmla="*/ 7031309 w 12192000"/>
              <a:gd name="connsiteY75" fmla="*/ 1619451 h 2237474"/>
              <a:gd name="connsiteX76" fmla="*/ 6999084 w 12192000"/>
              <a:gd name="connsiteY76" fmla="*/ 1634317 h 2237474"/>
              <a:gd name="connsiteX77" fmla="*/ 6992107 w 12192000"/>
              <a:gd name="connsiteY77" fmla="*/ 1636860 h 2237474"/>
              <a:gd name="connsiteX78" fmla="*/ 6991765 w 12192000"/>
              <a:gd name="connsiteY78" fmla="*/ 1636725 h 2237474"/>
              <a:gd name="connsiteX79" fmla="*/ 6900177 w 12192000"/>
              <a:gd name="connsiteY79" fmla="*/ 1636016 h 2237474"/>
              <a:gd name="connsiteX80" fmla="*/ 6795372 w 12192000"/>
              <a:gd name="connsiteY80" fmla="*/ 1644845 h 2237474"/>
              <a:gd name="connsiteX81" fmla="*/ 6692251 w 12192000"/>
              <a:gd name="connsiteY81" fmla="*/ 1656357 h 2237474"/>
              <a:gd name="connsiteX82" fmla="*/ 6655235 w 12192000"/>
              <a:gd name="connsiteY82" fmla="*/ 1661869 h 2237474"/>
              <a:gd name="connsiteX83" fmla="*/ 6587857 w 12192000"/>
              <a:gd name="connsiteY83" fmla="*/ 1665769 h 2237474"/>
              <a:gd name="connsiteX84" fmla="*/ 6554894 w 12192000"/>
              <a:gd name="connsiteY84" fmla="*/ 1664428 h 2237474"/>
              <a:gd name="connsiteX85" fmla="*/ 6516595 w 12192000"/>
              <a:gd name="connsiteY85" fmla="*/ 1667475 h 2237474"/>
              <a:gd name="connsiteX86" fmla="*/ 6508541 w 12192000"/>
              <a:gd name="connsiteY86" fmla="*/ 1668757 h 2237474"/>
              <a:gd name="connsiteX87" fmla="*/ 6471012 w 12192000"/>
              <a:gd name="connsiteY87" fmla="*/ 1678604 h 2237474"/>
              <a:gd name="connsiteX88" fmla="*/ 6415265 w 12192000"/>
              <a:gd name="connsiteY88" fmla="*/ 1665317 h 2237474"/>
              <a:gd name="connsiteX89" fmla="*/ 6364035 w 12192000"/>
              <a:gd name="connsiteY89" fmla="*/ 1667683 h 2237474"/>
              <a:gd name="connsiteX90" fmla="*/ 6280959 w 12192000"/>
              <a:gd name="connsiteY90" fmla="*/ 1689329 h 2237474"/>
              <a:gd name="connsiteX91" fmla="*/ 6243319 w 12192000"/>
              <a:gd name="connsiteY91" fmla="*/ 1695560 h 2237474"/>
              <a:gd name="connsiteX92" fmla="*/ 6098321 w 12192000"/>
              <a:gd name="connsiteY92" fmla="*/ 1721646 h 2237474"/>
              <a:gd name="connsiteX93" fmla="*/ 5880652 w 12192000"/>
              <a:gd name="connsiteY93" fmla="*/ 1779643 h 2237474"/>
              <a:gd name="connsiteX94" fmla="*/ 5785959 w 12192000"/>
              <a:gd name="connsiteY94" fmla="*/ 1775307 h 2237474"/>
              <a:gd name="connsiteX95" fmla="*/ 5643534 w 12192000"/>
              <a:gd name="connsiteY95" fmla="*/ 1802919 h 2237474"/>
              <a:gd name="connsiteX96" fmla="*/ 5518799 w 12192000"/>
              <a:gd name="connsiteY96" fmla="*/ 1818312 h 2237474"/>
              <a:gd name="connsiteX97" fmla="*/ 5505014 w 12192000"/>
              <a:gd name="connsiteY97" fmla="*/ 1819259 h 2237474"/>
              <a:gd name="connsiteX98" fmla="*/ 5453307 w 12192000"/>
              <a:gd name="connsiteY98" fmla="*/ 1815450 h 2237474"/>
              <a:gd name="connsiteX99" fmla="*/ 5364192 w 12192000"/>
              <a:gd name="connsiteY99" fmla="*/ 1826074 h 2237474"/>
              <a:gd name="connsiteX100" fmla="*/ 5350380 w 12192000"/>
              <a:gd name="connsiteY100" fmla="*/ 1830891 h 2237474"/>
              <a:gd name="connsiteX101" fmla="*/ 5259633 w 12192000"/>
              <a:gd name="connsiteY101" fmla="*/ 1837160 h 2237474"/>
              <a:gd name="connsiteX102" fmla="*/ 5197513 w 12192000"/>
              <a:gd name="connsiteY102" fmla="*/ 1844718 h 2237474"/>
              <a:gd name="connsiteX103" fmla="*/ 5168852 w 12192000"/>
              <a:gd name="connsiteY103" fmla="*/ 1844846 h 2237474"/>
              <a:gd name="connsiteX104" fmla="*/ 5114927 w 12192000"/>
              <a:gd name="connsiteY104" fmla="*/ 1847827 h 2237474"/>
              <a:gd name="connsiteX105" fmla="*/ 5108970 w 12192000"/>
              <a:gd name="connsiteY105" fmla="*/ 1847935 h 2237474"/>
              <a:gd name="connsiteX106" fmla="*/ 5067961 w 12192000"/>
              <a:gd name="connsiteY106" fmla="*/ 1845917 h 2237474"/>
              <a:gd name="connsiteX107" fmla="*/ 5007075 w 12192000"/>
              <a:gd name="connsiteY107" fmla="*/ 1838626 h 2237474"/>
              <a:gd name="connsiteX108" fmla="*/ 4944087 w 12192000"/>
              <a:gd name="connsiteY108" fmla="*/ 1823332 h 2237474"/>
              <a:gd name="connsiteX109" fmla="*/ 4907662 w 12192000"/>
              <a:gd name="connsiteY109" fmla="*/ 1816900 h 2237474"/>
              <a:gd name="connsiteX110" fmla="*/ 4882386 w 12192000"/>
              <a:gd name="connsiteY110" fmla="*/ 1809844 h 2237474"/>
              <a:gd name="connsiteX111" fmla="*/ 4811440 w 12192000"/>
              <a:gd name="connsiteY111" fmla="*/ 1804655 h 2237474"/>
              <a:gd name="connsiteX112" fmla="*/ 4691075 w 12192000"/>
              <a:gd name="connsiteY112" fmla="*/ 1801389 h 2237474"/>
              <a:gd name="connsiteX113" fmla="*/ 4611738 w 12192000"/>
              <a:gd name="connsiteY113" fmla="*/ 1776964 h 2237474"/>
              <a:gd name="connsiteX114" fmla="*/ 4560070 w 12192000"/>
              <a:gd name="connsiteY114" fmla="*/ 1785640 h 2237474"/>
              <a:gd name="connsiteX115" fmla="*/ 4536503 w 12192000"/>
              <a:gd name="connsiteY115" fmla="*/ 1785334 h 2237474"/>
              <a:gd name="connsiteX116" fmla="*/ 4513724 w 12192000"/>
              <a:gd name="connsiteY116" fmla="*/ 1791996 h 2237474"/>
              <a:gd name="connsiteX117" fmla="*/ 4459810 w 12192000"/>
              <a:gd name="connsiteY117" fmla="*/ 1797886 h 2237474"/>
              <a:gd name="connsiteX118" fmla="*/ 4379064 w 12192000"/>
              <a:gd name="connsiteY118" fmla="*/ 1817177 h 2237474"/>
              <a:gd name="connsiteX119" fmla="*/ 4319209 w 12192000"/>
              <a:gd name="connsiteY119" fmla="*/ 1834833 h 2237474"/>
              <a:gd name="connsiteX120" fmla="*/ 4290981 w 12192000"/>
              <a:gd name="connsiteY120" fmla="*/ 1839677 h 2237474"/>
              <a:gd name="connsiteX121" fmla="*/ 4285792 w 12192000"/>
              <a:gd name="connsiteY121" fmla="*/ 1836231 h 2237474"/>
              <a:gd name="connsiteX122" fmla="*/ 4238372 w 12192000"/>
              <a:gd name="connsiteY122" fmla="*/ 1851480 h 2237474"/>
              <a:gd name="connsiteX123" fmla="*/ 4232517 w 12192000"/>
              <a:gd name="connsiteY123" fmla="*/ 1852567 h 2237474"/>
              <a:gd name="connsiteX124" fmla="*/ 4191732 w 12192000"/>
              <a:gd name="connsiteY124" fmla="*/ 1857328 h 2237474"/>
              <a:gd name="connsiteX125" fmla="*/ 4065532 w 12192000"/>
              <a:gd name="connsiteY125" fmla="*/ 1855477 h 2237474"/>
              <a:gd name="connsiteX126" fmla="*/ 4028460 w 12192000"/>
              <a:gd name="connsiteY126" fmla="*/ 1855137 h 2237474"/>
              <a:gd name="connsiteX127" fmla="*/ 4002267 w 12192000"/>
              <a:gd name="connsiteY127" fmla="*/ 1852352 h 2237474"/>
              <a:gd name="connsiteX128" fmla="*/ 3931396 w 12192000"/>
              <a:gd name="connsiteY128" fmla="*/ 1858915 h 2237474"/>
              <a:gd name="connsiteX129" fmla="*/ 3812162 w 12192000"/>
              <a:gd name="connsiteY129" fmla="*/ 1875501 h 2237474"/>
              <a:gd name="connsiteX130" fmla="*/ 3729530 w 12192000"/>
              <a:gd name="connsiteY130" fmla="*/ 1864513 h 2237474"/>
              <a:gd name="connsiteX131" fmla="*/ 3680177 w 12192000"/>
              <a:gd name="connsiteY131" fmla="*/ 1881552 h 2237474"/>
              <a:gd name="connsiteX132" fmla="*/ 3567259 w 12192000"/>
              <a:gd name="connsiteY132" fmla="*/ 1893482 h 2237474"/>
              <a:gd name="connsiteX133" fmla="*/ 3405770 w 12192000"/>
              <a:gd name="connsiteY133" fmla="*/ 1904591 h 2237474"/>
              <a:gd name="connsiteX134" fmla="*/ 3280097 w 12192000"/>
              <a:gd name="connsiteY134" fmla="*/ 1919610 h 2237474"/>
              <a:gd name="connsiteX135" fmla="*/ 3123424 w 12192000"/>
              <a:gd name="connsiteY135" fmla="*/ 1952930 h 2237474"/>
              <a:gd name="connsiteX136" fmla="*/ 3009910 w 12192000"/>
              <a:gd name="connsiteY136" fmla="*/ 1957866 h 2237474"/>
              <a:gd name="connsiteX137" fmla="*/ 2995934 w 12192000"/>
              <a:gd name="connsiteY137" fmla="*/ 1967085 h 2237474"/>
              <a:gd name="connsiteX138" fmla="*/ 2980071 w 12192000"/>
              <a:gd name="connsiteY138" fmla="*/ 1972988 h 2237474"/>
              <a:gd name="connsiteX139" fmla="*/ 2978094 w 12192000"/>
              <a:gd name="connsiteY139" fmla="*/ 1972369 h 2237474"/>
              <a:gd name="connsiteX140" fmla="*/ 2942858 w 12192000"/>
              <a:gd name="connsiteY140" fmla="*/ 1981367 h 2237474"/>
              <a:gd name="connsiteX141" fmla="*/ 2875436 w 12192000"/>
              <a:gd name="connsiteY141" fmla="*/ 1996977 h 2237474"/>
              <a:gd name="connsiteX142" fmla="*/ 2874892 w 12192000"/>
              <a:gd name="connsiteY142" fmla="*/ 1996085 h 2237474"/>
              <a:gd name="connsiteX143" fmla="*/ 2864145 w 12192000"/>
              <a:gd name="connsiteY143" fmla="*/ 1994061 h 2237474"/>
              <a:gd name="connsiteX144" fmla="*/ 2843662 w 12192000"/>
              <a:gd name="connsiteY144" fmla="*/ 1992498 h 2237474"/>
              <a:gd name="connsiteX145" fmla="*/ 2796128 w 12192000"/>
              <a:gd name="connsiteY145" fmla="*/ 1976403 h 2237474"/>
              <a:gd name="connsiteX146" fmla="*/ 2756784 w 12192000"/>
              <a:gd name="connsiteY146" fmla="*/ 1985116 h 2237474"/>
              <a:gd name="connsiteX147" fmla="*/ 2748833 w 12192000"/>
              <a:gd name="connsiteY147" fmla="*/ 1986323 h 2237474"/>
              <a:gd name="connsiteX148" fmla="*/ 2748661 w 12192000"/>
              <a:gd name="connsiteY148" fmla="*/ 1986122 h 2237474"/>
              <a:gd name="connsiteX149" fmla="*/ 2740251 w 12192000"/>
              <a:gd name="connsiteY149" fmla="*/ 1986946 h 2237474"/>
              <a:gd name="connsiteX150" fmla="*/ 2718916 w 12192000"/>
              <a:gd name="connsiteY150" fmla="*/ 1990867 h 2237474"/>
              <a:gd name="connsiteX151" fmla="*/ 2713522 w 12192000"/>
              <a:gd name="connsiteY151" fmla="*/ 1990173 h 2237474"/>
              <a:gd name="connsiteX152" fmla="*/ 2680597 w 12192000"/>
              <a:gd name="connsiteY152" fmla="*/ 1984996 h 2237474"/>
              <a:gd name="connsiteX153" fmla="*/ 2578178 w 12192000"/>
              <a:gd name="connsiteY153" fmla="*/ 1990531 h 2237474"/>
              <a:gd name="connsiteX154" fmla="*/ 2476147 w 12192000"/>
              <a:gd name="connsiteY154" fmla="*/ 1998305 h 2237474"/>
              <a:gd name="connsiteX155" fmla="*/ 2373568 w 12192000"/>
              <a:gd name="connsiteY155" fmla="*/ 2003219 h 2237474"/>
              <a:gd name="connsiteX156" fmla="*/ 2321399 w 12192000"/>
              <a:gd name="connsiteY156" fmla="*/ 1989467 h 2237474"/>
              <a:gd name="connsiteX157" fmla="*/ 2315525 w 12192000"/>
              <a:gd name="connsiteY157" fmla="*/ 1989708 h 2237474"/>
              <a:gd name="connsiteX158" fmla="*/ 2300792 w 12192000"/>
              <a:gd name="connsiteY158" fmla="*/ 1994290 h 2237474"/>
              <a:gd name="connsiteX159" fmla="*/ 2295469 w 12192000"/>
              <a:gd name="connsiteY159" fmla="*/ 1996659 h 2237474"/>
              <a:gd name="connsiteX160" fmla="*/ 2287219 w 12192000"/>
              <a:gd name="connsiteY160" fmla="*/ 1998750 h 2237474"/>
              <a:gd name="connsiteX161" fmla="*/ 2286948 w 12192000"/>
              <a:gd name="connsiteY161" fmla="*/ 1998596 h 2237474"/>
              <a:gd name="connsiteX162" fmla="*/ 2243069 w 12192000"/>
              <a:gd name="connsiteY162" fmla="*/ 2015111 h 2237474"/>
              <a:gd name="connsiteX163" fmla="*/ 2186609 w 12192000"/>
              <a:gd name="connsiteY163" fmla="*/ 2008263 h 2237474"/>
              <a:gd name="connsiteX164" fmla="*/ 2164831 w 12192000"/>
              <a:gd name="connsiteY164" fmla="*/ 2010143 h 2237474"/>
              <a:gd name="connsiteX165" fmla="*/ 2152836 w 12192000"/>
              <a:gd name="connsiteY165" fmla="*/ 2010048 h 2237474"/>
              <a:gd name="connsiteX166" fmla="*/ 2117102 w 12192000"/>
              <a:gd name="connsiteY166" fmla="*/ 2023004 h 2237474"/>
              <a:gd name="connsiteX167" fmla="*/ 2111935 w 12192000"/>
              <a:gd name="connsiteY167" fmla="*/ 2023163 h 2237474"/>
              <a:gd name="connsiteX168" fmla="*/ 2089991 w 12192000"/>
              <a:gd name="connsiteY168" fmla="*/ 2034193 h 2237474"/>
              <a:gd name="connsiteX169" fmla="*/ 2058061 w 12192000"/>
              <a:gd name="connsiteY169" fmla="*/ 2047942 h 2237474"/>
              <a:gd name="connsiteX170" fmla="*/ 2055737 w 12192000"/>
              <a:gd name="connsiteY170" fmla="*/ 2047704 h 2237474"/>
              <a:gd name="connsiteX171" fmla="*/ 2042244 w 12192000"/>
              <a:gd name="connsiteY171" fmla="*/ 2055560 h 2237474"/>
              <a:gd name="connsiteX172" fmla="*/ 1976224 w 12192000"/>
              <a:gd name="connsiteY172" fmla="*/ 2074257 h 2237474"/>
              <a:gd name="connsiteX173" fmla="*/ 1877728 w 12192000"/>
              <a:gd name="connsiteY173" fmla="*/ 2101004 h 2237474"/>
              <a:gd name="connsiteX174" fmla="*/ 1759056 w 12192000"/>
              <a:gd name="connsiteY174" fmla="*/ 2125608 h 2237474"/>
              <a:gd name="connsiteX175" fmla="*/ 1637948 w 12192000"/>
              <a:gd name="connsiteY175" fmla="*/ 2172597 h 2237474"/>
              <a:gd name="connsiteX176" fmla="*/ 1434549 w 12192000"/>
              <a:gd name="connsiteY176" fmla="*/ 2234522 h 2237474"/>
              <a:gd name="connsiteX177" fmla="*/ 1398481 w 12192000"/>
              <a:gd name="connsiteY177" fmla="*/ 2237074 h 2237474"/>
              <a:gd name="connsiteX178" fmla="*/ 1398407 w 12192000"/>
              <a:gd name="connsiteY178" fmla="*/ 2237095 h 2237474"/>
              <a:gd name="connsiteX179" fmla="*/ 1370962 w 12192000"/>
              <a:gd name="connsiteY179" fmla="*/ 2237474 h 2237474"/>
              <a:gd name="connsiteX180" fmla="*/ 1356367 w 12192000"/>
              <a:gd name="connsiteY180" fmla="*/ 2235089 h 2237474"/>
              <a:gd name="connsiteX181" fmla="*/ 1324828 w 12192000"/>
              <a:gd name="connsiteY181" fmla="*/ 2231968 h 2237474"/>
              <a:gd name="connsiteX182" fmla="*/ 1297744 w 12192000"/>
              <a:gd name="connsiteY182" fmla="*/ 2235849 h 2237474"/>
              <a:gd name="connsiteX183" fmla="*/ 1286236 w 12192000"/>
              <a:gd name="connsiteY183" fmla="*/ 2233135 h 2237474"/>
              <a:gd name="connsiteX184" fmla="*/ 1283504 w 12192000"/>
              <a:gd name="connsiteY184" fmla="*/ 2233797 h 2237474"/>
              <a:gd name="connsiteX185" fmla="*/ 1279765 w 12192000"/>
              <a:gd name="connsiteY185" fmla="*/ 2229639 h 2237474"/>
              <a:gd name="connsiteX186" fmla="*/ 1195347 w 12192000"/>
              <a:gd name="connsiteY186" fmla="*/ 2212354 h 2237474"/>
              <a:gd name="connsiteX187" fmla="*/ 970251 w 12192000"/>
              <a:gd name="connsiteY187" fmla="*/ 2221029 h 2237474"/>
              <a:gd name="connsiteX188" fmla="*/ 812914 w 12192000"/>
              <a:gd name="connsiteY188" fmla="*/ 2202752 h 2237474"/>
              <a:gd name="connsiteX189" fmla="*/ 800195 w 12192000"/>
              <a:gd name="connsiteY189" fmla="*/ 2209407 h 2237474"/>
              <a:gd name="connsiteX190" fmla="*/ 784978 w 12192000"/>
              <a:gd name="connsiteY190" fmla="*/ 2212360 h 2237474"/>
              <a:gd name="connsiteX191" fmla="*/ 681987 w 12192000"/>
              <a:gd name="connsiteY191" fmla="*/ 2216757 h 2237474"/>
              <a:gd name="connsiteX192" fmla="*/ 669923 w 12192000"/>
              <a:gd name="connsiteY192" fmla="*/ 2211682 h 2237474"/>
              <a:gd name="connsiteX193" fmla="*/ 648680 w 12192000"/>
              <a:gd name="connsiteY193" fmla="*/ 2206229 h 2237474"/>
              <a:gd name="connsiteX194" fmla="*/ 597225 w 12192000"/>
              <a:gd name="connsiteY194" fmla="*/ 2180999 h 2237474"/>
              <a:gd name="connsiteX195" fmla="*/ 558449 w 12192000"/>
              <a:gd name="connsiteY195" fmla="*/ 2182346 h 2237474"/>
              <a:gd name="connsiteX196" fmla="*/ 550517 w 12192000"/>
              <a:gd name="connsiteY196" fmla="*/ 2182060 h 2237474"/>
              <a:gd name="connsiteX197" fmla="*/ 550309 w 12192000"/>
              <a:gd name="connsiteY197" fmla="*/ 2181825 h 2237474"/>
              <a:gd name="connsiteX198" fmla="*/ 541836 w 12192000"/>
              <a:gd name="connsiteY198" fmla="*/ 2181063 h 2237474"/>
              <a:gd name="connsiteX199" fmla="*/ 536057 w 12192000"/>
              <a:gd name="connsiteY199" fmla="*/ 2181537 h 2237474"/>
              <a:gd name="connsiteX200" fmla="*/ 520671 w 12192000"/>
              <a:gd name="connsiteY200" fmla="*/ 2180980 h 2237474"/>
              <a:gd name="connsiteX201" fmla="*/ 515024 w 12192000"/>
              <a:gd name="connsiteY201" fmla="*/ 2179258 h 2237474"/>
              <a:gd name="connsiteX202" fmla="*/ 512278 w 12192000"/>
              <a:gd name="connsiteY202" fmla="*/ 2176369 h 2237474"/>
              <a:gd name="connsiteX203" fmla="*/ 480419 w 12192000"/>
              <a:gd name="connsiteY203" fmla="*/ 2167807 h 2237474"/>
              <a:gd name="connsiteX204" fmla="*/ 413835 w 12192000"/>
              <a:gd name="connsiteY204" fmla="*/ 2156783 h 2237474"/>
              <a:gd name="connsiteX205" fmla="*/ 376513 w 12192000"/>
              <a:gd name="connsiteY205" fmla="*/ 2154014 h 2237474"/>
              <a:gd name="connsiteX206" fmla="*/ 273386 w 12192000"/>
              <a:gd name="connsiteY206" fmla="*/ 2142551 h 2237474"/>
              <a:gd name="connsiteX207" fmla="*/ 169207 w 12192000"/>
              <a:gd name="connsiteY207" fmla="*/ 2128100 h 2237474"/>
              <a:gd name="connsiteX208" fmla="*/ 93149 w 12192000"/>
              <a:gd name="connsiteY208" fmla="*/ 2105324 h 2237474"/>
              <a:gd name="connsiteX209" fmla="*/ 88109 w 12192000"/>
              <a:gd name="connsiteY209" fmla="*/ 2106704 h 2237474"/>
              <a:gd name="connsiteX210" fmla="*/ 80022 w 12192000"/>
              <a:gd name="connsiteY210" fmla="*/ 2107254 h 2237474"/>
              <a:gd name="connsiteX211" fmla="*/ 79717 w 12192000"/>
              <a:gd name="connsiteY211" fmla="*/ 2107046 h 2237474"/>
              <a:gd name="connsiteX212" fmla="*/ 72352 w 12192000"/>
              <a:gd name="connsiteY212" fmla="*/ 2107991 h 2237474"/>
              <a:gd name="connsiteX213" fmla="*/ 37645 w 12192000"/>
              <a:gd name="connsiteY213" fmla="*/ 2115401 h 2237474"/>
              <a:gd name="connsiteX214" fmla="*/ 4572 w 12192000"/>
              <a:gd name="connsiteY214" fmla="*/ 2111091 h 2237474"/>
              <a:gd name="connsiteX215" fmla="*/ 0 w 12192000"/>
              <a:gd name="connsiteY215" fmla="*/ 2110468 h 2237474"/>
              <a:gd name="connsiteX216" fmla="*/ 0 w 12192000"/>
              <a:gd name="connsiteY21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61459 w 12192000"/>
              <a:gd name="connsiteY25" fmla="*/ 862394 h 2237474"/>
              <a:gd name="connsiteX26" fmla="*/ 9705768 w 12192000"/>
              <a:gd name="connsiteY26" fmla="*/ 894610 h 2237474"/>
              <a:gd name="connsiteX27" fmla="*/ 9683005 w 12192000"/>
              <a:gd name="connsiteY27" fmla="*/ 894128 h 2237474"/>
              <a:gd name="connsiteX28" fmla="*/ 9594438 w 12192000"/>
              <a:gd name="connsiteY28" fmla="*/ 919051 h 2237474"/>
              <a:gd name="connsiteX29" fmla="*/ 9577033 w 12192000"/>
              <a:gd name="connsiteY29" fmla="*/ 922857 h 2237474"/>
              <a:gd name="connsiteX30" fmla="*/ 9544189 w 12192000"/>
              <a:gd name="connsiteY30" fmla="*/ 938966 h 2237474"/>
              <a:gd name="connsiteX31" fmla="*/ 9500499 w 12192000"/>
              <a:gd name="connsiteY31" fmla="*/ 954680 h 2237474"/>
              <a:gd name="connsiteX32" fmla="*/ 9428195 w 12192000"/>
              <a:gd name="connsiteY32" fmla="*/ 986225 h 2237474"/>
              <a:gd name="connsiteX33" fmla="*/ 9410017 w 12192000"/>
              <a:gd name="connsiteY33" fmla="*/ 993931 h 2237474"/>
              <a:gd name="connsiteX34" fmla="*/ 9392919 w 12192000"/>
              <a:gd name="connsiteY34" fmla="*/ 994656 h 2237474"/>
              <a:gd name="connsiteX35" fmla="*/ 9278619 w 12192000"/>
              <a:gd name="connsiteY35" fmla="*/ 1011878 h 2237474"/>
              <a:gd name="connsiteX36" fmla="*/ 9268019 w 12192000"/>
              <a:gd name="connsiteY36" fmla="*/ 1007442 h 2237474"/>
              <a:gd name="connsiteX37" fmla="*/ 9234662 w 12192000"/>
              <a:gd name="connsiteY37" fmla="*/ 1023056 h 2237474"/>
              <a:gd name="connsiteX38" fmla="*/ 9181033 w 12192000"/>
              <a:gd name="connsiteY38" fmla="*/ 1037921 h 2237474"/>
              <a:gd name="connsiteX39" fmla="*/ 9155969 w 12192000"/>
              <a:gd name="connsiteY39" fmla="*/ 1046804 h 2237474"/>
              <a:gd name="connsiteX40" fmla="*/ 9133985 w 12192000"/>
              <a:gd name="connsiteY40" fmla="*/ 1046450 h 2237474"/>
              <a:gd name="connsiteX41" fmla="*/ 9012987 w 12192000"/>
              <a:gd name="connsiteY41" fmla="*/ 1061986 h 2237474"/>
              <a:gd name="connsiteX42" fmla="*/ 8968445 w 12192000"/>
              <a:gd name="connsiteY42" fmla="*/ 1052169 h 2237474"/>
              <a:gd name="connsiteX43" fmla="*/ 8958984 w 12192000"/>
              <a:gd name="connsiteY43" fmla="*/ 1057212 h 2237474"/>
              <a:gd name="connsiteX44" fmla="*/ 8886001 w 12192000"/>
              <a:gd name="connsiteY44" fmla="*/ 1067468 h 2237474"/>
              <a:gd name="connsiteX45" fmla="*/ 8838610 w 12192000"/>
              <a:gd name="connsiteY45" fmla="*/ 1075091 h 2237474"/>
              <a:gd name="connsiteX46" fmla="*/ 8750383 w 12192000"/>
              <a:gd name="connsiteY46" fmla="*/ 1097387 h 2237474"/>
              <a:gd name="connsiteX47" fmla="*/ 8697365 w 12192000"/>
              <a:gd name="connsiteY47" fmla="*/ 1105869 h 2237474"/>
              <a:gd name="connsiteX48" fmla="*/ 8665605 w 12192000"/>
              <a:gd name="connsiteY48" fmla="*/ 1110791 h 2237474"/>
              <a:gd name="connsiteX49" fmla="*/ 8584946 w 12192000"/>
              <a:gd name="connsiteY49" fmla="*/ 1135226 h 2237474"/>
              <a:gd name="connsiteX50" fmla="*/ 8460755 w 12192000"/>
              <a:gd name="connsiteY50" fmla="*/ 1203427 h 2237474"/>
              <a:gd name="connsiteX51" fmla="*/ 8419755 w 12192000"/>
              <a:gd name="connsiteY51" fmla="*/ 1216260 h 2237474"/>
              <a:gd name="connsiteX52" fmla="*/ 8411626 w 12192000"/>
              <a:gd name="connsiteY52" fmla="*/ 1214397 h 2237474"/>
              <a:gd name="connsiteX53" fmla="*/ 8363469 w 12192000"/>
              <a:gd name="connsiteY53" fmla="*/ 1246658 h 2237474"/>
              <a:gd name="connsiteX54" fmla="*/ 8275497 w 12192000"/>
              <a:gd name="connsiteY54" fmla="*/ 1264396 h 2237474"/>
              <a:gd name="connsiteX55" fmla="*/ 8206287 w 12192000"/>
              <a:gd name="connsiteY55" fmla="*/ 1273060 h 2237474"/>
              <a:gd name="connsiteX56" fmla="*/ 8168705 w 12192000"/>
              <a:gd name="connsiteY56" fmla="*/ 1279956 h 2237474"/>
              <a:gd name="connsiteX57" fmla="*/ 8139997 w 12192000"/>
              <a:gd name="connsiteY57" fmla="*/ 1282713 h 2237474"/>
              <a:gd name="connsiteX58" fmla="*/ 8074238 w 12192000"/>
              <a:gd name="connsiteY58" fmla="*/ 1301895 h 2237474"/>
              <a:gd name="connsiteX59" fmla="*/ 7968292 w 12192000"/>
              <a:gd name="connsiteY59" fmla="*/ 1338779 h 2237474"/>
              <a:gd name="connsiteX60" fmla="*/ 7945122 w 12192000"/>
              <a:gd name="connsiteY60" fmla="*/ 1345477 h 2237474"/>
              <a:gd name="connsiteX61" fmla="*/ 7902328 w 12192000"/>
              <a:gd name="connsiteY61" fmla="*/ 1345865 h 2237474"/>
              <a:gd name="connsiteX62" fmla="*/ 7875879 w 12192000"/>
              <a:gd name="connsiteY62" fmla="*/ 1345646 h 2237474"/>
              <a:gd name="connsiteX63" fmla="*/ 7840612 w 12192000"/>
              <a:gd name="connsiteY63" fmla="*/ 1369373 h 2237474"/>
              <a:gd name="connsiteX64" fmla="*/ 7786819 w 12192000"/>
              <a:gd name="connsiteY64" fmla="*/ 1378970 h 2237474"/>
              <a:gd name="connsiteX65" fmla="*/ 7548172 w 12192000"/>
              <a:gd name="connsiteY65" fmla="*/ 1417460 h 2237474"/>
              <a:gd name="connsiteX66" fmla="*/ 7483437 w 12192000"/>
              <a:gd name="connsiteY66" fmla="*/ 1478152 h 2237474"/>
              <a:gd name="connsiteX67" fmla="*/ 7377870 w 12192000"/>
              <a:gd name="connsiteY67" fmla="*/ 1523319 h 2237474"/>
              <a:gd name="connsiteX68" fmla="*/ 7230737 w 12192000"/>
              <a:gd name="connsiteY68" fmla="*/ 1562633 h 2237474"/>
              <a:gd name="connsiteX69" fmla="*/ 7224458 w 12192000"/>
              <a:gd name="connsiteY69" fmla="*/ 1573008 h 2237474"/>
              <a:gd name="connsiteX70" fmla="*/ 7213486 w 12192000"/>
              <a:gd name="connsiteY70" fmla="*/ 1580987 h 2237474"/>
              <a:gd name="connsiteX71" fmla="*/ 7183121 w 12192000"/>
              <a:gd name="connsiteY71" fmla="*/ 1595162 h 2237474"/>
              <a:gd name="connsiteX72" fmla="*/ 7164601 w 12192000"/>
              <a:gd name="connsiteY72" fmla="*/ 1606490 h 2237474"/>
              <a:gd name="connsiteX73" fmla="*/ 7114651 w 12192000"/>
              <a:gd name="connsiteY73" fmla="*/ 1620959 h 2237474"/>
              <a:gd name="connsiteX74" fmla="*/ 7092727 w 12192000"/>
              <a:gd name="connsiteY74" fmla="*/ 1623628 h 2237474"/>
              <a:gd name="connsiteX75" fmla="*/ 7031309 w 12192000"/>
              <a:gd name="connsiteY75" fmla="*/ 1619451 h 2237474"/>
              <a:gd name="connsiteX76" fmla="*/ 6999084 w 12192000"/>
              <a:gd name="connsiteY76" fmla="*/ 1634317 h 2237474"/>
              <a:gd name="connsiteX77" fmla="*/ 6992107 w 12192000"/>
              <a:gd name="connsiteY77" fmla="*/ 1636860 h 2237474"/>
              <a:gd name="connsiteX78" fmla="*/ 6991765 w 12192000"/>
              <a:gd name="connsiteY78" fmla="*/ 1636725 h 2237474"/>
              <a:gd name="connsiteX79" fmla="*/ 6900177 w 12192000"/>
              <a:gd name="connsiteY79" fmla="*/ 1636016 h 2237474"/>
              <a:gd name="connsiteX80" fmla="*/ 6795372 w 12192000"/>
              <a:gd name="connsiteY80" fmla="*/ 1644845 h 2237474"/>
              <a:gd name="connsiteX81" fmla="*/ 6692251 w 12192000"/>
              <a:gd name="connsiteY81" fmla="*/ 1656357 h 2237474"/>
              <a:gd name="connsiteX82" fmla="*/ 6655235 w 12192000"/>
              <a:gd name="connsiteY82" fmla="*/ 1661869 h 2237474"/>
              <a:gd name="connsiteX83" fmla="*/ 6587857 w 12192000"/>
              <a:gd name="connsiteY83" fmla="*/ 1665769 h 2237474"/>
              <a:gd name="connsiteX84" fmla="*/ 6554894 w 12192000"/>
              <a:gd name="connsiteY84" fmla="*/ 1664428 h 2237474"/>
              <a:gd name="connsiteX85" fmla="*/ 6516595 w 12192000"/>
              <a:gd name="connsiteY85" fmla="*/ 1667475 h 2237474"/>
              <a:gd name="connsiteX86" fmla="*/ 6508541 w 12192000"/>
              <a:gd name="connsiteY86" fmla="*/ 1668757 h 2237474"/>
              <a:gd name="connsiteX87" fmla="*/ 6471012 w 12192000"/>
              <a:gd name="connsiteY87" fmla="*/ 1678604 h 2237474"/>
              <a:gd name="connsiteX88" fmla="*/ 6415265 w 12192000"/>
              <a:gd name="connsiteY88" fmla="*/ 1665317 h 2237474"/>
              <a:gd name="connsiteX89" fmla="*/ 6364035 w 12192000"/>
              <a:gd name="connsiteY89" fmla="*/ 1667683 h 2237474"/>
              <a:gd name="connsiteX90" fmla="*/ 6280959 w 12192000"/>
              <a:gd name="connsiteY90" fmla="*/ 1689329 h 2237474"/>
              <a:gd name="connsiteX91" fmla="*/ 6243319 w 12192000"/>
              <a:gd name="connsiteY91" fmla="*/ 1695560 h 2237474"/>
              <a:gd name="connsiteX92" fmla="*/ 6098321 w 12192000"/>
              <a:gd name="connsiteY92" fmla="*/ 1721646 h 2237474"/>
              <a:gd name="connsiteX93" fmla="*/ 5880652 w 12192000"/>
              <a:gd name="connsiteY93" fmla="*/ 1779643 h 2237474"/>
              <a:gd name="connsiteX94" fmla="*/ 5785959 w 12192000"/>
              <a:gd name="connsiteY94" fmla="*/ 1775307 h 2237474"/>
              <a:gd name="connsiteX95" fmla="*/ 5643534 w 12192000"/>
              <a:gd name="connsiteY95" fmla="*/ 1802919 h 2237474"/>
              <a:gd name="connsiteX96" fmla="*/ 5518799 w 12192000"/>
              <a:gd name="connsiteY96" fmla="*/ 1818312 h 2237474"/>
              <a:gd name="connsiteX97" fmla="*/ 5505014 w 12192000"/>
              <a:gd name="connsiteY97" fmla="*/ 1819259 h 2237474"/>
              <a:gd name="connsiteX98" fmla="*/ 5453307 w 12192000"/>
              <a:gd name="connsiteY98" fmla="*/ 1815450 h 2237474"/>
              <a:gd name="connsiteX99" fmla="*/ 5364192 w 12192000"/>
              <a:gd name="connsiteY99" fmla="*/ 1826074 h 2237474"/>
              <a:gd name="connsiteX100" fmla="*/ 5350380 w 12192000"/>
              <a:gd name="connsiteY100" fmla="*/ 1830891 h 2237474"/>
              <a:gd name="connsiteX101" fmla="*/ 5259633 w 12192000"/>
              <a:gd name="connsiteY101" fmla="*/ 1837160 h 2237474"/>
              <a:gd name="connsiteX102" fmla="*/ 5197513 w 12192000"/>
              <a:gd name="connsiteY102" fmla="*/ 1844718 h 2237474"/>
              <a:gd name="connsiteX103" fmla="*/ 5168852 w 12192000"/>
              <a:gd name="connsiteY103" fmla="*/ 1844846 h 2237474"/>
              <a:gd name="connsiteX104" fmla="*/ 5114927 w 12192000"/>
              <a:gd name="connsiteY104" fmla="*/ 1847827 h 2237474"/>
              <a:gd name="connsiteX105" fmla="*/ 5108970 w 12192000"/>
              <a:gd name="connsiteY105" fmla="*/ 1847935 h 2237474"/>
              <a:gd name="connsiteX106" fmla="*/ 5067961 w 12192000"/>
              <a:gd name="connsiteY106" fmla="*/ 1845917 h 2237474"/>
              <a:gd name="connsiteX107" fmla="*/ 5007075 w 12192000"/>
              <a:gd name="connsiteY107" fmla="*/ 1838626 h 2237474"/>
              <a:gd name="connsiteX108" fmla="*/ 4944087 w 12192000"/>
              <a:gd name="connsiteY108" fmla="*/ 1823332 h 2237474"/>
              <a:gd name="connsiteX109" fmla="*/ 4907662 w 12192000"/>
              <a:gd name="connsiteY109" fmla="*/ 1816900 h 2237474"/>
              <a:gd name="connsiteX110" fmla="*/ 4882386 w 12192000"/>
              <a:gd name="connsiteY110" fmla="*/ 1809844 h 2237474"/>
              <a:gd name="connsiteX111" fmla="*/ 4811440 w 12192000"/>
              <a:gd name="connsiteY111" fmla="*/ 1804655 h 2237474"/>
              <a:gd name="connsiteX112" fmla="*/ 4691075 w 12192000"/>
              <a:gd name="connsiteY112" fmla="*/ 1801389 h 2237474"/>
              <a:gd name="connsiteX113" fmla="*/ 4611738 w 12192000"/>
              <a:gd name="connsiteY113" fmla="*/ 1776964 h 2237474"/>
              <a:gd name="connsiteX114" fmla="*/ 4560070 w 12192000"/>
              <a:gd name="connsiteY114" fmla="*/ 1785640 h 2237474"/>
              <a:gd name="connsiteX115" fmla="*/ 4536503 w 12192000"/>
              <a:gd name="connsiteY115" fmla="*/ 1785334 h 2237474"/>
              <a:gd name="connsiteX116" fmla="*/ 4513724 w 12192000"/>
              <a:gd name="connsiteY116" fmla="*/ 1791996 h 2237474"/>
              <a:gd name="connsiteX117" fmla="*/ 4459810 w 12192000"/>
              <a:gd name="connsiteY117" fmla="*/ 1797886 h 2237474"/>
              <a:gd name="connsiteX118" fmla="*/ 4379064 w 12192000"/>
              <a:gd name="connsiteY118" fmla="*/ 1817177 h 2237474"/>
              <a:gd name="connsiteX119" fmla="*/ 4319209 w 12192000"/>
              <a:gd name="connsiteY119" fmla="*/ 1834833 h 2237474"/>
              <a:gd name="connsiteX120" fmla="*/ 4290981 w 12192000"/>
              <a:gd name="connsiteY120" fmla="*/ 1839677 h 2237474"/>
              <a:gd name="connsiteX121" fmla="*/ 4285792 w 12192000"/>
              <a:gd name="connsiteY121" fmla="*/ 1836231 h 2237474"/>
              <a:gd name="connsiteX122" fmla="*/ 4238372 w 12192000"/>
              <a:gd name="connsiteY122" fmla="*/ 1851480 h 2237474"/>
              <a:gd name="connsiteX123" fmla="*/ 4232517 w 12192000"/>
              <a:gd name="connsiteY123" fmla="*/ 1852567 h 2237474"/>
              <a:gd name="connsiteX124" fmla="*/ 4191732 w 12192000"/>
              <a:gd name="connsiteY124" fmla="*/ 1857328 h 2237474"/>
              <a:gd name="connsiteX125" fmla="*/ 4065532 w 12192000"/>
              <a:gd name="connsiteY125" fmla="*/ 1855477 h 2237474"/>
              <a:gd name="connsiteX126" fmla="*/ 4028460 w 12192000"/>
              <a:gd name="connsiteY126" fmla="*/ 1855137 h 2237474"/>
              <a:gd name="connsiteX127" fmla="*/ 4002267 w 12192000"/>
              <a:gd name="connsiteY127" fmla="*/ 1852352 h 2237474"/>
              <a:gd name="connsiteX128" fmla="*/ 3931396 w 12192000"/>
              <a:gd name="connsiteY128" fmla="*/ 1858915 h 2237474"/>
              <a:gd name="connsiteX129" fmla="*/ 3812162 w 12192000"/>
              <a:gd name="connsiteY129" fmla="*/ 1875501 h 2237474"/>
              <a:gd name="connsiteX130" fmla="*/ 3729530 w 12192000"/>
              <a:gd name="connsiteY130" fmla="*/ 1864513 h 2237474"/>
              <a:gd name="connsiteX131" fmla="*/ 3680177 w 12192000"/>
              <a:gd name="connsiteY131" fmla="*/ 1881552 h 2237474"/>
              <a:gd name="connsiteX132" fmla="*/ 3567259 w 12192000"/>
              <a:gd name="connsiteY132" fmla="*/ 1893482 h 2237474"/>
              <a:gd name="connsiteX133" fmla="*/ 3405770 w 12192000"/>
              <a:gd name="connsiteY133" fmla="*/ 1904591 h 2237474"/>
              <a:gd name="connsiteX134" fmla="*/ 3280097 w 12192000"/>
              <a:gd name="connsiteY134" fmla="*/ 1919610 h 2237474"/>
              <a:gd name="connsiteX135" fmla="*/ 3123424 w 12192000"/>
              <a:gd name="connsiteY135" fmla="*/ 1952930 h 2237474"/>
              <a:gd name="connsiteX136" fmla="*/ 3009910 w 12192000"/>
              <a:gd name="connsiteY136" fmla="*/ 1957866 h 2237474"/>
              <a:gd name="connsiteX137" fmla="*/ 2995934 w 12192000"/>
              <a:gd name="connsiteY137" fmla="*/ 1967085 h 2237474"/>
              <a:gd name="connsiteX138" fmla="*/ 2980071 w 12192000"/>
              <a:gd name="connsiteY138" fmla="*/ 1972988 h 2237474"/>
              <a:gd name="connsiteX139" fmla="*/ 2978094 w 12192000"/>
              <a:gd name="connsiteY139" fmla="*/ 1972369 h 2237474"/>
              <a:gd name="connsiteX140" fmla="*/ 2942858 w 12192000"/>
              <a:gd name="connsiteY140" fmla="*/ 1981367 h 2237474"/>
              <a:gd name="connsiteX141" fmla="*/ 2875436 w 12192000"/>
              <a:gd name="connsiteY141" fmla="*/ 1996977 h 2237474"/>
              <a:gd name="connsiteX142" fmla="*/ 2874892 w 12192000"/>
              <a:gd name="connsiteY142" fmla="*/ 1996085 h 2237474"/>
              <a:gd name="connsiteX143" fmla="*/ 2864145 w 12192000"/>
              <a:gd name="connsiteY143" fmla="*/ 1994061 h 2237474"/>
              <a:gd name="connsiteX144" fmla="*/ 2843662 w 12192000"/>
              <a:gd name="connsiteY144" fmla="*/ 1992498 h 2237474"/>
              <a:gd name="connsiteX145" fmla="*/ 2796128 w 12192000"/>
              <a:gd name="connsiteY145" fmla="*/ 1976403 h 2237474"/>
              <a:gd name="connsiteX146" fmla="*/ 2756784 w 12192000"/>
              <a:gd name="connsiteY146" fmla="*/ 1985116 h 2237474"/>
              <a:gd name="connsiteX147" fmla="*/ 2748833 w 12192000"/>
              <a:gd name="connsiteY147" fmla="*/ 1986323 h 2237474"/>
              <a:gd name="connsiteX148" fmla="*/ 2748661 w 12192000"/>
              <a:gd name="connsiteY148" fmla="*/ 1986122 h 2237474"/>
              <a:gd name="connsiteX149" fmla="*/ 2740251 w 12192000"/>
              <a:gd name="connsiteY149" fmla="*/ 1986946 h 2237474"/>
              <a:gd name="connsiteX150" fmla="*/ 2718916 w 12192000"/>
              <a:gd name="connsiteY150" fmla="*/ 1990867 h 2237474"/>
              <a:gd name="connsiteX151" fmla="*/ 2713522 w 12192000"/>
              <a:gd name="connsiteY151" fmla="*/ 1990173 h 2237474"/>
              <a:gd name="connsiteX152" fmla="*/ 2680597 w 12192000"/>
              <a:gd name="connsiteY152" fmla="*/ 1984996 h 2237474"/>
              <a:gd name="connsiteX153" fmla="*/ 2578178 w 12192000"/>
              <a:gd name="connsiteY153" fmla="*/ 1990531 h 2237474"/>
              <a:gd name="connsiteX154" fmla="*/ 2476147 w 12192000"/>
              <a:gd name="connsiteY154" fmla="*/ 1998305 h 2237474"/>
              <a:gd name="connsiteX155" fmla="*/ 2373568 w 12192000"/>
              <a:gd name="connsiteY155" fmla="*/ 2003219 h 2237474"/>
              <a:gd name="connsiteX156" fmla="*/ 2321399 w 12192000"/>
              <a:gd name="connsiteY156" fmla="*/ 1989467 h 2237474"/>
              <a:gd name="connsiteX157" fmla="*/ 2315525 w 12192000"/>
              <a:gd name="connsiteY157" fmla="*/ 1989708 h 2237474"/>
              <a:gd name="connsiteX158" fmla="*/ 2300792 w 12192000"/>
              <a:gd name="connsiteY158" fmla="*/ 1994290 h 2237474"/>
              <a:gd name="connsiteX159" fmla="*/ 2295469 w 12192000"/>
              <a:gd name="connsiteY159" fmla="*/ 1996659 h 2237474"/>
              <a:gd name="connsiteX160" fmla="*/ 2287219 w 12192000"/>
              <a:gd name="connsiteY160" fmla="*/ 1998750 h 2237474"/>
              <a:gd name="connsiteX161" fmla="*/ 2286948 w 12192000"/>
              <a:gd name="connsiteY161" fmla="*/ 1998596 h 2237474"/>
              <a:gd name="connsiteX162" fmla="*/ 2243069 w 12192000"/>
              <a:gd name="connsiteY162" fmla="*/ 2015111 h 2237474"/>
              <a:gd name="connsiteX163" fmla="*/ 2186609 w 12192000"/>
              <a:gd name="connsiteY163" fmla="*/ 2008263 h 2237474"/>
              <a:gd name="connsiteX164" fmla="*/ 2164831 w 12192000"/>
              <a:gd name="connsiteY164" fmla="*/ 2010143 h 2237474"/>
              <a:gd name="connsiteX165" fmla="*/ 2152836 w 12192000"/>
              <a:gd name="connsiteY165" fmla="*/ 2010048 h 2237474"/>
              <a:gd name="connsiteX166" fmla="*/ 2117102 w 12192000"/>
              <a:gd name="connsiteY166" fmla="*/ 2023004 h 2237474"/>
              <a:gd name="connsiteX167" fmla="*/ 2111935 w 12192000"/>
              <a:gd name="connsiteY167" fmla="*/ 2023163 h 2237474"/>
              <a:gd name="connsiteX168" fmla="*/ 2089991 w 12192000"/>
              <a:gd name="connsiteY168" fmla="*/ 2034193 h 2237474"/>
              <a:gd name="connsiteX169" fmla="*/ 2058061 w 12192000"/>
              <a:gd name="connsiteY169" fmla="*/ 2047942 h 2237474"/>
              <a:gd name="connsiteX170" fmla="*/ 2055737 w 12192000"/>
              <a:gd name="connsiteY170" fmla="*/ 2047704 h 2237474"/>
              <a:gd name="connsiteX171" fmla="*/ 2042244 w 12192000"/>
              <a:gd name="connsiteY171" fmla="*/ 2055560 h 2237474"/>
              <a:gd name="connsiteX172" fmla="*/ 1976224 w 12192000"/>
              <a:gd name="connsiteY172" fmla="*/ 2074257 h 2237474"/>
              <a:gd name="connsiteX173" fmla="*/ 1877728 w 12192000"/>
              <a:gd name="connsiteY173" fmla="*/ 2101004 h 2237474"/>
              <a:gd name="connsiteX174" fmla="*/ 1759056 w 12192000"/>
              <a:gd name="connsiteY174" fmla="*/ 2125608 h 2237474"/>
              <a:gd name="connsiteX175" fmla="*/ 1637948 w 12192000"/>
              <a:gd name="connsiteY175" fmla="*/ 2172597 h 2237474"/>
              <a:gd name="connsiteX176" fmla="*/ 1434549 w 12192000"/>
              <a:gd name="connsiteY176" fmla="*/ 2234522 h 2237474"/>
              <a:gd name="connsiteX177" fmla="*/ 1398481 w 12192000"/>
              <a:gd name="connsiteY177" fmla="*/ 2237074 h 2237474"/>
              <a:gd name="connsiteX178" fmla="*/ 1398407 w 12192000"/>
              <a:gd name="connsiteY178" fmla="*/ 2237095 h 2237474"/>
              <a:gd name="connsiteX179" fmla="*/ 1370962 w 12192000"/>
              <a:gd name="connsiteY179" fmla="*/ 2237474 h 2237474"/>
              <a:gd name="connsiteX180" fmla="*/ 1356367 w 12192000"/>
              <a:gd name="connsiteY180" fmla="*/ 2235089 h 2237474"/>
              <a:gd name="connsiteX181" fmla="*/ 1324828 w 12192000"/>
              <a:gd name="connsiteY181" fmla="*/ 2231968 h 2237474"/>
              <a:gd name="connsiteX182" fmla="*/ 1297744 w 12192000"/>
              <a:gd name="connsiteY182" fmla="*/ 2235849 h 2237474"/>
              <a:gd name="connsiteX183" fmla="*/ 1286236 w 12192000"/>
              <a:gd name="connsiteY183" fmla="*/ 2233135 h 2237474"/>
              <a:gd name="connsiteX184" fmla="*/ 1283504 w 12192000"/>
              <a:gd name="connsiteY184" fmla="*/ 2233797 h 2237474"/>
              <a:gd name="connsiteX185" fmla="*/ 1279765 w 12192000"/>
              <a:gd name="connsiteY185" fmla="*/ 2229639 h 2237474"/>
              <a:gd name="connsiteX186" fmla="*/ 1195347 w 12192000"/>
              <a:gd name="connsiteY186" fmla="*/ 2212354 h 2237474"/>
              <a:gd name="connsiteX187" fmla="*/ 970251 w 12192000"/>
              <a:gd name="connsiteY187" fmla="*/ 2221029 h 2237474"/>
              <a:gd name="connsiteX188" fmla="*/ 812914 w 12192000"/>
              <a:gd name="connsiteY188" fmla="*/ 2202752 h 2237474"/>
              <a:gd name="connsiteX189" fmla="*/ 800195 w 12192000"/>
              <a:gd name="connsiteY189" fmla="*/ 2209407 h 2237474"/>
              <a:gd name="connsiteX190" fmla="*/ 784978 w 12192000"/>
              <a:gd name="connsiteY190" fmla="*/ 2212360 h 2237474"/>
              <a:gd name="connsiteX191" fmla="*/ 681987 w 12192000"/>
              <a:gd name="connsiteY191" fmla="*/ 2216757 h 2237474"/>
              <a:gd name="connsiteX192" fmla="*/ 669923 w 12192000"/>
              <a:gd name="connsiteY192" fmla="*/ 2211682 h 2237474"/>
              <a:gd name="connsiteX193" fmla="*/ 648680 w 12192000"/>
              <a:gd name="connsiteY193" fmla="*/ 2206229 h 2237474"/>
              <a:gd name="connsiteX194" fmla="*/ 597225 w 12192000"/>
              <a:gd name="connsiteY194" fmla="*/ 2180999 h 2237474"/>
              <a:gd name="connsiteX195" fmla="*/ 558449 w 12192000"/>
              <a:gd name="connsiteY195" fmla="*/ 2182346 h 2237474"/>
              <a:gd name="connsiteX196" fmla="*/ 550517 w 12192000"/>
              <a:gd name="connsiteY196" fmla="*/ 2182060 h 2237474"/>
              <a:gd name="connsiteX197" fmla="*/ 550309 w 12192000"/>
              <a:gd name="connsiteY197" fmla="*/ 2181825 h 2237474"/>
              <a:gd name="connsiteX198" fmla="*/ 541836 w 12192000"/>
              <a:gd name="connsiteY198" fmla="*/ 2181063 h 2237474"/>
              <a:gd name="connsiteX199" fmla="*/ 536057 w 12192000"/>
              <a:gd name="connsiteY199" fmla="*/ 2181537 h 2237474"/>
              <a:gd name="connsiteX200" fmla="*/ 520671 w 12192000"/>
              <a:gd name="connsiteY200" fmla="*/ 2180980 h 2237474"/>
              <a:gd name="connsiteX201" fmla="*/ 515024 w 12192000"/>
              <a:gd name="connsiteY201" fmla="*/ 2179258 h 2237474"/>
              <a:gd name="connsiteX202" fmla="*/ 512278 w 12192000"/>
              <a:gd name="connsiteY202" fmla="*/ 2176369 h 2237474"/>
              <a:gd name="connsiteX203" fmla="*/ 480419 w 12192000"/>
              <a:gd name="connsiteY203" fmla="*/ 2167807 h 2237474"/>
              <a:gd name="connsiteX204" fmla="*/ 413835 w 12192000"/>
              <a:gd name="connsiteY204" fmla="*/ 2156783 h 2237474"/>
              <a:gd name="connsiteX205" fmla="*/ 376513 w 12192000"/>
              <a:gd name="connsiteY205" fmla="*/ 2154014 h 2237474"/>
              <a:gd name="connsiteX206" fmla="*/ 273386 w 12192000"/>
              <a:gd name="connsiteY206" fmla="*/ 2142551 h 2237474"/>
              <a:gd name="connsiteX207" fmla="*/ 169207 w 12192000"/>
              <a:gd name="connsiteY207" fmla="*/ 2128100 h 2237474"/>
              <a:gd name="connsiteX208" fmla="*/ 93149 w 12192000"/>
              <a:gd name="connsiteY208" fmla="*/ 2105324 h 2237474"/>
              <a:gd name="connsiteX209" fmla="*/ 88109 w 12192000"/>
              <a:gd name="connsiteY209" fmla="*/ 2106704 h 2237474"/>
              <a:gd name="connsiteX210" fmla="*/ 80022 w 12192000"/>
              <a:gd name="connsiteY210" fmla="*/ 2107254 h 2237474"/>
              <a:gd name="connsiteX211" fmla="*/ 79717 w 12192000"/>
              <a:gd name="connsiteY211" fmla="*/ 2107046 h 2237474"/>
              <a:gd name="connsiteX212" fmla="*/ 72352 w 12192000"/>
              <a:gd name="connsiteY212" fmla="*/ 2107991 h 2237474"/>
              <a:gd name="connsiteX213" fmla="*/ 37645 w 12192000"/>
              <a:gd name="connsiteY213" fmla="*/ 2115401 h 2237474"/>
              <a:gd name="connsiteX214" fmla="*/ 4572 w 12192000"/>
              <a:gd name="connsiteY214" fmla="*/ 2111091 h 2237474"/>
              <a:gd name="connsiteX215" fmla="*/ 0 w 12192000"/>
              <a:gd name="connsiteY215" fmla="*/ 2110468 h 2237474"/>
              <a:gd name="connsiteX216" fmla="*/ 0 w 12192000"/>
              <a:gd name="connsiteY21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114651 w 12192000"/>
              <a:gd name="connsiteY72" fmla="*/ 1620959 h 2237474"/>
              <a:gd name="connsiteX73" fmla="*/ 7092727 w 12192000"/>
              <a:gd name="connsiteY73" fmla="*/ 1623628 h 2237474"/>
              <a:gd name="connsiteX74" fmla="*/ 7031309 w 12192000"/>
              <a:gd name="connsiteY74" fmla="*/ 1619451 h 2237474"/>
              <a:gd name="connsiteX75" fmla="*/ 6999084 w 12192000"/>
              <a:gd name="connsiteY75" fmla="*/ 1634317 h 2237474"/>
              <a:gd name="connsiteX76" fmla="*/ 6992107 w 12192000"/>
              <a:gd name="connsiteY76" fmla="*/ 1636860 h 2237474"/>
              <a:gd name="connsiteX77" fmla="*/ 6991765 w 12192000"/>
              <a:gd name="connsiteY77" fmla="*/ 1636725 h 2237474"/>
              <a:gd name="connsiteX78" fmla="*/ 6900177 w 12192000"/>
              <a:gd name="connsiteY78" fmla="*/ 1636016 h 2237474"/>
              <a:gd name="connsiteX79" fmla="*/ 6795372 w 12192000"/>
              <a:gd name="connsiteY79" fmla="*/ 1644845 h 2237474"/>
              <a:gd name="connsiteX80" fmla="*/ 6692251 w 12192000"/>
              <a:gd name="connsiteY80" fmla="*/ 1656357 h 2237474"/>
              <a:gd name="connsiteX81" fmla="*/ 6655235 w 12192000"/>
              <a:gd name="connsiteY81" fmla="*/ 1661869 h 2237474"/>
              <a:gd name="connsiteX82" fmla="*/ 6587857 w 12192000"/>
              <a:gd name="connsiteY82" fmla="*/ 1665769 h 2237474"/>
              <a:gd name="connsiteX83" fmla="*/ 6554894 w 12192000"/>
              <a:gd name="connsiteY83" fmla="*/ 1664428 h 2237474"/>
              <a:gd name="connsiteX84" fmla="*/ 6516595 w 12192000"/>
              <a:gd name="connsiteY84" fmla="*/ 1667475 h 2237474"/>
              <a:gd name="connsiteX85" fmla="*/ 6508541 w 12192000"/>
              <a:gd name="connsiteY85" fmla="*/ 1668757 h 2237474"/>
              <a:gd name="connsiteX86" fmla="*/ 6471012 w 12192000"/>
              <a:gd name="connsiteY86" fmla="*/ 1678604 h 2237474"/>
              <a:gd name="connsiteX87" fmla="*/ 6415265 w 12192000"/>
              <a:gd name="connsiteY87" fmla="*/ 1665317 h 2237474"/>
              <a:gd name="connsiteX88" fmla="*/ 6364035 w 12192000"/>
              <a:gd name="connsiteY88" fmla="*/ 1667683 h 2237474"/>
              <a:gd name="connsiteX89" fmla="*/ 6280959 w 12192000"/>
              <a:gd name="connsiteY89" fmla="*/ 1689329 h 2237474"/>
              <a:gd name="connsiteX90" fmla="*/ 6243319 w 12192000"/>
              <a:gd name="connsiteY90" fmla="*/ 1695560 h 2237474"/>
              <a:gd name="connsiteX91" fmla="*/ 6098321 w 12192000"/>
              <a:gd name="connsiteY91" fmla="*/ 1721646 h 2237474"/>
              <a:gd name="connsiteX92" fmla="*/ 5880652 w 12192000"/>
              <a:gd name="connsiteY92" fmla="*/ 1779643 h 2237474"/>
              <a:gd name="connsiteX93" fmla="*/ 5785959 w 12192000"/>
              <a:gd name="connsiteY93" fmla="*/ 1775307 h 2237474"/>
              <a:gd name="connsiteX94" fmla="*/ 5643534 w 12192000"/>
              <a:gd name="connsiteY94" fmla="*/ 1802919 h 2237474"/>
              <a:gd name="connsiteX95" fmla="*/ 5518799 w 12192000"/>
              <a:gd name="connsiteY95" fmla="*/ 1818312 h 2237474"/>
              <a:gd name="connsiteX96" fmla="*/ 5505014 w 12192000"/>
              <a:gd name="connsiteY96" fmla="*/ 1819259 h 2237474"/>
              <a:gd name="connsiteX97" fmla="*/ 5453307 w 12192000"/>
              <a:gd name="connsiteY97" fmla="*/ 1815450 h 2237474"/>
              <a:gd name="connsiteX98" fmla="*/ 5364192 w 12192000"/>
              <a:gd name="connsiteY98" fmla="*/ 1826074 h 2237474"/>
              <a:gd name="connsiteX99" fmla="*/ 5350380 w 12192000"/>
              <a:gd name="connsiteY99" fmla="*/ 1830891 h 2237474"/>
              <a:gd name="connsiteX100" fmla="*/ 5259633 w 12192000"/>
              <a:gd name="connsiteY100" fmla="*/ 1837160 h 2237474"/>
              <a:gd name="connsiteX101" fmla="*/ 5197513 w 12192000"/>
              <a:gd name="connsiteY101" fmla="*/ 1844718 h 2237474"/>
              <a:gd name="connsiteX102" fmla="*/ 5168852 w 12192000"/>
              <a:gd name="connsiteY102" fmla="*/ 1844846 h 2237474"/>
              <a:gd name="connsiteX103" fmla="*/ 5114927 w 12192000"/>
              <a:gd name="connsiteY103" fmla="*/ 1847827 h 2237474"/>
              <a:gd name="connsiteX104" fmla="*/ 5108970 w 12192000"/>
              <a:gd name="connsiteY104" fmla="*/ 1847935 h 2237474"/>
              <a:gd name="connsiteX105" fmla="*/ 5067961 w 12192000"/>
              <a:gd name="connsiteY105" fmla="*/ 1845917 h 2237474"/>
              <a:gd name="connsiteX106" fmla="*/ 5007075 w 12192000"/>
              <a:gd name="connsiteY106" fmla="*/ 1838626 h 2237474"/>
              <a:gd name="connsiteX107" fmla="*/ 4944087 w 12192000"/>
              <a:gd name="connsiteY107" fmla="*/ 1823332 h 2237474"/>
              <a:gd name="connsiteX108" fmla="*/ 4907662 w 12192000"/>
              <a:gd name="connsiteY108" fmla="*/ 1816900 h 2237474"/>
              <a:gd name="connsiteX109" fmla="*/ 4882386 w 12192000"/>
              <a:gd name="connsiteY109" fmla="*/ 1809844 h 2237474"/>
              <a:gd name="connsiteX110" fmla="*/ 4811440 w 12192000"/>
              <a:gd name="connsiteY110" fmla="*/ 1804655 h 2237474"/>
              <a:gd name="connsiteX111" fmla="*/ 4691075 w 12192000"/>
              <a:gd name="connsiteY111" fmla="*/ 1801389 h 2237474"/>
              <a:gd name="connsiteX112" fmla="*/ 4611738 w 12192000"/>
              <a:gd name="connsiteY112" fmla="*/ 1776964 h 2237474"/>
              <a:gd name="connsiteX113" fmla="*/ 4560070 w 12192000"/>
              <a:gd name="connsiteY113" fmla="*/ 1785640 h 2237474"/>
              <a:gd name="connsiteX114" fmla="*/ 4536503 w 12192000"/>
              <a:gd name="connsiteY114" fmla="*/ 1785334 h 2237474"/>
              <a:gd name="connsiteX115" fmla="*/ 4513724 w 12192000"/>
              <a:gd name="connsiteY115" fmla="*/ 1791996 h 2237474"/>
              <a:gd name="connsiteX116" fmla="*/ 4459810 w 12192000"/>
              <a:gd name="connsiteY116" fmla="*/ 1797886 h 2237474"/>
              <a:gd name="connsiteX117" fmla="*/ 4379064 w 12192000"/>
              <a:gd name="connsiteY117" fmla="*/ 1817177 h 2237474"/>
              <a:gd name="connsiteX118" fmla="*/ 4319209 w 12192000"/>
              <a:gd name="connsiteY118" fmla="*/ 1834833 h 2237474"/>
              <a:gd name="connsiteX119" fmla="*/ 4290981 w 12192000"/>
              <a:gd name="connsiteY119" fmla="*/ 1839677 h 2237474"/>
              <a:gd name="connsiteX120" fmla="*/ 4285792 w 12192000"/>
              <a:gd name="connsiteY120" fmla="*/ 1836231 h 2237474"/>
              <a:gd name="connsiteX121" fmla="*/ 4238372 w 12192000"/>
              <a:gd name="connsiteY121" fmla="*/ 1851480 h 2237474"/>
              <a:gd name="connsiteX122" fmla="*/ 4232517 w 12192000"/>
              <a:gd name="connsiteY122" fmla="*/ 1852567 h 2237474"/>
              <a:gd name="connsiteX123" fmla="*/ 4191732 w 12192000"/>
              <a:gd name="connsiteY123" fmla="*/ 1857328 h 2237474"/>
              <a:gd name="connsiteX124" fmla="*/ 4065532 w 12192000"/>
              <a:gd name="connsiteY124" fmla="*/ 1855477 h 2237474"/>
              <a:gd name="connsiteX125" fmla="*/ 4028460 w 12192000"/>
              <a:gd name="connsiteY125" fmla="*/ 1855137 h 2237474"/>
              <a:gd name="connsiteX126" fmla="*/ 4002267 w 12192000"/>
              <a:gd name="connsiteY126" fmla="*/ 1852352 h 2237474"/>
              <a:gd name="connsiteX127" fmla="*/ 3931396 w 12192000"/>
              <a:gd name="connsiteY127" fmla="*/ 1858915 h 2237474"/>
              <a:gd name="connsiteX128" fmla="*/ 3812162 w 12192000"/>
              <a:gd name="connsiteY128" fmla="*/ 1875501 h 2237474"/>
              <a:gd name="connsiteX129" fmla="*/ 3729530 w 12192000"/>
              <a:gd name="connsiteY129" fmla="*/ 1864513 h 2237474"/>
              <a:gd name="connsiteX130" fmla="*/ 3680177 w 12192000"/>
              <a:gd name="connsiteY130" fmla="*/ 1881552 h 2237474"/>
              <a:gd name="connsiteX131" fmla="*/ 3567259 w 12192000"/>
              <a:gd name="connsiteY131" fmla="*/ 1893482 h 2237474"/>
              <a:gd name="connsiteX132" fmla="*/ 3405770 w 12192000"/>
              <a:gd name="connsiteY132" fmla="*/ 1904591 h 2237474"/>
              <a:gd name="connsiteX133" fmla="*/ 3280097 w 12192000"/>
              <a:gd name="connsiteY133" fmla="*/ 1919610 h 2237474"/>
              <a:gd name="connsiteX134" fmla="*/ 3123424 w 12192000"/>
              <a:gd name="connsiteY134" fmla="*/ 1952930 h 2237474"/>
              <a:gd name="connsiteX135" fmla="*/ 3009910 w 12192000"/>
              <a:gd name="connsiteY135" fmla="*/ 1957866 h 2237474"/>
              <a:gd name="connsiteX136" fmla="*/ 2995934 w 12192000"/>
              <a:gd name="connsiteY136" fmla="*/ 1967085 h 2237474"/>
              <a:gd name="connsiteX137" fmla="*/ 2980071 w 12192000"/>
              <a:gd name="connsiteY137" fmla="*/ 1972988 h 2237474"/>
              <a:gd name="connsiteX138" fmla="*/ 2978094 w 12192000"/>
              <a:gd name="connsiteY138" fmla="*/ 1972369 h 2237474"/>
              <a:gd name="connsiteX139" fmla="*/ 2942858 w 12192000"/>
              <a:gd name="connsiteY139" fmla="*/ 1981367 h 2237474"/>
              <a:gd name="connsiteX140" fmla="*/ 2875436 w 12192000"/>
              <a:gd name="connsiteY140" fmla="*/ 1996977 h 2237474"/>
              <a:gd name="connsiteX141" fmla="*/ 2874892 w 12192000"/>
              <a:gd name="connsiteY141" fmla="*/ 1996085 h 2237474"/>
              <a:gd name="connsiteX142" fmla="*/ 2864145 w 12192000"/>
              <a:gd name="connsiteY142" fmla="*/ 1994061 h 2237474"/>
              <a:gd name="connsiteX143" fmla="*/ 2843662 w 12192000"/>
              <a:gd name="connsiteY143" fmla="*/ 1992498 h 2237474"/>
              <a:gd name="connsiteX144" fmla="*/ 2796128 w 12192000"/>
              <a:gd name="connsiteY144" fmla="*/ 1976403 h 2237474"/>
              <a:gd name="connsiteX145" fmla="*/ 2756784 w 12192000"/>
              <a:gd name="connsiteY145" fmla="*/ 1985116 h 2237474"/>
              <a:gd name="connsiteX146" fmla="*/ 2748833 w 12192000"/>
              <a:gd name="connsiteY146" fmla="*/ 1986323 h 2237474"/>
              <a:gd name="connsiteX147" fmla="*/ 2748661 w 12192000"/>
              <a:gd name="connsiteY147" fmla="*/ 1986122 h 2237474"/>
              <a:gd name="connsiteX148" fmla="*/ 2740251 w 12192000"/>
              <a:gd name="connsiteY148" fmla="*/ 1986946 h 2237474"/>
              <a:gd name="connsiteX149" fmla="*/ 2718916 w 12192000"/>
              <a:gd name="connsiteY149" fmla="*/ 1990867 h 2237474"/>
              <a:gd name="connsiteX150" fmla="*/ 2713522 w 12192000"/>
              <a:gd name="connsiteY150" fmla="*/ 1990173 h 2237474"/>
              <a:gd name="connsiteX151" fmla="*/ 2680597 w 12192000"/>
              <a:gd name="connsiteY151" fmla="*/ 1984996 h 2237474"/>
              <a:gd name="connsiteX152" fmla="*/ 2578178 w 12192000"/>
              <a:gd name="connsiteY152" fmla="*/ 1990531 h 2237474"/>
              <a:gd name="connsiteX153" fmla="*/ 2476147 w 12192000"/>
              <a:gd name="connsiteY153" fmla="*/ 1998305 h 2237474"/>
              <a:gd name="connsiteX154" fmla="*/ 2373568 w 12192000"/>
              <a:gd name="connsiteY154" fmla="*/ 2003219 h 2237474"/>
              <a:gd name="connsiteX155" fmla="*/ 2321399 w 12192000"/>
              <a:gd name="connsiteY155" fmla="*/ 1989467 h 2237474"/>
              <a:gd name="connsiteX156" fmla="*/ 2315525 w 12192000"/>
              <a:gd name="connsiteY156" fmla="*/ 1989708 h 2237474"/>
              <a:gd name="connsiteX157" fmla="*/ 2300792 w 12192000"/>
              <a:gd name="connsiteY157" fmla="*/ 1994290 h 2237474"/>
              <a:gd name="connsiteX158" fmla="*/ 2295469 w 12192000"/>
              <a:gd name="connsiteY158" fmla="*/ 1996659 h 2237474"/>
              <a:gd name="connsiteX159" fmla="*/ 2287219 w 12192000"/>
              <a:gd name="connsiteY159" fmla="*/ 1998750 h 2237474"/>
              <a:gd name="connsiteX160" fmla="*/ 2286948 w 12192000"/>
              <a:gd name="connsiteY160" fmla="*/ 1998596 h 2237474"/>
              <a:gd name="connsiteX161" fmla="*/ 2243069 w 12192000"/>
              <a:gd name="connsiteY161" fmla="*/ 2015111 h 2237474"/>
              <a:gd name="connsiteX162" fmla="*/ 2186609 w 12192000"/>
              <a:gd name="connsiteY162" fmla="*/ 2008263 h 2237474"/>
              <a:gd name="connsiteX163" fmla="*/ 2164831 w 12192000"/>
              <a:gd name="connsiteY163" fmla="*/ 2010143 h 2237474"/>
              <a:gd name="connsiteX164" fmla="*/ 2152836 w 12192000"/>
              <a:gd name="connsiteY164" fmla="*/ 2010048 h 2237474"/>
              <a:gd name="connsiteX165" fmla="*/ 2117102 w 12192000"/>
              <a:gd name="connsiteY165" fmla="*/ 2023004 h 2237474"/>
              <a:gd name="connsiteX166" fmla="*/ 2111935 w 12192000"/>
              <a:gd name="connsiteY166" fmla="*/ 2023163 h 2237474"/>
              <a:gd name="connsiteX167" fmla="*/ 2089991 w 12192000"/>
              <a:gd name="connsiteY167" fmla="*/ 2034193 h 2237474"/>
              <a:gd name="connsiteX168" fmla="*/ 2058061 w 12192000"/>
              <a:gd name="connsiteY168" fmla="*/ 2047942 h 2237474"/>
              <a:gd name="connsiteX169" fmla="*/ 2055737 w 12192000"/>
              <a:gd name="connsiteY169" fmla="*/ 2047704 h 2237474"/>
              <a:gd name="connsiteX170" fmla="*/ 2042244 w 12192000"/>
              <a:gd name="connsiteY170" fmla="*/ 2055560 h 2237474"/>
              <a:gd name="connsiteX171" fmla="*/ 1976224 w 12192000"/>
              <a:gd name="connsiteY171" fmla="*/ 2074257 h 2237474"/>
              <a:gd name="connsiteX172" fmla="*/ 1877728 w 12192000"/>
              <a:gd name="connsiteY172" fmla="*/ 2101004 h 2237474"/>
              <a:gd name="connsiteX173" fmla="*/ 1759056 w 12192000"/>
              <a:gd name="connsiteY173" fmla="*/ 2125608 h 2237474"/>
              <a:gd name="connsiteX174" fmla="*/ 1637948 w 12192000"/>
              <a:gd name="connsiteY174" fmla="*/ 2172597 h 2237474"/>
              <a:gd name="connsiteX175" fmla="*/ 1434549 w 12192000"/>
              <a:gd name="connsiteY175" fmla="*/ 2234522 h 2237474"/>
              <a:gd name="connsiteX176" fmla="*/ 1398481 w 12192000"/>
              <a:gd name="connsiteY176" fmla="*/ 2237074 h 2237474"/>
              <a:gd name="connsiteX177" fmla="*/ 1398407 w 12192000"/>
              <a:gd name="connsiteY177" fmla="*/ 2237095 h 2237474"/>
              <a:gd name="connsiteX178" fmla="*/ 1370962 w 12192000"/>
              <a:gd name="connsiteY178" fmla="*/ 2237474 h 2237474"/>
              <a:gd name="connsiteX179" fmla="*/ 1356367 w 12192000"/>
              <a:gd name="connsiteY179" fmla="*/ 2235089 h 2237474"/>
              <a:gd name="connsiteX180" fmla="*/ 1324828 w 12192000"/>
              <a:gd name="connsiteY180" fmla="*/ 2231968 h 2237474"/>
              <a:gd name="connsiteX181" fmla="*/ 1297744 w 12192000"/>
              <a:gd name="connsiteY181" fmla="*/ 2235849 h 2237474"/>
              <a:gd name="connsiteX182" fmla="*/ 1286236 w 12192000"/>
              <a:gd name="connsiteY182" fmla="*/ 2233135 h 2237474"/>
              <a:gd name="connsiteX183" fmla="*/ 1283504 w 12192000"/>
              <a:gd name="connsiteY183" fmla="*/ 2233797 h 2237474"/>
              <a:gd name="connsiteX184" fmla="*/ 1279765 w 12192000"/>
              <a:gd name="connsiteY184" fmla="*/ 2229639 h 2237474"/>
              <a:gd name="connsiteX185" fmla="*/ 1195347 w 12192000"/>
              <a:gd name="connsiteY185" fmla="*/ 2212354 h 2237474"/>
              <a:gd name="connsiteX186" fmla="*/ 970251 w 12192000"/>
              <a:gd name="connsiteY186" fmla="*/ 2221029 h 2237474"/>
              <a:gd name="connsiteX187" fmla="*/ 812914 w 12192000"/>
              <a:gd name="connsiteY187" fmla="*/ 2202752 h 2237474"/>
              <a:gd name="connsiteX188" fmla="*/ 800195 w 12192000"/>
              <a:gd name="connsiteY188" fmla="*/ 2209407 h 2237474"/>
              <a:gd name="connsiteX189" fmla="*/ 784978 w 12192000"/>
              <a:gd name="connsiteY189" fmla="*/ 2212360 h 2237474"/>
              <a:gd name="connsiteX190" fmla="*/ 681987 w 12192000"/>
              <a:gd name="connsiteY190" fmla="*/ 2216757 h 2237474"/>
              <a:gd name="connsiteX191" fmla="*/ 669923 w 12192000"/>
              <a:gd name="connsiteY191" fmla="*/ 2211682 h 2237474"/>
              <a:gd name="connsiteX192" fmla="*/ 648680 w 12192000"/>
              <a:gd name="connsiteY192" fmla="*/ 2206229 h 2237474"/>
              <a:gd name="connsiteX193" fmla="*/ 597225 w 12192000"/>
              <a:gd name="connsiteY193" fmla="*/ 2180999 h 2237474"/>
              <a:gd name="connsiteX194" fmla="*/ 558449 w 12192000"/>
              <a:gd name="connsiteY194" fmla="*/ 2182346 h 2237474"/>
              <a:gd name="connsiteX195" fmla="*/ 550517 w 12192000"/>
              <a:gd name="connsiteY195" fmla="*/ 2182060 h 2237474"/>
              <a:gd name="connsiteX196" fmla="*/ 550309 w 12192000"/>
              <a:gd name="connsiteY196" fmla="*/ 2181825 h 2237474"/>
              <a:gd name="connsiteX197" fmla="*/ 541836 w 12192000"/>
              <a:gd name="connsiteY197" fmla="*/ 2181063 h 2237474"/>
              <a:gd name="connsiteX198" fmla="*/ 536057 w 12192000"/>
              <a:gd name="connsiteY198" fmla="*/ 2181537 h 2237474"/>
              <a:gd name="connsiteX199" fmla="*/ 520671 w 12192000"/>
              <a:gd name="connsiteY199" fmla="*/ 2180980 h 2237474"/>
              <a:gd name="connsiteX200" fmla="*/ 515024 w 12192000"/>
              <a:gd name="connsiteY200" fmla="*/ 2179258 h 2237474"/>
              <a:gd name="connsiteX201" fmla="*/ 512278 w 12192000"/>
              <a:gd name="connsiteY201" fmla="*/ 2176369 h 2237474"/>
              <a:gd name="connsiteX202" fmla="*/ 480419 w 12192000"/>
              <a:gd name="connsiteY202" fmla="*/ 2167807 h 2237474"/>
              <a:gd name="connsiteX203" fmla="*/ 413835 w 12192000"/>
              <a:gd name="connsiteY203" fmla="*/ 2156783 h 2237474"/>
              <a:gd name="connsiteX204" fmla="*/ 376513 w 12192000"/>
              <a:gd name="connsiteY204" fmla="*/ 2154014 h 2237474"/>
              <a:gd name="connsiteX205" fmla="*/ 273386 w 12192000"/>
              <a:gd name="connsiteY205" fmla="*/ 2142551 h 2237474"/>
              <a:gd name="connsiteX206" fmla="*/ 169207 w 12192000"/>
              <a:gd name="connsiteY206" fmla="*/ 2128100 h 2237474"/>
              <a:gd name="connsiteX207" fmla="*/ 93149 w 12192000"/>
              <a:gd name="connsiteY207" fmla="*/ 2105324 h 2237474"/>
              <a:gd name="connsiteX208" fmla="*/ 88109 w 12192000"/>
              <a:gd name="connsiteY208" fmla="*/ 2106704 h 2237474"/>
              <a:gd name="connsiteX209" fmla="*/ 80022 w 12192000"/>
              <a:gd name="connsiteY209" fmla="*/ 2107254 h 2237474"/>
              <a:gd name="connsiteX210" fmla="*/ 79717 w 12192000"/>
              <a:gd name="connsiteY210" fmla="*/ 2107046 h 2237474"/>
              <a:gd name="connsiteX211" fmla="*/ 72352 w 12192000"/>
              <a:gd name="connsiteY211" fmla="*/ 2107991 h 2237474"/>
              <a:gd name="connsiteX212" fmla="*/ 37645 w 12192000"/>
              <a:gd name="connsiteY212" fmla="*/ 2115401 h 2237474"/>
              <a:gd name="connsiteX213" fmla="*/ 4572 w 12192000"/>
              <a:gd name="connsiteY213" fmla="*/ 2111091 h 2237474"/>
              <a:gd name="connsiteX214" fmla="*/ 0 w 12192000"/>
              <a:gd name="connsiteY214" fmla="*/ 2110468 h 2237474"/>
              <a:gd name="connsiteX215" fmla="*/ 0 w 12192000"/>
              <a:gd name="connsiteY21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213486 w 12192000"/>
              <a:gd name="connsiteY69" fmla="*/ 1580987 h 2237474"/>
              <a:gd name="connsiteX70" fmla="*/ 7183121 w 12192000"/>
              <a:gd name="connsiteY70" fmla="*/ 1595162 h 2237474"/>
              <a:gd name="connsiteX71" fmla="*/ 7164601 w 12192000"/>
              <a:gd name="connsiteY71" fmla="*/ 1606490 h 2237474"/>
              <a:gd name="connsiteX72" fmla="*/ 7092727 w 12192000"/>
              <a:gd name="connsiteY72" fmla="*/ 1623628 h 2237474"/>
              <a:gd name="connsiteX73" fmla="*/ 7031309 w 12192000"/>
              <a:gd name="connsiteY73" fmla="*/ 1619451 h 2237474"/>
              <a:gd name="connsiteX74" fmla="*/ 6999084 w 12192000"/>
              <a:gd name="connsiteY74" fmla="*/ 1634317 h 2237474"/>
              <a:gd name="connsiteX75" fmla="*/ 6992107 w 12192000"/>
              <a:gd name="connsiteY75" fmla="*/ 1636860 h 2237474"/>
              <a:gd name="connsiteX76" fmla="*/ 6991765 w 12192000"/>
              <a:gd name="connsiteY76" fmla="*/ 1636725 h 2237474"/>
              <a:gd name="connsiteX77" fmla="*/ 6900177 w 12192000"/>
              <a:gd name="connsiteY77" fmla="*/ 1636016 h 2237474"/>
              <a:gd name="connsiteX78" fmla="*/ 6795372 w 12192000"/>
              <a:gd name="connsiteY78" fmla="*/ 1644845 h 2237474"/>
              <a:gd name="connsiteX79" fmla="*/ 6692251 w 12192000"/>
              <a:gd name="connsiteY79" fmla="*/ 1656357 h 2237474"/>
              <a:gd name="connsiteX80" fmla="*/ 6655235 w 12192000"/>
              <a:gd name="connsiteY80" fmla="*/ 1661869 h 2237474"/>
              <a:gd name="connsiteX81" fmla="*/ 6587857 w 12192000"/>
              <a:gd name="connsiteY81" fmla="*/ 1665769 h 2237474"/>
              <a:gd name="connsiteX82" fmla="*/ 6554894 w 12192000"/>
              <a:gd name="connsiteY82" fmla="*/ 1664428 h 2237474"/>
              <a:gd name="connsiteX83" fmla="*/ 6516595 w 12192000"/>
              <a:gd name="connsiteY83" fmla="*/ 1667475 h 2237474"/>
              <a:gd name="connsiteX84" fmla="*/ 6508541 w 12192000"/>
              <a:gd name="connsiteY84" fmla="*/ 1668757 h 2237474"/>
              <a:gd name="connsiteX85" fmla="*/ 6471012 w 12192000"/>
              <a:gd name="connsiteY85" fmla="*/ 1678604 h 2237474"/>
              <a:gd name="connsiteX86" fmla="*/ 6415265 w 12192000"/>
              <a:gd name="connsiteY86" fmla="*/ 1665317 h 2237474"/>
              <a:gd name="connsiteX87" fmla="*/ 6364035 w 12192000"/>
              <a:gd name="connsiteY87" fmla="*/ 1667683 h 2237474"/>
              <a:gd name="connsiteX88" fmla="*/ 6280959 w 12192000"/>
              <a:gd name="connsiteY88" fmla="*/ 1689329 h 2237474"/>
              <a:gd name="connsiteX89" fmla="*/ 6243319 w 12192000"/>
              <a:gd name="connsiteY89" fmla="*/ 1695560 h 2237474"/>
              <a:gd name="connsiteX90" fmla="*/ 6098321 w 12192000"/>
              <a:gd name="connsiteY90" fmla="*/ 1721646 h 2237474"/>
              <a:gd name="connsiteX91" fmla="*/ 5880652 w 12192000"/>
              <a:gd name="connsiteY91" fmla="*/ 1779643 h 2237474"/>
              <a:gd name="connsiteX92" fmla="*/ 5785959 w 12192000"/>
              <a:gd name="connsiteY92" fmla="*/ 1775307 h 2237474"/>
              <a:gd name="connsiteX93" fmla="*/ 5643534 w 12192000"/>
              <a:gd name="connsiteY93" fmla="*/ 1802919 h 2237474"/>
              <a:gd name="connsiteX94" fmla="*/ 5518799 w 12192000"/>
              <a:gd name="connsiteY94" fmla="*/ 1818312 h 2237474"/>
              <a:gd name="connsiteX95" fmla="*/ 5505014 w 12192000"/>
              <a:gd name="connsiteY95" fmla="*/ 1819259 h 2237474"/>
              <a:gd name="connsiteX96" fmla="*/ 5453307 w 12192000"/>
              <a:gd name="connsiteY96" fmla="*/ 1815450 h 2237474"/>
              <a:gd name="connsiteX97" fmla="*/ 5364192 w 12192000"/>
              <a:gd name="connsiteY97" fmla="*/ 1826074 h 2237474"/>
              <a:gd name="connsiteX98" fmla="*/ 5350380 w 12192000"/>
              <a:gd name="connsiteY98" fmla="*/ 1830891 h 2237474"/>
              <a:gd name="connsiteX99" fmla="*/ 5259633 w 12192000"/>
              <a:gd name="connsiteY99" fmla="*/ 1837160 h 2237474"/>
              <a:gd name="connsiteX100" fmla="*/ 5197513 w 12192000"/>
              <a:gd name="connsiteY100" fmla="*/ 1844718 h 2237474"/>
              <a:gd name="connsiteX101" fmla="*/ 5168852 w 12192000"/>
              <a:gd name="connsiteY101" fmla="*/ 1844846 h 2237474"/>
              <a:gd name="connsiteX102" fmla="*/ 5114927 w 12192000"/>
              <a:gd name="connsiteY102" fmla="*/ 1847827 h 2237474"/>
              <a:gd name="connsiteX103" fmla="*/ 5108970 w 12192000"/>
              <a:gd name="connsiteY103" fmla="*/ 1847935 h 2237474"/>
              <a:gd name="connsiteX104" fmla="*/ 5067961 w 12192000"/>
              <a:gd name="connsiteY104" fmla="*/ 1845917 h 2237474"/>
              <a:gd name="connsiteX105" fmla="*/ 5007075 w 12192000"/>
              <a:gd name="connsiteY105" fmla="*/ 1838626 h 2237474"/>
              <a:gd name="connsiteX106" fmla="*/ 4944087 w 12192000"/>
              <a:gd name="connsiteY106" fmla="*/ 1823332 h 2237474"/>
              <a:gd name="connsiteX107" fmla="*/ 4907662 w 12192000"/>
              <a:gd name="connsiteY107" fmla="*/ 1816900 h 2237474"/>
              <a:gd name="connsiteX108" fmla="*/ 4882386 w 12192000"/>
              <a:gd name="connsiteY108" fmla="*/ 1809844 h 2237474"/>
              <a:gd name="connsiteX109" fmla="*/ 4811440 w 12192000"/>
              <a:gd name="connsiteY109" fmla="*/ 1804655 h 2237474"/>
              <a:gd name="connsiteX110" fmla="*/ 4691075 w 12192000"/>
              <a:gd name="connsiteY110" fmla="*/ 1801389 h 2237474"/>
              <a:gd name="connsiteX111" fmla="*/ 4611738 w 12192000"/>
              <a:gd name="connsiteY111" fmla="*/ 1776964 h 2237474"/>
              <a:gd name="connsiteX112" fmla="*/ 4560070 w 12192000"/>
              <a:gd name="connsiteY112" fmla="*/ 1785640 h 2237474"/>
              <a:gd name="connsiteX113" fmla="*/ 4536503 w 12192000"/>
              <a:gd name="connsiteY113" fmla="*/ 1785334 h 2237474"/>
              <a:gd name="connsiteX114" fmla="*/ 4513724 w 12192000"/>
              <a:gd name="connsiteY114" fmla="*/ 1791996 h 2237474"/>
              <a:gd name="connsiteX115" fmla="*/ 4459810 w 12192000"/>
              <a:gd name="connsiteY115" fmla="*/ 1797886 h 2237474"/>
              <a:gd name="connsiteX116" fmla="*/ 4379064 w 12192000"/>
              <a:gd name="connsiteY116" fmla="*/ 1817177 h 2237474"/>
              <a:gd name="connsiteX117" fmla="*/ 4319209 w 12192000"/>
              <a:gd name="connsiteY117" fmla="*/ 1834833 h 2237474"/>
              <a:gd name="connsiteX118" fmla="*/ 4290981 w 12192000"/>
              <a:gd name="connsiteY118" fmla="*/ 1839677 h 2237474"/>
              <a:gd name="connsiteX119" fmla="*/ 4285792 w 12192000"/>
              <a:gd name="connsiteY119" fmla="*/ 1836231 h 2237474"/>
              <a:gd name="connsiteX120" fmla="*/ 4238372 w 12192000"/>
              <a:gd name="connsiteY120" fmla="*/ 1851480 h 2237474"/>
              <a:gd name="connsiteX121" fmla="*/ 4232517 w 12192000"/>
              <a:gd name="connsiteY121" fmla="*/ 1852567 h 2237474"/>
              <a:gd name="connsiteX122" fmla="*/ 4191732 w 12192000"/>
              <a:gd name="connsiteY122" fmla="*/ 1857328 h 2237474"/>
              <a:gd name="connsiteX123" fmla="*/ 4065532 w 12192000"/>
              <a:gd name="connsiteY123" fmla="*/ 1855477 h 2237474"/>
              <a:gd name="connsiteX124" fmla="*/ 4028460 w 12192000"/>
              <a:gd name="connsiteY124" fmla="*/ 1855137 h 2237474"/>
              <a:gd name="connsiteX125" fmla="*/ 4002267 w 12192000"/>
              <a:gd name="connsiteY125" fmla="*/ 1852352 h 2237474"/>
              <a:gd name="connsiteX126" fmla="*/ 3931396 w 12192000"/>
              <a:gd name="connsiteY126" fmla="*/ 1858915 h 2237474"/>
              <a:gd name="connsiteX127" fmla="*/ 3812162 w 12192000"/>
              <a:gd name="connsiteY127" fmla="*/ 1875501 h 2237474"/>
              <a:gd name="connsiteX128" fmla="*/ 3729530 w 12192000"/>
              <a:gd name="connsiteY128" fmla="*/ 1864513 h 2237474"/>
              <a:gd name="connsiteX129" fmla="*/ 3680177 w 12192000"/>
              <a:gd name="connsiteY129" fmla="*/ 1881552 h 2237474"/>
              <a:gd name="connsiteX130" fmla="*/ 3567259 w 12192000"/>
              <a:gd name="connsiteY130" fmla="*/ 1893482 h 2237474"/>
              <a:gd name="connsiteX131" fmla="*/ 3405770 w 12192000"/>
              <a:gd name="connsiteY131" fmla="*/ 1904591 h 2237474"/>
              <a:gd name="connsiteX132" fmla="*/ 3280097 w 12192000"/>
              <a:gd name="connsiteY132" fmla="*/ 1919610 h 2237474"/>
              <a:gd name="connsiteX133" fmla="*/ 3123424 w 12192000"/>
              <a:gd name="connsiteY133" fmla="*/ 1952930 h 2237474"/>
              <a:gd name="connsiteX134" fmla="*/ 3009910 w 12192000"/>
              <a:gd name="connsiteY134" fmla="*/ 1957866 h 2237474"/>
              <a:gd name="connsiteX135" fmla="*/ 2995934 w 12192000"/>
              <a:gd name="connsiteY135" fmla="*/ 1967085 h 2237474"/>
              <a:gd name="connsiteX136" fmla="*/ 2980071 w 12192000"/>
              <a:gd name="connsiteY136" fmla="*/ 1972988 h 2237474"/>
              <a:gd name="connsiteX137" fmla="*/ 2978094 w 12192000"/>
              <a:gd name="connsiteY137" fmla="*/ 1972369 h 2237474"/>
              <a:gd name="connsiteX138" fmla="*/ 2942858 w 12192000"/>
              <a:gd name="connsiteY138" fmla="*/ 1981367 h 2237474"/>
              <a:gd name="connsiteX139" fmla="*/ 2875436 w 12192000"/>
              <a:gd name="connsiteY139" fmla="*/ 1996977 h 2237474"/>
              <a:gd name="connsiteX140" fmla="*/ 2874892 w 12192000"/>
              <a:gd name="connsiteY140" fmla="*/ 1996085 h 2237474"/>
              <a:gd name="connsiteX141" fmla="*/ 2864145 w 12192000"/>
              <a:gd name="connsiteY141" fmla="*/ 1994061 h 2237474"/>
              <a:gd name="connsiteX142" fmla="*/ 2843662 w 12192000"/>
              <a:gd name="connsiteY142" fmla="*/ 1992498 h 2237474"/>
              <a:gd name="connsiteX143" fmla="*/ 2796128 w 12192000"/>
              <a:gd name="connsiteY143" fmla="*/ 1976403 h 2237474"/>
              <a:gd name="connsiteX144" fmla="*/ 2756784 w 12192000"/>
              <a:gd name="connsiteY144" fmla="*/ 1985116 h 2237474"/>
              <a:gd name="connsiteX145" fmla="*/ 2748833 w 12192000"/>
              <a:gd name="connsiteY145" fmla="*/ 1986323 h 2237474"/>
              <a:gd name="connsiteX146" fmla="*/ 2748661 w 12192000"/>
              <a:gd name="connsiteY146" fmla="*/ 1986122 h 2237474"/>
              <a:gd name="connsiteX147" fmla="*/ 2740251 w 12192000"/>
              <a:gd name="connsiteY147" fmla="*/ 1986946 h 2237474"/>
              <a:gd name="connsiteX148" fmla="*/ 2718916 w 12192000"/>
              <a:gd name="connsiteY148" fmla="*/ 1990867 h 2237474"/>
              <a:gd name="connsiteX149" fmla="*/ 2713522 w 12192000"/>
              <a:gd name="connsiteY149" fmla="*/ 1990173 h 2237474"/>
              <a:gd name="connsiteX150" fmla="*/ 2680597 w 12192000"/>
              <a:gd name="connsiteY150" fmla="*/ 1984996 h 2237474"/>
              <a:gd name="connsiteX151" fmla="*/ 2578178 w 12192000"/>
              <a:gd name="connsiteY151" fmla="*/ 1990531 h 2237474"/>
              <a:gd name="connsiteX152" fmla="*/ 2476147 w 12192000"/>
              <a:gd name="connsiteY152" fmla="*/ 1998305 h 2237474"/>
              <a:gd name="connsiteX153" fmla="*/ 2373568 w 12192000"/>
              <a:gd name="connsiteY153" fmla="*/ 2003219 h 2237474"/>
              <a:gd name="connsiteX154" fmla="*/ 2321399 w 12192000"/>
              <a:gd name="connsiteY154" fmla="*/ 1989467 h 2237474"/>
              <a:gd name="connsiteX155" fmla="*/ 2315525 w 12192000"/>
              <a:gd name="connsiteY155" fmla="*/ 1989708 h 2237474"/>
              <a:gd name="connsiteX156" fmla="*/ 2300792 w 12192000"/>
              <a:gd name="connsiteY156" fmla="*/ 1994290 h 2237474"/>
              <a:gd name="connsiteX157" fmla="*/ 2295469 w 12192000"/>
              <a:gd name="connsiteY157" fmla="*/ 1996659 h 2237474"/>
              <a:gd name="connsiteX158" fmla="*/ 2287219 w 12192000"/>
              <a:gd name="connsiteY158" fmla="*/ 1998750 h 2237474"/>
              <a:gd name="connsiteX159" fmla="*/ 2286948 w 12192000"/>
              <a:gd name="connsiteY159" fmla="*/ 1998596 h 2237474"/>
              <a:gd name="connsiteX160" fmla="*/ 2243069 w 12192000"/>
              <a:gd name="connsiteY160" fmla="*/ 2015111 h 2237474"/>
              <a:gd name="connsiteX161" fmla="*/ 2186609 w 12192000"/>
              <a:gd name="connsiteY161" fmla="*/ 2008263 h 2237474"/>
              <a:gd name="connsiteX162" fmla="*/ 2164831 w 12192000"/>
              <a:gd name="connsiteY162" fmla="*/ 2010143 h 2237474"/>
              <a:gd name="connsiteX163" fmla="*/ 2152836 w 12192000"/>
              <a:gd name="connsiteY163" fmla="*/ 2010048 h 2237474"/>
              <a:gd name="connsiteX164" fmla="*/ 2117102 w 12192000"/>
              <a:gd name="connsiteY164" fmla="*/ 2023004 h 2237474"/>
              <a:gd name="connsiteX165" fmla="*/ 2111935 w 12192000"/>
              <a:gd name="connsiteY165" fmla="*/ 2023163 h 2237474"/>
              <a:gd name="connsiteX166" fmla="*/ 2089991 w 12192000"/>
              <a:gd name="connsiteY166" fmla="*/ 2034193 h 2237474"/>
              <a:gd name="connsiteX167" fmla="*/ 2058061 w 12192000"/>
              <a:gd name="connsiteY167" fmla="*/ 2047942 h 2237474"/>
              <a:gd name="connsiteX168" fmla="*/ 2055737 w 12192000"/>
              <a:gd name="connsiteY168" fmla="*/ 2047704 h 2237474"/>
              <a:gd name="connsiteX169" fmla="*/ 2042244 w 12192000"/>
              <a:gd name="connsiteY169" fmla="*/ 2055560 h 2237474"/>
              <a:gd name="connsiteX170" fmla="*/ 1976224 w 12192000"/>
              <a:gd name="connsiteY170" fmla="*/ 2074257 h 2237474"/>
              <a:gd name="connsiteX171" fmla="*/ 1877728 w 12192000"/>
              <a:gd name="connsiteY171" fmla="*/ 2101004 h 2237474"/>
              <a:gd name="connsiteX172" fmla="*/ 1759056 w 12192000"/>
              <a:gd name="connsiteY172" fmla="*/ 2125608 h 2237474"/>
              <a:gd name="connsiteX173" fmla="*/ 1637948 w 12192000"/>
              <a:gd name="connsiteY173" fmla="*/ 2172597 h 2237474"/>
              <a:gd name="connsiteX174" fmla="*/ 1434549 w 12192000"/>
              <a:gd name="connsiteY174" fmla="*/ 2234522 h 2237474"/>
              <a:gd name="connsiteX175" fmla="*/ 1398481 w 12192000"/>
              <a:gd name="connsiteY175" fmla="*/ 2237074 h 2237474"/>
              <a:gd name="connsiteX176" fmla="*/ 1398407 w 12192000"/>
              <a:gd name="connsiteY176" fmla="*/ 2237095 h 2237474"/>
              <a:gd name="connsiteX177" fmla="*/ 1370962 w 12192000"/>
              <a:gd name="connsiteY177" fmla="*/ 2237474 h 2237474"/>
              <a:gd name="connsiteX178" fmla="*/ 1356367 w 12192000"/>
              <a:gd name="connsiteY178" fmla="*/ 2235089 h 2237474"/>
              <a:gd name="connsiteX179" fmla="*/ 1324828 w 12192000"/>
              <a:gd name="connsiteY179" fmla="*/ 2231968 h 2237474"/>
              <a:gd name="connsiteX180" fmla="*/ 1297744 w 12192000"/>
              <a:gd name="connsiteY180" fmla="*/ 2235849 h 2237474"/>
              <a:gd name="connsiteX181" fmla="*/ 1286236 w 12192000"/>
              <a:gd name="connsiteY181" fmla="*/ 2233135 h 2237474"/>
              <a:gd name="connsiteX182" fmla="*/ 1283504 w 12192000"/>
              <a:gd name="connsiteY182" fmla="*/ 2233797 h 2237474"/>
              <a:gd name="connsiteX183" fmla="*/ 1279765 w 12192000"/>
              <a:gd name="connsiteY183" fmla="*/ 2229639 h 2237474"/>
              <a:gd name="connsiteX184" fmla="*/ 1195347 w 12192000"/>
              <a:gd name="connsiteY184" fmla="*/ 2212354 h 2237474"/>
              <a:gd name="connsiteX185" fmla="*/ 970251 w 12192000"/>
              <a:gd name="connsiteY185" fmla="*/ 2221029 h 2237474"/>
              <a:gd name="connsiteX186" fmla="*/ 812914 w 12192000"/>
              <a:gd name="connsiteY186" fmla="*/ 2202752 h 2237474"/>
              <a:gd name="connsiteX187" fmla="*/ 800195 w 12192000"/>
              <a:gd name="connsiteY187" fmla="*/ 2209407 h 2237474"/>
              <a:gd name="connsiteX188" fmla="*/ 784978 w 12192000"/>
              <a:gd name="connsiteY188" fmla="*/ 2212360 h 2237474"/>
              <a:gd name="connsiteX189" fmla="*/ 681987 w 12192000"/>
              <a:gd name="connsiteY189" fmla="*/ 2216757 h 2237474"/>
              <a:gd name="connsiteX190" fmla="*/ 669923 w 12192000"/>
              <a:gd name="connsiteY190" fmla="*/ 2211682 h 2237474"/>
              <a:gd name="connsiteX191" fmla="*/ 648680 w 12192000"/>
              <a:gd name="connsiteY191" fmla="*/ 2206229 h 2237474"/>
              <a:gd name="connsiteX192" fmla="*/ 597225 w 12192000"/>
              <a:gd name="connsiteY192" fmla="*/ 2180999 h 2237474"/>
              <a:gd name="connsiteX193" fmla="*/ 558449 w 12192000"/>
              <a:gd name="connsiteY193" fmla="*/ 2182346 h 2237474"/>
              <a:gd name="connsiteX194" fmla="*/ 550517 w 12192000"/>
              <a:gd name="connsiteY194" fmla="*/ 2182060 h 2237474"/>
              <a:gd name="connsiteX195" fmla="*/ 550309 w 12192000"/>
              <a:gd name="connsiteY195" fmla="*/ 2181825 h 2237474"/>
              <a:gd name="connsiteX196" fmla="*/ 541836 w 12192000"/>
              <a:gd name="connsiteY196" fmla="*/ 2181063 h 2237474"/>
              <a:gd name="connsiteX197" fmla="*/ 536057 w 12192000"/>
              <a:gd name="connsiteY197" fmla="*/ 2181537 h 2237474"/>
              <a:gd name="connsiteX198" fmla="*/ 520671 w 12192000"/>
              <a:gd name="connsiteY198" fmla="*/ 2180980 h 2237474"/>
              <a:gd name="connsiteX199" fmla="*/ 515024 w 12192000"/>
              <a:gd name="connsiteY199" fmla="*/ 2179258 h 2237474"/>
              <a:gd name="connsiteX200" fmla="*/ 512278 w 12192000"/>
              <a:gd name="connsiteY200" fmla="*/ 2176369 h 2237474"/>
              <a:gd name="connsiteX201" fmla="*/ 480419 w 12192000"/>
              <a:gd name="connsiteY201" fmla="*/ 2167807 h 2237474"/>
              <a:gd name="connsiteX202" fmla="*/ 413835 w 12192000"/>
              <a:gd name="connsiteY202" fmla="*/ 2156783 h 2237474"/>
              <a:gd name="connsiteX203" fmla="*/ 376513 w 12192000"/>
              <a:gd name="connsiteY203" fmla="*/ 2154014 h 2237474"/>
              <a:gd name="connsiteX204" fmla="*/ 273386 w 12192000"/>
              <a:gd name="connsiteY204" fmla="*/ 2142551 h 2237474"/>
              <a:gd name="connsiteX205" fmla="*/ 169207 w 12192000"/>
              <a:gd name="connsiteY205" fmla="*/ 2128100 h 2237474"/>
              <a:gd name="connsiteX206" fmla="*/ 93149 w 12192000"/>
              <a:gd name="connsiteY206" fmla="*/ 2105324 h 2237474"/>
              <a:gd name="connsiteX207" fmla="*/ 88109 w 12192000"/>
              <a:gd name="connsiteY207" fmla="*/ 2106704 h 2237474"/>
              <a:gd name="connsiteX208" fmla="*/ 80022 w 12192000"/>
              <a:gd name="connsiteY208" fmla="*/ 2107254 h 2237474"/>
              <a:gd name="connsiteX209" fmla="*/ 79717 w 12192000"/>
              <a:gd name="connsiteY209" fmla="*/ 2107046 h 2237474"/>
              <a:gd name="connsiteX210" fmla="*/ 72352 w 12192000"/>
              <a:gd name="connsiteY210" fmla="*/ 2107991 h 2237474"/>
              <a:gd name="connsiteX211" fmla="*/ 37645 w 12192000"/>
              <a:gd name="connsiteY211" fmla="*/ 2115401 h 2237474"/>
              <a:gd name="connsiteX212" fmla="*/ 4572 w 12192000"/>
              <a:gd name="connsiteY212" fmla="*/ 2111091 h 2237474"/>
              <a:gd name="connsiteX213" fmla="*/ 0 w 12192000"/>
              <a:gd name="connsiteY213" fmla="*/ 2110468 h 2237474"/>
              <a:gd name="connsiteX214" fmla="*/ 0 w 12192000"/>
              <a:gd name="connsiteY21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91765 w 12192000"/>
              <a:gd name="connsiteY75" fmla="*/ 1636725 h 2237474"/>
              <a:gd name="connsiteX76" fmla="*/ 6900177 w 12192000"/>
              <a:gd name="connsiteY76" fmla="*/ 1636016 h 2237474"/>
              <a:gd name="connsiteX77" fmla="*/ 6795372 w 12192000"/>
              <a:gd name="connsiteY77" fmla="*/ 1644845 h 2237474"/>
              <a:gd name="connsiteX78" fmla="*/ 6692251 w 12192000"/>
              <a:gd name="connsiteY78" fmla="*/ 1656357 h 2237474"/>
              <a:gd name="connsiteX79" fmla="*/ 6655235 w 12192000"/>
              <a:gd name="connsiteY79" fmla="*/ 1661869 h 2237474"/>
              <a:gd name="connsiteX80" fmla="*/ 6587857 w 12192000"/>
              <a:gd name="connsiteY80" fmla="*/ 1665769 h 2237474"/>
              <a:gd name="connsiteX81" fmla="*/ 6554894 w 12192000"/>
              <a:gd name="connsiteY81" fmla="*/ 1664428 h 2237474"/>
              <a:gd name="connsiteX82" fmla="*/ 6516595 w 12192000"/>
              <a:gd name="connsiteY82" fmla="*/ 1667475 h 2237474"/>
              <a:gd name="connsiteX83" fmla="*/ 6508541 w 12192000"/>
              <a:gd name="connsiteY83" fmla="*/ 1668757 h 2237474"/>
              <a:gd name="connsiteX84" fmla="*/ 6471012 w 12192000"/>
              <a:gd name="connsiteY84" fmla="*/ 1678604 h 2237474"/>
              <a:gd name="connsiteX85" fmla="*/ 6415265 w 12192000"/>
              <a:gd name="connsiteY85" fmla="*/ 1665317 h 2237474"/>
              <a:gd name="connsiteX86" fmla="*/ 6364035 w 12192000"/>
              <a:gd name="connsiteY86" fmla="*/ 1667683 h 2237474"/>
              <a:gd name="connsiteX87" fmla="*/ 6280959 w 12192000"/>
              <a:gd name="connsiteY87" fmla="*/ 1689329 h 2237474"/>
              <a:gd name="connsiteX88" fmla="*/ 6243319 w 12192000"/>
              <a:gd name="connsiteY88" fmla="*/ 1695560 h 2237474"/>
              <a:gd name="connsiteX89" fmla="*/ 6098321 w 12192000"/>
              <a:gd name="connsiteY89" fmla="*/ 1721646 h 2237474"/>
              <a:gd name="connsiteX90" fmla="*/ 5880652 w 12192000"/>
              <a:gd name="connsiteY90" fmla="*/ 1779643 h 2237474"/>
              <a:gd name="connsiteX91" fmla="*/ 5785959 w 12192000"/>
              <a:gd name="connsiteY91" fmla="*/ 1775307 h 2237474"/>
              <a:gd name="connsiteX92" fmla="*/ 5643534 w 12192000"/>
              <a:gd name="connsiteY92" fmla="*/ 1802919 h 2237474"/>
              <a:gd name="connsiteX93" fmla="*/ 5518799 w 12192000"/>
              <a:gd name="connsiteY93" fmla="*/ 1818312 h 2237474"/>
              <a:gd name="connsiteX94" fmla="*/ 5505014 w 12192000"/>
              <a:gd name="connsiteY94" fmla="*/ 1819259 h 2237474"/>
              <a:gd name="connsiteX95" fmla="*/ 5453307 w 12192000"/>
              <a:gd name="connsiteY95" fmla="*/ 1815450 h 2237474"/>
              <a:gd name="connsiteX96" fmla="*/ 5364192 w 12192000"/>
              <a:gd name="connsiteY96" fmla="*/ 1826074 h 2237474"/>
              <a:gd name="connsiteX97" fmla="*/ 5350380 w 12192000"/>
              <a:gd name="connsiteY97" fmla="*/ 1830891 h 2237474"/>
              <a:gd name="connsiteX98" fmla="*/ 5259633 w 12192000"/>
              <a:gd name="connsiteY98" fmla="*/ 1837160 h 2237474"/>
              <a:gd name="connsiteX99" fmla="*/ 5197513 w 12192000"/>
              <a:gd name="connsiteY99" fmla="*/ 1844718 h 2237474"/>
              <a:gd name="connsiteX100" fmla="*/ 5168852 w 12192000"/>
              <a:gd name="connsiteY100" fmla="*/ 1844846 h 2237474"/>
              <a:gd name="connsiteX101" fmla="*/ 5114927 w 12192000"/>
              <a:gd name="connsiteY101" fmla="*/ 1847827 h 2237474"/>
              <a:gd name="connsiteX102" fmla="*/ 5108970 w 12192000"/>
              <a:gd name="connsiteY102" fmla="*/ 1847935 h 2237474"/>
              <a:gd name="connsiteX103" fmla="*/ 5067961 w 12192000"/>
              <a:gd name="connsiteY103" fmla="*/ 1845917 h 2237474"/>
              <a:gd name="connsiteX104" fmla="*/ 5007075 w 12192000"/>
              <a:gd name="connsiteY104" fmla="*/ 1838626 h 2237474"/>
              <a:gd name="connsiteX105" fmla="*/ 4944087 w 12192000"/>
              <a:gd name="connsiteY105" fmla="*/ 1823332 h 2237474"/>
              <a:gd name="connsiteX106" fmla="*/ 4907662 w 12192000"/>
              <a:gd name="connsiteY106" fmla="*/ 1816900 h 2237474"/>
              <a:gd name="connsiteX107" fmla="*/ 4882386 w 12192000"/>
              <a:gd name="connsiteY107" fmla="*/ 1809844 h 2237474"/>
              <a:gd name="connsiteX108" fmla="*/ 4811440 w 12192000"/>
              <a:gd name="connsiteY108" fmla="*/ 1804655 h 2237474"/>
              <a:gd name="connsiteX109" fmla="*/ 4691075 w 12192000"/>
              <a:gd name="connsiteY109" fmla="*/ 1801389 h 2237474"/>
              <a:gd name="connsiteX110" fmla="*/ 4611738 w 12192000"/>
              <a:gd name="connsiteY110" fmla="*/ 1776964 h 2237474"/>
              <a:gd name="connsiteX111" fmla="*/ 4560070 w 12192000"/>
              <a:gd name="connsiteY111" fmla="*/ 1785640 h 2237474"/>
              <a:gd name="connsiteX112" fmla="*/ 4536503 w 12192000"/>
              <a:gd name="connsiteY112" fmla="*/ 1785334 h 2237474"/>
              <a:gd name="connsiteX113" fmla="*/ 4513724 w 12192000"/>
              <a:gd name="connsiteY113" fmla="*/ 1791996 h 2237474"/>
              <a:gd name="connsiteX114" fmla="*/ 4459810 w 12192000"/>
              <a:gd name="connsiteY114" fmla="*/ 1797886 h 2237474"/>
              <a:gd name="connsiteX115" fmla="*/ 4379064 w 12192000"/>
              <a:gd name="connsiteY115" fmla="*/ 1817177 h 2237474"/>
              <a:gd name="connsiteX116" fmla="*/ 4319209 w 12192000"/>
              <a:gd name="connsiteY116" fmla="*/ 1834833 h 2237474"/>
              <a:gd name="connsiteX117" fmla="*/ 4290981 w 12192000"/>
              <a:gd name="connsiteY117" fmla="*/ 1839677 h 2237474"/>
              <a:gd name="connsiteX118" fmla="*/ 4285792 w 12192000"/>
              <a:gd name="connsiteY118" fmla="*/ 1836231 h 2237474"/>
              <a:gd name="connsiteX119" fmla="*/ 4238372 w 12192000"/>
              <a:gd name="connsiteY119" fmla="*/ 1851480 h 2237474"/>
              <a:gd name="connsiteX120" fmla="*/ 4232517 w 12192000"/>
              <a:gd name="connsiteY120" fmla="*/ 1852567 h 2237474"/>
              <a:gd name="connsiteX121" fmla="*/ 4191732 w 12192000"/>
              <a:gd name="connsiteY121" fmla="*/ 1857328 h 2237474"/>
              <a:gd name="connsiteX122" fmla="*/ 4065532 w 12192000"/>
              <a:gd name="connsiteY122" fmla="*/ 1855477 h 2237474"/>
              <a:gd name="connsiteX123" fmla="*/ 4028460 w 12192000"/>
              <a:gd name="connsiteY123" fmla="*/ 1855137 h 2237474"/>
              <a:gd name="connsiteX124" fmla="*/ 4002267 w 12192000"/>
              <a:gd name="connsiteY124" fmla="*/ 1852352 h 2237474"/>
              <a:gd name="connsiteX125" fmla="*/ 3931396 w 12192000"/>
              <a:gd name="connsiteY125" fmla="*/ 1858915 h 2237474"/>
              <a:gd name="connsiteX126" fmla="*/ 3812162 w 12192000"/>
              <a:gd name="connsiteY126" fmla="*/ 1875501 h 2237474"/>
              <a:gd name="connsiteX127" fmla="*/ 3729530 w 12192000"/>
              <a:gd name="connsiteY127" fmla="*/ 1864513 h 2237474"/>
              <a:gd name="connsiteX128" fmla="*/ 3680177 w 12192000"/>
              <a:gd name="connsiteY128" fmla="*/ 1881552 h 2237474"/>
              <a:gd name="connsiteX129" fmla="*/ 3567259 w 12192000"/>
              <a:gd name="connsiteY129" fmla="*/ 1893482 h 2237474"/>
              <a:gd name="connsiteX130" fmla="*/ 3405770 w 12192000"/>
              <a:gd name="connsiteY130" fmla="*/ 1904591 h 2237474"/>
              <a:gd name="connsiteX131" fmla="*/ 3280097 w 12192000"/>
              <a:gd name="connsiteY131" fmla="*/ 1919610 h 2237474"/>
              <a:gd name="connsiteX132" fmla="*/ 3123424 w 12192000"/>
              <a:gd name="connsiteY132" fmla="*/ 1952930 h 2237474"/>
              <a:gd name="connsiteX133" fmla="*/ 3009910 w 12192000"/>
              <a:gd name="connsiteY133" fmla="*/ 1957866 h 2237474"/>
              <a:gd name="connsiteX134" fmla="*/ 2995934 w 12192000"/>
              <a:gd name="connsiteY134" fmla="*/ 1967085 h 2237474"/>
              <a:gd name="connsiteX135" fmla="*/ 2980071 w 12192000"/>
              <a:gd name="connsiteY135" fmla="*/ 1972988 h 2237474"/>
              <a:gd name="connsiteX136" fmla="*/ 2978094 w 12192000"/>
              <a:gd name="connsiteY136" fmla="*/ 1972369 h 2237474"/>
              <a:gd name="connsiteX137" fmla="*/ 2942858 w 12192000"/>
              <a:gd name="connsiteY137" fmla="*/ 1981367 h 2237474"/>
              <a:gd name="connsiteX138" fmla="*/ 2875436 w 12192000"/>
              <a:gd name="connsiteY138" fmla="*/ 1996977 h 2237474"/>
              <a:gd name="connsiteX139" fmla="*/ 2874892 w 12192000"/>
              <a:gd name="connsiteY139" fmla="*/ 1996085 h 2237474"/>
              <a:gd name="connsiteX140" fmla="*/ 2864145 w 12192000"/>
              <a:gd name="connsiteY140" fmla="*/ 1994061 h 2237474"/>
              <a:gd name="connsiteX141" fmla="*/ 2843662 w 12192000"/>
              <a:gd name="connsiteY141" fmla="*/ 1992498 h 2237474"/>
              <a:gd name="connsiteX142" fmla="*/ 2796128 w 12192000"/>
              <a:gd name="connsiteY142" fmla="*/ 1976403 h 2237474"/>
              <a:gd name="connsiteX143" fmla="*/ 2756784 w 12192000"/>
              <a:gd name="connsiteY143" fmla="*/ 1985116 h 2237474"/>
              <a:gd name="connsiteX144" fmla="*/ 2748833 w 12192000"/>
              <a:gd name="connsiteY144" fmla="*/ 1986323 h 2237474"/>
              <a:gd name="connsiteX145" fmla="*/ 2748661 w 12192000"/>
              <a:gd name="connsiteY145" fmla="*/ 1986122 h 2237474"/>
              <a:gd name="connsiteX146" fmla="*/ 2740251 w 12192000"/>
              <a:gd name="connsiteY146" fmla="*/ 1986946 h 2237474"/>
              <a:gd name="connsiteX147" fmla="*/ 2718916 w 12192000"/>
              <a:gd name="connsiteY147" fmla="*/ 1990867 h 2237474"/>
              <a:gd name="connsiteX148" fmla="*/ 2713522 w 12192000"/>
              <a:gd name="connsiteY148" fmla="*/ 1990173 h 2237474"/>
              <a:gd name="connsiteX149" fmla="*/ 2680597 w 12192000"/>
              <a:gd name="connsiteY149" fmla="*/ 1984996 h 2237474"/>
              <a:gd name="connsiteX150" fmla="*/ 2578178 w 12192000"/>
              <a:gd name="connsiteY150" fmla="*/ 1990531 h 2237474"/>
              <a:gd name="connsiteX151" fmla="*/ 2476147 w 12192000"/>
              <a:gd name="connsiteY151" fmla="*/ 1998305 h 2237474"/>
              <a:gd name="connsiteX152" fmla="*/ 2373568 w 12192000"/>
              <a:gd name="connsiteY152" fmla="*/ 2003219 h 2237474"/>
              <a:gd name="connsiteX153" fmla="*/ 2321399 w 12192000"/>
              <a:gd name="connsiteY153" fmla="*/ 1989467 h 2237474"/>
              <a:gd name="connsiteX154" fmla="*/ 2315525 w 12192000"/>
              <a:gd name="connsiteY154" fmla="*/ 1989708 h 2237474"/>
              <a:gd name="connsiteX155" fmla="*/ 2300792 w 12192000"/>
              <a:gd name="connsiteY155" fmla="*/ 1994290 h 2237474"/>
              <a:gd name="connsiteX156" fmla="*/ 2295469 w 12192000"/>
              <a:gd name="connsiteY156" fmla="*/ 1996659 h 2237474"/>
              <a:gd name="connsiteX157" fmla="*/ 2287219 w 12192000"/>
              <a:gd name="connsiteY157" fmla="*/ 1998750 h 2237474"/>
              <a:gd name="connsiteX158" fmla="*/ 2286948 w 12192000"/>
              <a:gd name="connsiteY158" fmla="*/ 1998596 h 2237474"/>
              <a:gd name="connsiteX159" fmla="*/ 2243069 w 12192000"/>
              <a:gd name="connsiteY159" fmla="*/ 2015111 h 2237474"/>
              <a:gd name="connsiteX160" fmla="*/ 2186609 w 12192000"/>
              <a:gd name="connsiteY160" fmla="*/ 2008263 h 2237474"/>
              <a:gd name="connsiteX161" fmla="*/ 2164831 w 12192000"/>
              <a:gd name="connsiteY161" fmla="*/ 2010143 h 2237474"/>
              <a:gd name="connsiteX162" fmla="*/ 2152836 w 12192000"/>
              <a:gd name="connsiteY162" fmla="*/ 2010048 h 2237474"/>
              <a:gd name="connsiteX163" fmla="*/ 2117102 w 12192000"/>
              <a:gd name="connsiteY163" fmla="*/ 2023004 h 2237474"/>
              <a:gd name="connsiteX164" fmla="*/ 2111935 w 12192000"/>
              <a:gd name="connsiteY164" fmla="*/ 2023163 h 2237474"/>
              <a:gd name="connsiteX165" fmla="*/ 2089991 w 12192000"/>
              <a:gd name="connsiteY165" fmla="*/ 2034193 h 2237474"/>
              <a:gd name="connsiteX166" fmla="*/ 2058061 w 12192000"/>
              <a:gd name="connsiteY166" fmla="*/ 2047942 h 2237474"/>
              <a:gd name="connsiteX167" fmla="*/ 2055737 w 12192000"/>
              <a:gd name="connsiteY167" fmla="*/ 2047704 h 2237474"/>
              <a:gd name="connsiteX168" fmla="*/ 2042244 w 12192000"/>
              <a:gd name="connsiteY168" fmla="*/ 2055560 h 2237474"/>
              <a:gd name="connsiteX169" fmla="*/ 1976224 w 12192000"/>
              <a:gd name="connsiteY169" fmla="*/ 2074257 h 2237474"/>
              <a:gd name="connsiteX170" fmla="*/ 1877728 w 12192000"/>
              <a:gd name="connsiteY170" fmla="*/ 2101004 h 2237474"/>
              <a:gd name="connsiteX171" fmla="*/ 1759056 w 12192000"/>
              <a:gd name="connsiteY171" fmla="*/ 2125608 h 2237474"/>
              <a:gd name="connsiteX172" fmla="*/ 1637948 w 12192000"/>
              <a:gd name="connsiteY172" fmla="*/ 2172597 h 2237474"/>
              <a:gd name="connsiteX173" fmla="*/ 1434549 w 12192000"/>
              <a:gd name="connsiteY173" fmla="*/ 2234522 h 2237474"/>
              <a:gd name="connsiteX174" fmla="*/ 1398481 w 12192000"/>
              <a:gd name="connsiteY174" fmla="*/ 2237074 h 2237474"/>
              <a:gd name="connsiteX175" fmla="*/ 1398407 w 12192000"/>
              <a:gd name="connsiteY175" fmla="*/ 2237095 h 2237474"/>
              <a:gd name="connsiteX176" fmla="*/ 1370962 w 12192000"/>
              <a:gd name="connsiteY176" fmla="*/ 2237474 h 2237474"/>
              <a:gd name="connsiteX177" fmla="*/ 1356367 w 12192000"/>
              <a:gd name="connsiteY177" fmla="*/ 2235089 h 2237474"/>
              <a:gd name="connsiteX178" fmla="*/ 1324828 w 12192000"/>
              <a:gd name="connsiteY178" fmla="*/ 2231968 h 2237474"/>
              <a:gd name="connsiteX179" fmla="*/ 1297744 w 12192000"/>
              <a:gd name="connsiteY179" fmla="*/ 2235849 h 2237474"/>
              <a:gd name="connsiteX180" fmla="*/ 1286236 w 12192000"/>
              <a:gd name="connsiteY180" fmla="*/ 2233135 h 2237474"/>
              <a:gd name="connsiteX181" fmla="*/ 1283504 w 12192000"/>
              <a:gd name="connsiteY181" fmla="*/ 2233797 h 2237474"/>
              <a:gd name="connsiteX182" fmla="*/ 1279765 w 12192000"/>
              <a:gd name="connsiteY182" fmla="*/ 2229639 h 2237474"/>
              <a:gd name="connsiteX183" fmla="*/ 1195347 w 12192000"/>
              <a:gd name="connsiteY183" fmla="*/ 2212354 h 2237474"/>
              <a:gd name="connsiteX184" fmla="*/ 970251 w 12192000"/>
              <a:gd name="connsiteY184" fmla="*/ 2221029 h 2237474"/>
              <a:gd name="connsiteX185" fmla="*/ 812914 w 12192000"/>
              <a:gd name="connsiteY185" fmla="*/ 2202752 h 2237474"/>
              <a:gd name="connsiteX186" fmla="*/ 800195 w 12192000"/>
              <a:gd name="connsiteY186" fmla="*/ 2209407 h 2237474"/>
              <a:gd name="connsiteX187" fmla="*/ 784978 w 12192000"/>
              <a:gd name="connsiteY187" fmla="*/ 2212360 h 2237474"/>
              <a:gd name="connsiteX188" fmla="*/ 681987 w 12192000"/>
              <a:gd name="connsiteY188" fmla="*/ 2216757 h 2237474"/>
              <a:gd name="connsiteX189" fmla="*/ 669923 w 12192000"/>
              <a:gd name="connsiteY189" fmla="*/ 2211682 h 2237474"/>
              <a:gd name="connsiteX190" fmla="*/ 648680 w 12192000"/>
              <a:gd name="connsiteY190" fmla="*/ 2206229 h 2237474"/>
              <a:gd name="connsiteX191" fmla="*/ 597225 w 12192000"/>
              <a:gd name="connsiteY191" fmla="*/ 2180999 h 2237474"/>
              <a:gd name="connsiteX192" fmla="*/ 558449 w 12192000"/>
              <a:gd name="connsiteY192" fmla="*/ 2182346 h 2237474"/>
              <a:gd name="connsiteX193" fmla="*/ 550517 w 12192000"/>
              <a:gd name="connsiteY193" fmla="*/ 2182060 h 2237474"/>
              <a:gd name="connsiteX194" fmla="*/ 550309 w 12192000"/>
              <a:gd name="connsiteY194" fmla="*/ 2181825 h 2237474"/>
              <a:gd name="connsiteX195" fmla="*/ 541836 w 12192000"/>
              <a:gd name="connsiteY195" fmla="*/ 2181063 h 2237474"/>
              <a:gd name="connsiteX196" fmla="*/ 536057 w 12192000"/>
              <a:gd name="connsiteY196" fmla="*/ 2181537 h 2237474"/>
              <a:gd name="connsiteX197" fmla="*/ 520671 w 12192000"/>
              <a:gd name="connsiteY197" fmla="*/ 2180980 h 2237474"/>
              <a:gd name="connsiteX198" fmla="*/ 515024 w 12192000"/>
              <a:gd name="connsiteY198" fmla="*/ 2179258 h 2237474"/>
              <a:gd name="connsiteX199" fmla="*/ 512278 w 12192000"/>
              <a:gd name="connsiteY199" fmla="*/ 2176369 h 2237474"/>
              <a:gd name="connsiteX200" fmla="*/ 480419 w 12192000"/>
              <a:gd name="connsiteY200" fmla="*/ 2167807 h 2237474"/>
              <a:gd name="connsiteX201" fmla="*/ 413835 w 12192000"/>
              <a:gd name="connsiteY201" fmla="*/ 2156783 h 2237474"/>
              <a:gd name="connsiteX202" fmla="*/ 376513 w 12192000"/>
              <a:gd name="connsiteY202" fmla="*/ 2154014 h 2237474"/>
              <a:gd name="connsiteX203" fmla="*/ 273386 w 12192000"/>
              <a:gd name="connsiteY203" fmla="*/ 2142551 h 2237474"/>
              <a:gd name="connsiteX204" fmla="*/ 169207 w 12192000"/>
              <a:gd name="connsiteY204" fmla="*/ 2128100 h 2237474"/>
              <a:gd name="connsiteX205" fmla="*/ 93149 w 12192000"/>
              <a:gd name="connsiteY205" fmla="*/ 2105324 h 2237474"/>
              <a:gd name="connsiteX206" fmla="*/ 88109 w 12192000"/>
              <a:gd name="connsiteY206" fmla="*/ 2106704 h 2237474"/>
              <a:gd name="connsiteX207" fmla="*/ 80022 w 12192000"/>
              <a:gd name="connsiteY207" fmla="*/ 2107254 h 2237474"/>
              <a:gd name="connsiteX208" fmla="*/ 79717 w 12192000"/>
              <a:gd name="connsiteY208" fmla="*/ 2107046 h 2237474"/>
              <a:gd name="connsiteX209" fmla="*/ 72352 w 12192000"/>
              <a:gd name="connsiteY209" fmla="*/ 2107991 h 2237474"/>
              <a:gd name="connsiteX210" fmla="*/ 37645 w 12192000"/>
              <a:gd name="connsiteY210" fmla="*/ 2115401 h 2237474"/>
              <a:gd name="connsiteX211" fmla="*/ 4572 w 12192000"/>
              <a:gd name="connsiteY211" fmla="*/ 2111091 h 2237474"/>
              <a:gd name="connsiteX212" fmla="*/ 0 w 12192000"/>
              <a:gd name="connsiteY212" fmla="*/ 2110468 h 2237474"/>
              <a:gd name="connsiteX213" fmla="*/ 0 w 12192000"/>
              <a:gd name="connsiteY21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91765 w 12192000"/>
              <a:gd name="connsiteY75" fmla="*/ 1636725 h 2237474"/>
              <a:gd name="connsiteX76" fmla="*/ 6900177 w 12192000"/>
              <a:gd name="connsiteY76" fmla="*/ 1636016 h 2237474"/>
              <a:gd name="connsiteX77" fmla="*/ 6795372 w 12192000"/>
              <a:gd name="connsiteY77" fmla="*/ 1644845 h 2237474"/>
              <a:gd name="connsiteX78" fmla="*/ 6692251 w 12192000"/>
              <a:gd name="connsiteY78" fmla="*/ 1656357 h 2237474"/>
              <a:gd name="connsiteX79" fmla="*/ 6655235 w 12192000"/>
              <a:gd name="connsiteY79" fmla="*/ 1661869 h 2237474"/>
              <a:gd name="connsiteX80" fmla="*/ 6554894 w 12192000"/>
              <a:gd name="connsiteY80" fmla="*/ 1664428 h 2237474"/>
              <a:gd name="connsiteX81" fmla="*/ 6516595 w 12192000"/>
              <a:gd name="connsiteY81" fmla="*/ 1667475 h 2237474"/>
              <a:gd name="connsiteX82" fmla="*/ 6508541 w 12192000"/>
              <a:gd name="connsiteY82" fmla="*/ 1668757 h 2237474"/>
              <a:gd name="connsiteX83" fmla="*/ 6471012 w 12192000"/>
              <a:gd name="connsiteY83" fmla="*/ 1678604 h 2237474"/>
              <a:gd name="connsiteX84" fmla="*/ 6415265 w 12192000"/>
              <a:gd name="connsiteY84" fmla="*/ 1665317 h 2237474"/>
              <a:gd name="connsiteX85" fmla="*/ 6364035 w 12192000"/>
              <a:gd name="connsiteY85" fmla="*/ 1667683 h 2237474"/>
              <a:gd name="connsiteX86" fmla="*/ 6280959 w 12192000"/>
              <a:gd name="connsiteY86" fmla="*/ 1689329 h 2237474"/>
              <a:gd name="connsiteX87" fmla="*/ 6243319 w 12192000"/>
              <a:gd name="connsiteY87" fmla="*/ 1695560 h 2237474"/>
              <a:gd name="connsiteX88" fmla="*/ 6098321 w 12192000"/>
              <a:gd name="connsiteY88" fmla="*/ 1721646 h 2237474"/>
              <a:gd name="connsiteX89" fmla="*/ 5880652 w 12192000"/>
              <a:gd name="connsiteY89" fmla="*/ 1779643 h 2237474"/>
              <a:gd name="connsiteX90" fmla="*/ 5785959 w 12192000"/>
              <a:gd name="connsiteY90" fmla="*/ 1775307 h 2237474"/>
              <a:gd name="connsiteX91" fmla="*/ 5643534 w 12192000"/>
              <a:gd name="connsiteY91" fmla="*/ 1802919 h 2237474"/>
              <a:gd name="connsiteX92" fmla="*/ 5518799 w 12192000"/>
              <a:gd name="connsiteY92" fmla="*/ 1818312 h 2237474"/>
              <a:gd name="connsiteX93" fmla="*/ 5505014 w 12192000"/>
              <a:gd name="connsiteY93" fmla="*/ 1819259 h 2237474"/>
              <a:gd name="connsiteX94" fmla="*/ 5453307 w 12192000"/>
              <a:gd name="connsiteY94" fmla="*/ 1815450 h 2237474"/>
              <a:gd name="connsiteX95" fmla="*/ 5364192 w 12192000"/>
              <a:gd name="connsiteY95" fmla="*/ 1826074 h 2237474"/>
              <a:gd name="connsiteX96" fmla="*/ 5350380 w 12192000"/>
              <a:gd name="connsiteY96" fmla="*/ 1830891 h 2237474"/>
              <a:gd name="connsiteX97" fmla="*/ 5259633 w 12192000"/>
              <a:gd name="connsiteY97" fmla="*/ 1837160 h 2237474"/>
              <a:gd name="connsiteX98" fmla="*/ 5197513 w 12192000"/>
              <a:gd name="connsiteY98" fmla="*/ 1844718 h 2237474"/>
              <a:gd name="connsiteX99" fmla="*/ 5168852 w 12192000"/>
              <a:gd name="connsiteY99" fmla="*/ 1844846 h 2237474"/>
              <a:gd name="connsiteX100" fmla="*/ 5114927 w 12192000"/>
              <a:gd name="connsiteY100" fmla="*/ 1847827 h 2237474"/>
              <a:gd name="connsiteX101" fmla="*/ 5108970 w 12192000"/>
              <a:gd name="connsiteY101" fmla="*/ 1847935 h 2237474"/>
              <a:gd name="connsiteX102" fmla="*/ 5067961 w 12192000"/>
              <a:gd name="connsiteY102" fmla="*/ 1845917 h 2237474"/>
              <a:gd name="connsiteX103" fmla="*/ 5007075 w 12192000"/>
              <a:gd name="connsiteY103" fmla="*/ 1838626 h 2237474"/>
              <a:gd name="connsiteX104" fmla="*/ 4944087 w 12192000"/>
              <a:gd name="connsiteY104" fmla="*/ 1823332 h 2237474"/>
              <a:gd name="connsiteX105" fmla="*/ 4907662 w 12192000"/>
              <a:gd name="connsiteY105" fmla="*/ 1816900 h 2237474"/>
              <a:gd name="connsiteX106" fmla="*/ 4882386 w 12192000"/>
              <a:gd name="connsiteY106" fmla="*/ 1809844 h 2237474"/>
              <a:gd name="connsiteX107" fmla="*/ 4811440 w 12192000"/>
              <a:gd name="connsiteY107" fmla="*/ 1804655 h 2237474"/>
              <a:gd name="connsiteX108" fmla="*/ 4691075 w 12192000"/>
              <a:gd name="connsiteY108" fmla="*/ 1801389 h 2237474"/>
              <a:gd name="connsiteX109" fmla="*/ 4611738 w 12192000"/>
              <a:gd name="connsiteY109" fmla="*/ 1776964 h 2237474"/>
              <a:gd name="connsiteX110" fmla="*/ 4560070 w 12192000"/>
              <a:gd name="connsiteY110" fmla="*/ 1785640 h 2237474"/>
              <a:gd name="connsiteX111" fmla="*/ 4536503 w 12192000"/>
              <a:gd name="connsiteY111" fmla="*/ 1785334 h 2237474"/>
              <a:gd name="connsiteX112" fmla="*/ 4513724 w 12192000"/>
              <a:gd name="connsiteY112" fmla="*/ 1791996 h 2237474"/>
              <a:gd name="connsiteX113" fmla="*/ 4459810 w 12192000"/>
              <a:gd name="connsiteY113" fmla="*/ 1797886 h 2237474"/>
              <a:gd name="connsiteX114" fmla="*/ 4379064 w 12192000"/>
              <a:gd name="connsiteY114" fmla="*/ 1817177 h 2237474"/>
              <a:gd name="connsiteX115" fmla="*/ 4319209 w 12192000"/>
              <a:gd name="connsiteY115" fmla="*/ 1834833 h 2237474"/>
              <a:gd name="connsiteX116" fmla="*/ 4290981 w 12192000"/>
              <a:gd name="connsiteY116" fmla="*/ 1839677 h 2237474"/>
              <a:gd name="connsiteX117" fmla="*/ 4285792 w 12192000"/>
              <a:gd name="connsiteY117" fmla="*/ 1836231 h 2237474"/>
              <a:gd name="connsiteX118" fmla="*/ 4238372 w 12192000"/>
              <a:gd name="connsiteY118" fmla="*/ 1851480 h 2237474"/>
              <a:gd name="connsiteX119" fmla="*/ 4232517 w 12192000"/>
              <a:gd name="connsiteY119" fmla="*/ 1852567 h 2237474"/>
              <a:gd name="connsiteX120" fmla="*/ 4191732 w 12192000"/>
              <a:gd name="connsiteY120" fmla="*/ 1857328 h 2237474"/>
              <a:gd name="connsiteX121" fmla="*/ 4065532 w 12192000"/>
              <a:gd name="connsiteY121" fmla="*/ 1855477 h 2237474"/>
              <a:gd name="connsiteX122" fmla="*/ 4028460 w 12192000"/>
              <a:gd name="connsiteY122" fmla="*/ 1855137 h 2237474"/>
              <a:gd name="connsiteX123" fmla="*/ 4002267 w 12192000"/>
              <a:gd name="connsiteY123" fmla="*/ 1852352 h 2237474"/>
              <a:gd name="connsiteX124" fmla="*/ 3931396 w 12192000"/>
              <a:gd name="connsiteY124" fmla="*/ 1858915 h 2237474"/>
              <a:gd name="connsiteX125" fmla="*/ 3812162 w 12192000"/>
              <a:gd name="connsiteY125" fmla="*/ 1875501 h 2237474"/>
              <a:gd name="connsiteX126" fmla="*/ 3729530 w 12192000"/>
              <a:gd name="connsiteY126" fmla="*/ 1864513 h 2237474"/>
              <a:gd name="connsiteX127" fmla="*/ 3680177 w 12192000"/>
              <a:gd name="connsiteY127" fmla="*/ 1881552 h 2237474"/>
              <a:gd name="connsiteX128" fmla="*/ 3567259 w 12192000"/>
              <a:gd name="connsiteY128" fmla="*/ 1893482 h 2237474"/>
              <a:gd name="connsiteX129" fmla="*/ 3405770 w 12192000"/>
              <a:gd name="connsiteY129" fmla="*/ 1904591 h 2237474"/>
              <a:gd name="connsiteX130" fmla="*/ 3280097 w 12192000"/>
              <a:gd name="connsiteY130" fmla="*/ 1919610 h 2237474"/>
              <a:gd name="connsiteX131" fmla="*/ 3123424 w 12192000"/>
              <a:gd name="connsiteY131" fmla="*/ 1952930 h 2237474"/>
              <a:gd name="connsiteX132" fmla="*/ 3009910 w 12192000"/>
              <a:gd name="connsiteY132" fmla="*/ 1957866 h 2237474"/>
              <a:gd name="connsiteX133" fmla="*/ 2995934 w 12192000"/>
              <a:gd name="connsiteY133" fmla="*/ 1967085 h 2237474"/>
              <a:gd name="connsiteX134" fmla="*/ 2980071 w 12192000"/>
              <a:gd name="connsiteY134" fmla="*/ 1972988 h 2237474"/>
              <a:gd name="connsiteX135" fmla="*/ 2978094 w 12192000"/>
              <a:gd name="connsiteY135" fmla="*/ 1972369 h 2237474"/>
              <a:gd name="connsiteX136" fmla="*/ 2942858 w 12192000"/>
              <a:gd name="connsiteY136" fmla="*/ 1981367 h 2237474"/>
              <a:gd name="connsiteX137" fmla="*/ 2875436 w 12192000"/>
              <a:gd name="connsiteY137" fmla="*/ 1996977 h 2237474"/>
              <a:gd name="connsiteX138" fmla="*/ 2874892 w 12192000"/>
              <a:gd name="connsiteY138" fmla="*/ 1996085 h 2237474"/>
              <a:gd name="connsiteX139" fmla="*/ 2864145 w 12192000"/>
              <a:gd name="connsiteY139" fmla="*/ 1994061 h 2237474"/>
              <a:gd name="connsiteX140" fmla="*/ 2843662 w 12192000"/>
              <a:gd name="connsiteY140" fmla="*/ 1992498 h 2237474"/>
              <a:gd name="connsiteX141" fmla="*/ 2796128 w 12192000"/>
              <a:gd name="connsiteY141" fmla="*/ 1976403 h 2237474"/>
              <a:gd name="connsiteX142" fmla="*/ 2756784 w 12192000"/>
              <a:gd name="connsiteY142" fmla="*/ 1985116 h 2237474"/>
              <a:gd name="connsiteX143" fmla="*/ 2748833 w 12192000"/>
              <a:gd name="connsiteY143" fmla="*/ 1986323 h 2237474"/>
              <a:gd name="connsiteX144" fmla="*/ 2748661 w 12192000"/>
              <a:gd name="connsiteY144" fmla="*/ 1986122 h 2237474"/>
              <a:gd name="connsiteX145" fmla="*/ 2740251 w 12192000"/>
              <a:gd name="connsiteY145" fmla="*/ 1986946 h 2237474"/>
              <a:gd name="connsiteX146" fmla="*/ 2718916 w 12192000"/>
              <a:gd name="connsiteY146" fmla="*/ 1990867 h 2237474"/>
              <a:gd name="connsiteX147" fmla="*/ 2713522 w 12192000"/>
              <a:gd name="connsiteY147" fmla="*/ 1990173 h 2237474"/>
              <a:gd name="connsiteX148" fmla="*/ 2680597 w 12192000"/>
              <a:gd name="connsiteY148" fmla="*/ 1984996 h 2237474"/>
              <a:gd name="connsiteX149" fmla="*/ 2578178 w 12192000"/>
              <a:gd name="connsiteY149" fmla="*/ 1990531 h 2237474"/>
              <a:gd name="connsiteX150" fmla="*/ 2476147 w 12192000"/>
              <a:gd name="connsiteY150" fmla="*/ 1998305 h 2237474"/>
              <a:gd name="connsiteX151" fmla="*/ 2373568 w 12192000"/>
              <a:gd name="connsiteY151" fmla="*/ 2003219 h 2237474"/>
              <a:gd name="connsiteX152" fmla="*/ 2321399 w 12192000"/>
              <a:gd name="connsiteY152" fmla="*/ 1989467 h 2237474"/>
              <a:gd name="connsiteX153" fmla="*/ 2315525 w 12192000"/>
              <a:gd name="connsiteY153" fmla="*/ 1989708 h 2237474"/>
              <a:gd name="connsiteX154" fmla="*/ 2300792 w 12192000"/>
              <a:gd name="connsiteY154" fmla="*/ 1994290 h 2237474"/>
              <a:gd name="connsiteX155" fmla="*/ 2295469 w 12192000"/>
              <a:gd name="connsiteY155" fmla="*/ 1996659 h 2237474"/>
              <a:gd name="connsiteX156" fmla="*/ 2287219 w 12192000"/>
              <a:gd name="connsiteY156" fmla="*/ 1998750 h 2237474"/>
              <a:gd name="connsiteX157" fmla="*/ 2286948 w 12192000"/>
              <a:gd name="connsiteY157" fmla="*/ 1998596 h 2237474"/>
              <a:gd name="connsiteX158" fmla="*/ 2243069 w 12192000"/>
              <a:gd name="connsiteY158" fmla="*/ 2015111 h 2237474"/>
              <a:gd name="connsiteX159" fmla="*/ 2186609 w 12192000"/>
              <a:gd name="connsiteY159" fmla="*/ 2008263 h 2237474"/>
              <a:gd name="connsiteX160" fmla="*/ 2164831 w 12192000"/>
              <a:gd name="connsiteY160" fmla="*/ 2010143 h 2237474"/>
              <a:gd name="connsiteX161" fmla="*/ 2152836 w 12192000"/>
              <a:gd name="connsiteY161" fmla="*/ 2010048 h 2237474"/>
              <a:gd name="connsiteX162" fmla="*/ 2117102 w 12192000"/>
              <a:gd name="connsiteY162" fmla="*/ 2023004 h 2237474"/>
              <a:gd name="connsiteX163" fmla="*/ 2111935 w 12192000"/>
              <a:gd name="connsiteY163" fmla="*/ 2023163 h 2237474"/>
              <a:gd name="connsiteX164" fmla="*/ 2089991 w 12192000"/>
              <a:gd name="connsiteY164" fmla="*/ 2034193 h 2237474"/>
              <a:gd name="connsiteX165" fmla="*/ 2058061 w 12192000"/>
              <a:gd name="connsiteY165" fmla="*/ 2047942 h 2237474"/>
              <a:gd name="connsiteX166" fmla="*/ 2055737 w 12192000"/>
              <a:gd name="connsiteY166" fmla="*/ 2047704 h 2237474"/>
              <a:gd name="connsiteX167" fmla="*/ 2042244 w 12192000"/>
              <a:gd name="connsiteY167" fmla="*/ 2055560 h 2237474"/>
              <a:gd name="connsiteX168" fmla="*/ 1976224 w 12192000"/>
              <a:gd name="connsiteY168" fmla="*/ 2074257 h 2237474"/>
              <a:gd name="connsiteX169" fmla="*/ 1877728 w 12192000"/>
              <a:gd name="connsiteY169" fmla="*/ 2101004 h 2237474"/>
              <a:gd name="connsiteX170" fmla="*/ 1759056 w 12192000"/>
              <a:gd name="connsiteY170" fmla="*/ 2125608 h 2237474"/>
              <a:gd name="connsiteX171" fmla="*/ 1637948 w 12192000"/>
              <a:gd name="connsiteY171" fmla="*/ 2172597 h 2237474"/>
              <a:gd name="connsiteX172" fmla="*/ 1434549 w 12192000"/>
              <a:gd name="connsiteY172" fmla="*/ 2234522 h 2237474"/>
              <a:gd name="connsiteX173" fmla="*/ 1398481 w 12192000"/>
              <a:gd name="connsiteY173" fmla="*/ 2237074 h 2237474"/>
              <a:gd name="connsiteX174" fmla="*/ 1398407 w 12192000"/>
              <a:gd name="connsiteY174" fmla="*/ 2237095 h 2237474"/>
              <a:gd name="connsiteX175" fmla="*/ 1370962 w 12192000"/>
              <a:gd name="connsiteY175" fmla="*/ 2237474 h 2237474"/>
              <a:gd name="connsiteX176" fmla="*/ 1356367 w 12192000"/>
              <a:gd name="connsiteY176" fmla="*/ 2235089 h 2237474"/>
              <a:gd name="connsiteX177" fmla="*/ 1324828 w 12192000"/>
              <a:gd name="connsiteY177" fmla="*/ 2231968 h 2237474"/>
              <a:gd name="connsiteX178" fmla="*/ 1297744 w 12192000"/>
              <a:gd name="connsiteY178" fmla="*/ 2235849 h 2237474"/>
              <a:gd name="connsiteX179" fmla="*/ 1286236 w 12192000"/>
              <a:gd name="connsiteY179" fmla="*/ 2233135 h 2237474"/>
              <a:gd name="connsiteX180" fmla="*/ 1283504 w 12192000"/>
              <a:gd name="connsiteY180" fmla="*/ 2233797 h 2237474"/>
              <a:gd name="connsiteX181" fmla="*/ 1279765 w 12192000"/>
              <a:gd name="connsiteY181" fmla="*/ 2229639 h 2237474"/>
              <a:gd name="connsiteX182" fmla="*/ 1195347 w 12192000"/>
              <a:gd name="connsiteY182" fmla="*/ 2212354 h 2237474"/>
              <a:gd name="connsiteX183" fmla="*/ 970251 w 12192000"/>
              <a:gd name="connsiteY183" fmla="*/ 2221029 h 2237474"/>
              <a:gd name="connsiteX184" fmla="*/ 812914 w 12192000"/>
              <a:gd name="connsiteY184" fmla="*/ 2202752 h 2237474"/>
              <a:gd name="connsiteX185" fmla="*/ 800195 w 12192000"/>
              <a:gd name="connsiteY185" fmla="*/ 2209407 h 2237474"/>
              <a:gd name="connsiteX186" fmla="*/ 784978 w 12192000"/>
              <a:gd name="connsiteY186" fmla="*/ 2212360 h 2237474"/>
              <a:gd name="connsiteX187" fmla="*/ 681987 w 12192000"/>
              <a:gd name="connsiteY187" fmla="*/ 2216757 h 2237474"/>
              <a:gd name="connsiteX188" fmla="*/ 669923 w 12192000"/>
              <a:gd name="connsiteY188" fmla="*/ 2211682 h 2237474"/>
              <a:gd name="connsiteX189" fmla="*/ 648680 w 12192000"/>
              <a:gd name="connsiteY189" fmla="*/ 2206229 h 2237474"/>
              <a:gd name="connsiteX190" fmla="*/ 597225 w 12192000"/>
              <a:gd name="connsiteY190" fmla="*/ 2180999 h 2237474"/>
              <a:gd name="connsiteX191" fmla="*/ 558449 w 12192000"/>
              <a:gd name="connsiteY191" fmla="*/ 2182346 h 2237474"/>
              <a:gd name="connsiteX192" fmla="*/ 550517 w 12192000"/>
              <a:gd name="connsiteY192" fmla="*/ 2182060 h 2237474"/>
              <a:gd name="connsiteX193" fmla="*/ 550309 w 12192000"/>
              <a:gd name="connsiteY193" fmla="*/ 2181825 h 2237474"/>
              <a:gd name="connsiteX194" fmla="*/ 541836 w 12192000"/>
              <a:gd name="connsiteY194" fmla="*/ 2181063 h 2237474"/>
              <a:gd name="connsiteX195" fmla="*/ 536057 w 12192000"/>
              <a:gd name="connsiteY195" fmla="*/ 2181537 h 2237474"/>
              <a:gd name="connsiteX196" fmla="*/ 520671 w 12192000"/>
              <a:gd name="connsiteY196" fmla="*/ 2180980 h 2237474"/>
              <a:gd name="connsiteX197" fmla="*/ 515024 w 12192000"/>
              <a:gd name="connsiteY197" fmla="*/ 2179258 h 2237474"/>
              <a:gd name="connsiteX198" fmla="*/ 512278 w 12192000"/>
              <a:gd name="connsiteY198" fmla="*/ 2176369 h 2237474"/>
              <a:gd name="connsiteX199" fmla="*/ 480419 w 12192000"/>
              <a:gd name="connsiteY199" fmla="*/ 2167807 h 2237474"/>
              <a:gd name="connsiteX200" fmla="*/ 413835 w 12192000"/>
              <a:gd name="connsiteY200" fmla="*/ 2156783 h 2237474"/>
              <a:gd name="connsiteX201" fmla="*/ 376513 w 12192000"/>
              <a:gd name="connsiteY201" fmla="*/ 2154014 h 2237474"/>
              <a:gd name="connsiteX202" fmla="*/ 273386 w 12192000"/>
              <a:gd name="connsiteY202" fmla="*/ 2142551 h 2237474"/>
              <a:gd name="connsiteX203" fmla="*/ 169207 w 12192000"/>
              <a:gd name="connsiteY203" fmla="*/ 2128100 h 2237474"/>
              <a:gd name="connsiteX204" fmla="*/ 93149 w 12192000"/>
              <a:gd name="connsiteY204" fmla="*/ 2105324 h 2237474"/>
              <a:gd name="connsiteX205" fmla="*/ 88109 w 12192000"/>
              <a:gd name="connsiteY205" fmla="*/ 2106704 h 2237474"/>
              <a:gd name="connsiteX206" fmla="*/ 80022 w 12192000"/>
              <a:gd name="connsiteY206" fmla="*/ 2107254 h 2237474"/>
              <a:gd name="connsiteX207" fmla="*/ 79717 w 12192000"/>
              <a:gd name="connsiteY207" fmla="*/ 2107046 h 2237474"/>
              <a:gd name="connsiteX208" fmla="*/ 72352 w 12192000"/>
              <a:gd name="connsiteY208" fmla="*/ 2107991 h 2237474"/>
              <a:gd name="connsiteX209" fmla="*/ 37645 w 12192000"/>
              <a:gd name="connsiteY209" fmla="*/ 2115401 h 2237474"/>
              <a:gd name="connsiteX210" fmla="*/ 4572 w 12192000"/>
              <a:gd name="connsiteY210" fmla="*/ 2111091 h 2237474"/>
              <a:gd name="connsiteX211" fmla="*/ 0 w 12192000"/>
              <a:gd name="connsiteY211" fmla="*/ 2110468 h 2237474"/>
              <a:gd name="connsiteX212" fmla="*/ 0 w 12192000"/>
              <a:gd name="connsiteY21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00177 w 12192000"/>
              <a:gd name="connsiteY75" fmla="*/ 1636016 h 2237474"/>
              <a:gd name="connsiteX76" fmla="*/ 6795372 w 12192000"/>
              <a:gd name="connsiteY76" fmla="*/ 1644845 h 2237474"/>
              <a:gd name="connsiteX77" fmla="*/ 6692251 w 12192000"/>
              <a:gd name="connsiteY77" fmla="*/ 1656357 h 2237474"/>
              <a:gd name="connsiteX78" fmla="*/ 6655235 w 12192000"/>
              <a:gd name="connsiteY78" fmla="*/ 1661869 h 2237474"/>
              <a:gd name="connsiteX79" fmla="*/ 6554894 w 12192000"/>
              <a:gd name="connsiteY79" fmla="*/ 1664428 h 2237474"/>
              <a:gd name="connsiteX80" fmla="*/ 6516595 w 12192000"/>
              <a:gd name="connsiteY80" fmla="*/ 1667475 h 2237474"/>
              <a:gd name="connsiteX81" fmla="*/ 6508541 w 12192000"/>
              <a:gd name="connsiteY81" fmla="*/ 1668757 h 2237474"/>
              <a:gd name="connsiteX82" fmla="*/ 6471012 w 12192000"/>
              <a:gd name="connsiteY82" fmla="*/ 1678604 h 2237474"/>
              <a:gd name="connsiteX83" fmla="*/ 6415265 w 12192000"/>
              <a:gd name="connsiteY83" fmla="*/ 1665317 h 2237474"/>
              <a:gd name="connsiteX84" fmla="*/ 6364035 w 12192000"/>
              <a:gd name="connsiteY84" fmla="*/ 1667683 h 2237474"/>
              <a:gd name="connsiteX85" fmla="*/ 6280959 w 12192000"/>
              <a:gd name="connsiteY85" fmla="*/ 1689329 h 2237474"/>
              <a:gd name="connsiteX86" fmla="*/ 6243319 w 12192000"/>
              <a:gd name="connsiteY86" fmla="*/ 1695560 h 2237474"/>
              <a:gd name="connsiteX87" fmla="*/ 6098321 w 12192000"/>
              <a:gd name="connsiteY87" fmla="*/ 1721646 h 2237474"/>
              <a:gd name="connsiteX88" fmla="*/ 5880652 w 12192000"/>
              <a:gd name="connsiteY88" fmla="*/ 1779643 h 2237474"/>
              <a:gd name="connsiteX89" fmla="*/ 5785959 w 12192000"/>
              <a:gd name="connsiteY89" fmla="*/ 1775307 h 2237474"/>
              <a:gd name="connsiteX90" fmla="*/ 5643534 w 12192000"/>
              <a:gd name="connsiteY90" fmla="*/ 1802919 h 2237474"/>
              <a:gd name="connsiteX91" fmla="*/ 5518799 w 12192000"/>
              <a:gd name="connsiteY91" fmla="*/ 1818312 h 2237474"/>
              <a:gd name="connsiteX92" fmla="*/ 5505014 w 12192000"/>
              <a:gd name="connsiteY92" fmla="*/ 1819259 h 2237474"/>
              <a:gd name="connsiteX93" fmla="*/ 5453307 w 12192000"/>
              <a:gd name="connsiteY93" fmla="*/ 1815450 h 2237474"/>
              <a:gd name="connsiteX94" fmla="*/ 5364192 w 12192000"/>
              <a:gd name="connsiteY94" fmla="*/ 1826074 h 2237474"/>
              <a:gd name="connsiteX95" fmla="*/ 5350380 w 12192000"/>
              <a:gd name="connsiteY95" fmla="*/ 1830891 h 2237474"/>
              <a:gd name="connsiteX96" fmla="*/ 5259633 w 12192000"/>
              <a:gd name="connsiteY96" fmla="*/ 1837160 h 2237474"/>
              <a:gd name="connsiteX97" fmla="*/ 5197513 w 12192000"/>
              <a:gd name="connsiteY97" fmla="*/ 1844718 h 2237474"/>
              <a:gd name="connsiteX98" fmla="*/ 5168852 w 12192000"/>
              <a:gd name="connsiteY98" fmla="*/ 1844846 h 2237474"/>
              <a:gd name="connsiteX99" fmla="*/ 5114927 w 12192000"/>
              <a:gd name="connsiteY99" fmla="*/ 1847827 h 2237474"/>
              <a:gd name="connsiteX100" fmla="*/ 5108970 w 12192000"/>
              <a:gd name="connsiteY100" fmla="*/ 1847935 h 2237474"/>
              <a:gd name="connsiteX101" fmla="*/ 5067961 w 12192000"/>
              <a:gd name="connsiteY101" fmla="*/ 1845917 h 2237474"/>
              <a:gd name="connsiteX102" fmla="*/ 5007075 w 12192000"/>
              <a:gd name="connsiteY102" fmla="*/ 1838626 h 2237474"/>
              <a:gd name="connsiteX103" fmla="*/ 4944087 w 12192000"/>
              <a:gd name="connsiteY103" fmla="*/ 1823332 h 2237474"/>
              <a:gd name="connsiteX104" fmla="*/ 4907662 w 12192000"/>
              <a:gd name="connsiteY104" fmla="*/ 1816900 h 2237474"/>
              <a:gd name="connsiteX105" fmla="*/ 4882386 w 12192000"/>
              <a:gd name="connsiteY105" fmla="*/ 1809844 h 2237474"/>
              <a:gd name="connsiteX106" fmla="*/ 4811440 w 12192000"/>
              <a:gd name="connsiteY106" fmla="*/ 1804655 h 2237474"/>
              <a:gd name="connsiteX107" fmla="*/ 4691075 w 12192000"/>
              <a:gd name="connsiteY107" fmla="*/ 1801389 h 2237474"/>
              <a:gd name="connsiteX108" fmla="*/ 4611738 w 12192000"/>
              <a:gd name="connsiteY108" fmla="*/ 1776964 h 2237474"/>
              <a:gd name="connsiteX109" fmla="*/ 4560070 w 12192000"/>
              <a:gd name="connsiteY109" fmla="*/ 1785640 h 2237474"/>
              <a:gd name="connsiteX110" fmla="*/ 4536503 w 12192000"/>
              <a:gd name="connsiteY110" fmla="*/ 1785334 h 2237474"/>
              <a:gd name="connsiteX111" fmla="*/ 4513724 w 12192000"/>
              <a:gd name="connsiteY111" fmla="*/ 1791996 h 2237474"/>
              <a:gd name="connsiteX112" fmla="*/ 4459810 w 12192000"/>
              <a:gd name="connsiteY112" fmla="*/ 1797886 h 2237474"/>
              <a:gd name="connsiteX113" fmla="*/ 4379064 w 12192000"/>
              <a:gd name="connsiteY113" fmla="*/ 1817177 h 2237474"/>
              <a:gd name="connsiteX114" fmla="*/ 4319209 w 12192000"/>
              <a:gd name="connsiteY114" fmla="*/ 1834833 h 2237474"/>
              <a:gd name="connsiteX115" fmla="*/ 4290981 w 12192000"/>
              <a:gd name="connsiteY115" fmla="*/ 1839677 h 2237474"/>
              <a:gd name="connsiteX116" fmla="*/ 4285792 w 12192000"/>
              <a:gd name="connsiteY116" fmla="*/ 1836231 h 2237474"/>
              <a:gd name="connsiteX117" fmla="*/ 4238372 w 12192000"/>
              <a:gd name="connsiteY117" fmla="*/ 1851480 h 2237474"/>
              <a:gd name="connsiteX118" fmla="*/ 4232517 w 12192000"/>
              <a:gd name="connsiteY118" fmla="*/ 1852567 h 2237474"/>
              <a:gd name="connsiteX119" fmla="*/ 4191732 w 12192000"/>
              <a:gd name="connsiteY119" fmla="*/ 1857328 h 2237474"/>
              <a:gd name="connsiteX120" fmla="*/ 4065532 w 12192000"/>
              <a:gd name="connsiteY120" fmla="*/ 1855477 h 2237474"/>
              <a:gd name="connsiteX121" fmla="*/ 4028460 w 12192000"/>
              <a:gd name="connsiteY121" fmla="*/ 1855137 h 2237474"/>
              <a:gd name="connsiteX122" fmla="*/ 4002267 w 12192000"/>
              <a:gd name="connsiteY122" fmla="*/ 1852352 h 2237474"/>
              <a:gd name="connsiteX123" fmla="*/ 3931396 w 12192000"/>
              <a:gd name="connsiteY123" fmla="*/ 1858915 h 2237474"/>
              <a:gd name="connsiteX124" fmla="*/ 3812162 w 12192000"/>
              <a:gd name="connsiteY124" fmla="*/ 1875501 h 2237474"/>
              <a:gd name="connsiteX125" fmla="*/ 3729530 w 12192000"/>
              <a:gd name="connsiteY125" fmla="*/ 1864513 h 2237474"/>
              <a:gd name="connsiteX126" fmla="*/ 3680177 w 12192000"/>
              <a:gd name="connsiteY126" fmla="*/ 1881552 h 2237474"/>
              <a:gd name="connsiteX127" fmla="*/ 3567259 w 12192000"/>
              <a:gd name="connsiteY127" fmla="*/ 1893482 h 2237474"/>
              <a:gd name="connsiteX128" fmla="*/ 3405770 w 12192000"/>
              <a:gd name="connsiteY128" fmla="*/ 1904591 h 2237474"/>
              <a:gd name="connsiteX129" fmla="*/ 3280097 w 12192000"/>
              <a:gd name="connsiteY129" fmla="*/ 1919610 h 2237474"/>
              <a:gd name="connsiteX130" fmla="*/ 3123424 w 12192000"/>
              <a:gd name="connsiteY130" fmla="*/ 1952930 h 2237474"/>
              <a:gd name="connsiteX131" fmla="*/ 3009910 w 12192000"/>
              <a:gd name="connsiteY131" fmla="*/ 1957866 h 2237474"/>
              <a:gd name="connsiteX132" fmla="*/ 2995934 w 12192000"/>
              <a:gd name="connsiteY132" fmla="*/ 1967085 h 2237474"/>
              <a:gd name="connsiteX133" fmla="*/ 2980071 w 12192000"/>
              <a:gd name="connsiteY133" fmla="*/ 1972988 h 2237474"/>
              <a:gd name="connsiteX134" fmla="*/ 2978094 w 12192000"/>
              <a:gd name="connsiteY134" fmla="*/ 1972369 h 2237474"/>
              <a:gd name="connsiteX135" fmla="*/ 2942858 w 12192000"/>
              <a:gd name="connsiteY135" fmla="*/ 1981367 h 2237474"/>
              <a:gd name="connsiteX136" fmla="*/ 2875436 w 12192000"/>
              <a:gd name="connsiteY136" fmla="*/ 1996977 h 2237474"/>
              <a:gd name="connsiteX137" fmla="*/ 2874892 w 12192000"/>
              <a:gd name="connsiteY137" fmla="*/ 1996085 h 2237474"/>
              <a:gd name="connsiteX138" fmla="*/ 2864145 w 12192000"/>
              <a:gd name="connsiteY138" fmla="*/ 1994061 h 2237474"/>
              <a:gd name="connsiteX139" fmla="*/ 2843662 w 12192000"/>
              <a:gd name="connsiteY139" fmla="*/ 1992498 h 2237474"/>
              <a:gd name="connsiteX140" fmla="*/ 2796128 w 12192000"/>
              <a:gd name="connsiteY140" fmla="*/ 1976403 h 2237474"/>
              <a:gd name="connsiteX141" fmla="*/ 2756784 w 12192000"/>
              <a:gd name="connsiteY141" fmla="*/ 1985116 h 2237474"/>
              <a:gd name="connsiteX142" fmla="*/ 2748833 w 12192000"/>
              <a:gd name="connsiteY142" fmla="*/ 1986323 h 2237474"/>
              <a:gd name="connsiteX143" fmla="*/ 2748661 w 12192000"/>
              <a:gd name="connsiteY143" fmla="*/ 1986122 h 2237474"/>
              <a:gd name="connsiteX144" fmla="*/ 2740251 w 12192000"/>
              <a:gd name="connsiteY144" fmla="*/ 1986946 h 2237474"/>
              <a:gd name="connsiteX145" fmla="*/ 2718916 w 12192000"/>
              <a:gd name="connsiteY145" fmla="*/ 1990867 h 2237474"/>
              <a:gd name="connsiteX146" fmla="*/ 2713522 w 12192000"/>
              <a:gd name="connsiteY146" fmla="*/ 1990173 h 2237474"/>
              <a:gd name="connsiteX147" fmla="*/ 2680597 w 12192000"/>
              <a:gd name="connsiteY147" fmla="*/ 1984996 h 2237474"/>
              <a:gd name="connsiteX148" fmla="*/ 2578178 w 12192000"/>
              <a:gd name="connsiteY148" fmla="*/ 1990531 h 2237474"/>
              <a:gd name="connsiteX149" fmla="*/ 2476147 w 12192000"/>
              <a:gd name="connsiteY149" fmla="*/ 1998305 h 2237474"/>
              <a:gd name="connsiteX150" fmla="*/ 2373568 w 12192000"/>
              <a:gd name="connsiteY150" fmla="*/ 2003219 h 2237474"/>
              <a:gd name="connsiteX151" fmla="*/ 2321399 w 12192000"/>
              <a:gd name="connsiteY151" fmla="*/ 1989467 h 2237474"/>
              <a:gd name="connsiteX152" fmla="*/ 2315525 w 12192000"/>
              <a:gd name="connsiteY152" fmla="*/ 1989708 h 2237474"/>
              <a:gd name="connsiteX153" fmla="*/ 2300792 w 12192000"/>
              <a:gd name="connsiteY153" fmla="*/ 1994290 h 2237474"/>
              <a:gd name="connsiteX154" fmla="*/ 2295469 w 12192000"/>
              <a:gd name="connsiteY154" fmla="*/ 1996659 h 2237474"/>
              <a:gd name="connsiteX155" fmla="*/ 2287219 w 12192000"/>
              <a:gd name="connsiteY155" fmla="*/ 1998750 h 2237474"/>
              <a:gd name="connsiteX156" fmla="*/ 2286948 w 12192000"/>
              <a:gd name="connsiteY156" fmla="*/ 1998596 h 2237474"/>
              <a:gd name="connsiteX157" fmla="*/ 2243069 w 12192000"/>
              <a:gd name="connsiteY157" fmla="*/ 2015111 h 2237474"/>
              <a:gd name="connsiteX158" fmla="*/ 2186609 w 12192000"/>
              <a:gd name="connsiteY158" fmla="*/ 2008263 h 2237474"/>
              <a:gd name="connsiteX159" fmla="*/ 2164831 w 12192000"/>
              <a:gd name="connsiteY159" fmla="*/ 2010143 h 2237474"/>
              <a:gd name="connsiteX160" fmla="*/ 2152836 w 12192000"/>
              <a:gd name="connsiteY160" fmla="*/ 2010048 h 2237474"/>
              <a:gd name="connsiteX161" fmla="*/ 2117102 w 12192000"/>
              <a:gd name="connsiteY161" fmla="*/ 2023004 h 2237474"/>
              <a:gd name="connsiteX162" fmla="*/ 2111935 w 12192000"/>
              <a:gd name="connsiteY162" fmla="*/ 2023163 h 2237474"/>
              <a:gd name="connsiteX163" fmla="*/ 2089991 w 12192000"/>
              <a:gd name="connsiteY163" fmla="*/ 2034193 h 2237474"/>
              <a:gd name="connsiteX164" fmla="*/ 2058061 w 12192000"/>
              <a:gd name="connsiteY164" fmla="*/ 2047942 h 2237474"/>
              <a:gd name="connsiteX165" fmla="*/ 2055737 w 12192000"/>
              <a:gd name="connsiteY165" fmla="*/ 2047704 h 2237474"/>
              <a:gd name="connsiteX166" fmla="*/ 2042244 w 12192000"/>
              <a:gd name="connsiteY166" fmla="*/ 2055560 h 2237474"/>
              <a:gd name="connsiteX167" fmla="*/ 1976224 w 12192000"/>
              <a:gd name="connsiteY167" fmla="*/ 2074257 h 2237474"/>
              <a:gd name="connsiteX168" fmla="*/ 1877728 w 12192000"/>
              <a:gd name="connsiteY168" fmla="*/ 2101004 h 2237474"/>
              <a:gd name="connsiteX169" fmla="*/ 1759056 w 12192000"/>
              <a:gd name="connsiteY169" fmla="*/ 2125608 h 2237474"/>
              <a:gd name="connsiteX170" fmla="*/ 1637948 w 12192000"/>
              <a:gd name="connsiteY170" fmla="*/ 2172597 h 2237474"/>
              <a:gd name="connsiteX171" fmla="*/ 1434549 w 12192000"/>
              <a:gd name="connsiteY171" fmla="*/ 2234522 h 2237474"/>
              <a:gd name="connsiteX172" fmla="*/ 1398481 w 12192000"/>
              <a:gd name="connsiteY172" fmla="*/ 2237074 h 2237474"/>
              <a:gd name="connsiteX173" fmla="*/ 1398407 w 12192000"/>
              <a:gd name="connsiteY173" fmla="*/ 2237095 h 2237474"/>
              <a:gd name="connsiteX174" fmla="*/ 1370962 w 12192000"/>
              <a:gd name="connsiteY174" fmla="*/ 2237474 h 2237474"/>
              <a:gd name="connsiteX175" fmla="*/ 1356367 w 12192000"/>
              <a:gd name="connsiteY175" fmla="*/ 2235089 h 2237474"/>
              <a:gd name="connsiteX176" fmla="*/ 1324828 w 12192000"/>
              <a:gd name="connsiteY176" fmla="*/ 2231968 h 2237474"/>
              <a:gd name="connsiteX177" fmla="*/ 1297744 w 12192000"/>
              <a:gd name="connsiteY177" fmla="*/ 2235849 h 2237474"/>
              <a:gd name="connsiteX178" fmla="*/ 1286236 w 12192000"/>
              <a:gd name="connsiteY178" fmla="*/ 2233135 h 2237474"/>
              <a:gd name="connsiteX179" fmla="*/ 1283504 w 12192000"/>
              <a:gd name="connsiteY179" fmla="*/ 2233797 h 2237474"/>
              <a:gd name="connsiteX180" fmla="*/ 1279765 w 12192000"/>
              <a:gd name="connsiteY180" fmla="*/ 2229639 h 2237474"/>
              <a:gd name="connsiteX181" fmla="*/ 1195347 w 12192000"/>
              <a:gd name="connsiteY181" fmla="*/ 2212354 h 2237474"/>
              <a:gd name="connsiteX182" fmla="*/ 970251 w 12192000"/>
              <a:gd name="connsiteY182" fmla="*/ 2221029 h 2237474"/>
              <a:gd name="connsiteX183" fmla="*/ 812914 w 12192000"/>
              <a:gd name="connsiteY183" fmla="*/ 2202752 h 2237474"/>
              <a:gd name="connsiteX184" fmla="*/ 800195 w 12192000"/>
              <a:gd name="connsiteY184" fmla="*/ 2209407 h 2237474"/>
              <a:gd name="connsiteX185" fmla="*/ 784978 w 12192000"/>
              <a:gd name="connsiteY185" fmla="*/ 2212360 h 2237474"/>
              <a:gd name="connsiteX186" fmla="*/ 681987 w 12192000"/>
              <a:gd name="connsiteY186" fmla="*/ 2216757 h 2237474"/>
              <a:gd name="connsiteX187" fmla="*/ 669923 w 12192000"/>
              <a:gd name="connsiteY187" fmla="*/ 2211682 h 2237474"/>
              <a:gd name="connsiteX188" fmla="*/ 648680 w 12192000"/>
              <a:gd name="connsiteY188" fmla="*/ 2206229 h 2237474"/>
              <a:gd name="connsiteX189" fmla="*/ 597225 w 12192000"/>
              <a:gd name="connsiteY189" fmla="*/ 2180999 h 2237474"/>
              <a:gd name="connsiteX190" fmla="*/ 558449 w 12192000"/>
              <a:gd name="connsiteY190" fmla="*/ 2182346 h 2237474"/>
              <a:gd name="connsiteX191" fmla="*/ 550517 w 12192000"/>
              <a:gd name="connsiteY191" fmla="*/ 2182060 h 2237474"/>
              <a:gd name="connsiteX192" fmla="*/ 550309 w 12192000"/>
              <a:gd name="connsiteY192" fmla="*/ 2181825 h 2237474"/>
              <a:gd name="connsiteX193" fmla="*/ 541836 w 12192000"/>
              <a:gd name="connsiteY193" fmla="*/ 2181063 h 2237474"/>
              <a:gd name="connsiteX194" fmla="*/ 536057 w 12192000"/>
              <a:gd name="connsiteY194" fmla="*/ 2181537 h 2237474"/>
              <a:gd name="connsiteX195" fmla="*/ 520671 w 12192000"/>
              <a:gd name="connsiteY195" fmla="*/ 2180980 h 2237474"/>
              <a:gd name="connsiteX196" fmla="*/ 515024 w 12192000"/>
              <a:gd name="connsiteY196" fmla="*/ 2179258 h 2237474"/>
              <a:gd name="connsiteX197" fmla="*/ 512278 w 12192000"/>
              <a:gd name="connsiteY197" fmla="*/ 2176369 h 2237474"/>
              <a:gd name="connsiteX198" fmla="*/ 480419 w 12192000"/>
              <a:gd name="connsiteY198" fmla="*/ 2167807 h 2237474"/>
              <a:gd name="connsiteX199" fmla="*/ 413835 w 12192000"/>
              <a:gd name="connsiteY199" fmla="*/ 2156783 h 2237474"/>
              <a:gd name="connsiteX200" fmla="*/ 376513 w 12192000"/>
              <a:gd name="connsiteY200" fmla="*/ 2154014 h 2237474"/>
              <a:gd name="connsiteX201" fmla="*/ 273386 w 12192000"/>
              <a:gd name="connsiteY201" fmla="*/ 2142551 h 2237474"/>
              <a:gd name="connsiteX202" fmla="*/ 169207 w 12192000"/>
              <a:gd name="connsiteY202" fmla="*/ 2128100 h 2237474"/>
              <a:gd name="connsiteX203" fmla="*/ 93149 w 12192000"/>
              <a:gd name="connsiteY203" fmla="*/ 2105324 h 2237474"/>
              <a:gd name="connsiteX204" fmla="*/ 88109 w 12192000"/>
              <a:gd name="connsiteY204" fmla="*/ 2106704 h 2237474"/>
              <a:gd name="connsiteX205" fmla="*/ 80022 w 12192000"/>
              <a:gd name="connsiteY205" fmla="*/ 2107254 h 2237474"/>
              <a:gd name="connsiteX206" fmla="*/ 79717 w 12192000"/>
              <a:gd name="connsiteY206" fmla="*/ 2107046 h 2237474"/>
              <a:gd name="connsiteX207" fmla="*/ 72352 w 12192000"/>
              <a:gd name="connsiteY207" fmla="*/ 2107991 h 2237474"/>
              <a:gd name="connsiteX208" fmla="*/ 37645 w 12192000"/>
              <a:gd name="connsiteY208" fmla="*/ 2115401 h 2237474"/>
              <a:gd name="connsiteX209" fmla="*/ 4572 w 12192000"/>
              <a:gd name="connsiteY209" fmla="*/ 2111091 h 2237474"/>
              <a:gd name="connsiteX210" fmla="*/ 0 w 12192000"/>
              <a:gd name="connsiteY210" fmla="*/ 2110468 h 2237474"/>
              <a:gd name="connsiteX211" fmla="*/ 0 w 12192000"/>
              <a:gd name="connsiteY21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97365 w 12192000"/>
              <a:gd name="connsiteY46" fmla="*/ 1105869 h 2237474"/>
              <a:gd name="connsiteX47" fmla="*/ 8665605 w 12192000"/>
              <a:gd name="connsiteY47" fmla="*/ 1110791 h 2237474"/>
              <a:gd name="connsiteX48" fmla="*/ 8584946 w 12192000"/>
              <a:gd name="connsiteY48" fmla="*/ 1135226 h 2237474"/>
              <a:gd name="connsiteX49" fmla="*/ 8460755 w 12192000"/>
              <a:gd name="connsiteY49" fmla="*/ 1203427 h 2237474"/>
              <a:gd name="connsiteX50" fmla="*/ 8419755 w 12192000"/>
              <a:gd name="connsiteY50" fmla="*/ 1216260 h 2237474"/>
              <a:gd name="connsiteX51" fmla="*/ 8411626 w 12192000"/>
              <a:gd name="connsiteY51" fmla="*/ 1214397 h 2237474"/>
              <a:gd name="connsiteX52" fmla="*/ 8363469 w 12192000"/>
              <a:gd name="connsiteY52" fmla="*/ 1246658 h 2237474"/>
              <a:gd name="connsiteX53" fmla="*/ 8275497 w 12192000"/>
              <a:gd name="connsiteY53" fmla="*/ 1264396 h 2237474"/>
              <a:gd name="connsiteX54" fmla="*/ 8206287 w 12192000"/>
              <a:gd name="connsiteY54" fmla="*/ 1273060 h 2237474"/>
              <a:gd name="connsiteX55" fmla="*/ 8168705 w 12192000"/>
              <a:gd name="connsiteY55" fmla="*/ 1279956 h 2237474"/>
              <a:gd name="connsiteX56" fmla="*/ 8139997 w 12192000"/>
              <a:gd name="connsiteY56" fmla="*/ 1282713 h 2237474"/>
              <a:gd name="connsiteX57" fmla="*/ 8074238 w 12192000"/>
              <a:gd name="connsiteY57" fmla="*/ 1301895 h 2237474"/>
              <a:gd name="connsiteX58" fmla="*/ 7968292 w 12192000"/>
              <a:gd name="connsiteY58" fmla="*/ 1338779 h 2237474"/>
              <a:gd name="connsiteX59" fmla="*/ 7945122 w 12192000"/>
              <a:gd name="connsiteY59" fmla="*/ 1345477 h 2237474"/>
              <a:gd name="connsiteX60" fmla="*/ 7902328 w 12192000"/>
              <a:gd name="connsiteY60" fmla="*/ 1345865 h 2237474"/>
              <a:gd name="connsiteX61" fmla="*/ 7875879 w 12192000"/>
              <a:gd name="connsiteY61" fmla="*/ 1345646 h 2237474"/>
              <a:gd name="connsiteX62" fmla="*/ 7840612 w 12192000"/>
              <a:gd name="connsiteY62" fmla="*/ 1369373 h 2237474"/>
              <a:gd name="connsiteX63" fmla="*/ 7786819 w 12192000"/>
              <a:gd name="connsiteY63" fmla="*/ 1378970 h 2237474"/>
              <a:gd name="connsiteX64" fmla="*/ 7548172 w 12192000"/>
              <a:gd name="connsiteY64" fmla="*/ 1417460 h 2237474"/>
              <a:gd name="connsiteX65" fmla="*/ 7483437 w 12192000"/>
              <a:gd name="connsiteY65" fmla="*/ 1478152 h 2237474"/>
              <a:gd name="connsiteX66" fmla="*/ 7377870 w 12192000"/>
              <a:gd name="connsiteY66" fmla="*/ 1523319 h 2237474"/>
              <a:gd name="connsiteX67" fmla="*/ 7230737 w 12192000"/>
              <a:gd name="connsiteY67" fmla="*/ 1562633 h 2237474"/>
              <a:gd name="connsiteX68" fmla="*/ 7224458 w 12192000"/>
              <a:gd name="connsiteY68" fmla="*/ 1573008 h 2237474"/>
              <a:gd name="connsiteX69" fmla="*/ 7183121 w 12192000"/>
              <a:gd name="connsiteY69" fmla="*/ 1595162 h 2237474"/>
              <a:gd name="connsiteX70" fmla="*/ 7164601 w 12192000"/>
              <a:gd name="connsiteY70" fmla="*/ 1606490 h 2237474"/>
              <a:gd name="connsiteX71" fmla="*/ 7092727 w 12192000"/>
              <a:gd name="connsiteY71" fmla="*/ 1623628 h 2237474"/>
              <a:gd name="connsiteX72" fmla="*/ 7031309 w 12192000"/>
              <a:gd name="connsiteY72" fmla="*/ 1619451 h 2237474"/>
              <a:gd name="connsiteX73" fmla="*/ 6999084 w 12192000"/>
              <a:gd name="connsiteY73" fmla="*/ 1634317 h 2237474"/>
              <a:gd name="connsiteX74" fmla="*/ 6992107 w 12192000"/>
              <a:gd name="connsiteY74" fmla="*/ 1636860 h 2237474"/>
              <a:gd name="connsiteX75" fmla="*/ 6900177 w 12192000"/>
              <a:gd name="connsiteY75" fmla="*/ 1636016 h 2237474"/>
              <a:gd name="connsiteX76" fmla="*/ 6795372 w 12192000"/>
              <a:gd name="connsiteY76" fmla="*/ 1644845 h 2237474"/>
              <a:gd name="connsiteX77" fmla="*/ 6692251 w 12192000"/>
              <a:gd name="connsiteY77" fmla="*/ 1656357 h 2237474"/>
              <a:gd name="connsiteX78" fmla="*/ 6655235 w 12192000"/>
              <a:gd name="connsiteY78" fmla="*/ 1661869 h 2237474"/>
              <a:gd name="connsiteX79" fmla="*/ 6554894 w 12192000"/>
              <a:gd name="connsiteY79" fmla="*/ 1664428 h 2237474"/>
              <a:gd name="connsiteX80" fmla="*/ 6516595 w 12192000"/>
              <a:gd name="connsiteY80" fmla="*/ 1667475 h 2237474"/>
              <a:gd name="connsiteX81" fmla="*/ 6508541 w 12192000"/>
              <a:gd name="connsiteY81" fmla="*/ 1668757 h 2237474"/>
              <a:gd name="connsiteX82" fmla="*/ 6471012 w 12192000"/>
              <a:gd name="connsiteY82" fmla="*/ 1678604 h 2237474"/>
              <a:gd name="connsiteX83" fmla="*/ 6364035 w 12192000"/>
              <a:gd name="connsiteY83" fmla="*/ 1667683 h 2237474"/>
              <a:gd name="connsiteX84" fmla="*/ 6280959 w 12192000"/>
              <a:gd name="connsiteY84" fmla="*/ 1689329 h 2237474"/>
              <a:gd name="connsiteX85" fmla="*/ 6243319 w 12192000"/>
              <a:gd name="connsiteY85" fmla="*/ 1695560 h 2237474"/>
              <a:gd name="connsiteX86" fmla="*/ 6098321 w 12192000"/>
              <a:gd name="connsiteY86" fmla="*/ 1721646 h 2237474"/>
              <a:gd name="connsiteX87" fmla="*/ 5880652 w 12192000"/>
              <a:gd name="connsiteY87" fmla="*/ 1779643 h 2237474"/>
              <a:gd name="connsiteX88" fmla="*/ 5785959 w 12192000"/>
              <a:gd name="connsiteY88" fmla="*/ 1775307 h 2237474"/>
              <a:gd name="connsiteX89" fmla="*/ 5643534 w 12192000"/>
              <a:gd name="connsiteY89" fmla="*/ 1802919 h 2237474"/>
              <a:gd name="connsiteX90" fmla="*/ 5518799 w 12192000"/>
              <a:gd name="connsiteY90" fmla="*/ 1818312 h 2237474"/>
              <a:gd name="connsiteX91" fmla="*/ 5505014 w 12192000"/>
              <a:gd name="connsiteY91" fmla="*/ 1819259 h 2237474"/>
              <a:gd name="connsiteX92" fmla="*/ 5453307 w 12192000"/>
              <a:gd name="connsiteY92" fmla="*/ 1815450 h 2237474"/>
              <a:gd name="connsiteX93" fmla="*/ 5364192 w 12192000"/>
              <a:gd name="connsiteY93" fmla="*/ 1826074 h 2237474"/>
              <a:gd name="connsiteX94" fmla="*/ 5350380 w 12192000"/>
              <a:gd name="connsiteY94" fmla="*/ 1830891 h 2237474"/>
              <a:gd name="connsiteX95" fmla="*/ 5259633 w 12192000"/>
              <a:gd name="connsiteY95" fmla="*/ 1837160 h 2237474"/>
              <a:gd name="connsiteX96" fmla="*/ 5197513 w 12192000"/>
              <a:gd name="connsiteY96" fmla="*/ 1844718 h 2237474"/>
              <a:gd name="connsiteX97" fmla="*/ 5168852 w 12192000"/>
              <a:gd name="connsiteY97" fmla="*/ 1844846 h 2237474"/>
              <a:gd name="connsiteX98" fmla="*/ 5114927 w 12192000"/>
              <a:gd name="connsiteY98" fmla="*/ 1847827 h 2237474"/>
              <a:gd name="connsiteX99" fmla="*/ 5108970 w 12192000"/>
              <a:gd name="connsiteY99" fmla="*/ 1847935 h 2237474"/>
              <a:gd name="connsiteX100" fmla="*/ 5067961 w 12192000"/>
              <a:gd name="connsiteY100" fmla="*/ 1845917 h 2237474"/>
              <a:gd name="connsiteX101" fmla="*/ 5007075 w 12192000"/>
              <a:gd name="connsiteY101" fmla="*/ 1838626 h 2237474"/>
              <a:gd name="connsiteX102" fmla="*/ 4944087 w 12192000"/>
              <a:gd name="connsiteY102" fmla="*/ 1823332 h 2237474"/>
              <a:gd name="connsiteX103" fmla="*/ 4907662 w 12192000"/>
              <a:gd name="connsiteY103" fmla="*/ 1816900 h 2237474"/>
              <a:gd name="connsiteX104" fmla="*/ 4882386 w 12192000"/>
              <a:gd name="connsiteY104" fmla="*/ 1809844 h 2237474"/>
              <a:gd name="connsiteX105" fmla="*/ 4811440 w 12192000"/>
              <a:gd name="connsiteY105" fmla="*/ 1804655 h 2237474"/>
              <a:gd name="connsiteX106" fmla="*/ 4691075 w 12192000"/>
              <a:gd name="connsiteY106" fmla="*/ 1801389 h 2237474"/>
              <a:gd name="connsiteX107" fmla="*/ 4611738 w 12192000"/>
              <a:gd name="connsiteY107" fmla="*/ 1776964 h 2237474"/>
              <a:gd name="connsiteX108" fmla="*/ 4560070 w 12192000"/>
              <a:gd name="connsiteY108" fmla="*/ 1785640 h 2237474"/>
              <a:gd name="connsiteX109" fmla="*/ 4536503 w 12192000"/>
              <a:gd name="connsiteY109" fmla="*/ 1785334 h 2237474"/>
              <a:gd name="connsiteX110" fmla="*/ 4513724 w 12192000"/>
              <a:gd name="connsiteY110" fmla="*/ 1791996 h 2237474"/>
              <a:gd name="connsiteX111" fmla="*/ 4459810 w 12192000"/>
              <a:gd name="connsiteY111" fmla="*/ 1797886 h 2237474"/>
              <a:gd name="connsiteX112" fmla="*/ 4379064 w 12192000"/>
              <a:gd name="connsiteY112" fmla="*/ 1817177 h 2237474"/>
              <a:gd name="connsiteX113" fmla="*/ 4319209 w 12192000"/>
              <a:gd name="connsiteY113" fmla="*/ 1834833 h 2237474"/>
              <a:gd name="connsiteX114" fmla="*/ 4290981 w 12192000"/>
              <a:gd name="connsiteY114" fmla="*/ 1839677 h 2237474"/>
              <a:gd name="connsiteX115" fmla="*/ 4285792 w 12192000"/>
              <a:gd name="connsiteY115" fmla="*/ 1836231 h 2237474"/>
              <a:gd name="connsiteX116" fmla="*/ 4238372 w 12192000"/>
              <a:gd name="connsiteY116" fmla="*/ 1851480 h 2237474"/>
              <a:gd name="connsiteX117" fmla="*/ 4232517 w 12192000"/>
              <a:gd name="connsiteY117" fmla="*/ 1852567 h 2237474"/>
              <a:gd name="connsiteX118" fmla="*/ 4191732 w 12192000"/>
              <a:gd name="connsiteY118" fmla="*/ 1857328 h 2237474"/>
              <a:gd name="connsiteX119" fmla="*/ 4065532 w 12192000"/>
              <a:gd name="connsiteY119" fmla="*/ 1855477 h 2237474"/>
              <a:gd name="connsiteX120" fmla="*/ 4028460 w 12192000"/>
              <a:gd name="connsiteY120" fmla="*/ 1855137 h 2237474"/>
              <a:gd name="connsiteX121" fmla="*/ 4002267 w 12192000"/>
              <a:gd name="connsiteY121" fmla="*/ 1852352 h 2237474"/>
              <a:gd name="connsiteX122" fmla="*/ 3931396 w 12192000"/>
              <a:gd name="connsiteY122" fmla="*/ 1858915 h 2237474"/>
              <a:gd name="connsiteX123" fmla="*/ 3812162 w 12192000"/>
              <a:gd name="connsiteY123" fmla="*/ 1875501 h 2237474"/>
              <a:gd name="connsiteX124" fmla="*/ 3729530 w 12192000"/>
              <a:gd name="connsiteY124" fmla="*/ 1864513 h 2237474"/>
              <a:gd name="connsiteX125" fmla="*/ 3680177 w 12192000"/>
              <a:gd name="connsiteY125" fmla="*/ 1881552 h 2237474"/>
              <a:gd name="connsiteX126" fmla="*/ 3567259 w 12192000"/>
              <a:gd name="connsiteY126" fmla="*/ 1893482 h 2237474"/>
              <a:gd name="connsiteX127" fmla="*/ 3405770 w 12192000"/>
              <a:gd name="connsiteY127" fmla="*/ 1904591 h 2237474"/>
              <a:gd name="connsiteX128" fmla="*/ 3280097 w 12192000"/>
              <a:gd name="connsiteY128" fmla="*/ 1919610 h 2237474"/>
              <a:gd name="connsiteX129" fmla="*/ 3123424 w 12192000"/>
              <a:gd name="connsiteY129" fmla="*/ 1952930 h 2237474"/>
              <a:gd name="connsiteX130" fmla="*/ 3009910 w 12192000"/>
              <a:gd name="connsiteY130" fmla="*/ 1957866 h 2237474"/>
              <a:gd name="connsiteX131" fmla="*/ 2995934 w 12192000"/>
              <a:gd name="connsiteY131" fmla="*/ 1967085 h 2237474"/>
              <a:gd name="connsiteX132" fmla="*/ 2980071 w 12192000"/>
              <a:gd name="connsiteY132" fmla="*/ 1972988 h 2237474"/>
              <a:gd name="connsiteX133" fmla="*/ 2978094 w 12192000"/>
              <a:gd name="connsiteY133" fmla="*/ 1972369 h 2237474"/>
              <a:gd name="connsiteX134" fmla="*/ 2942858 w 12192000"/>
              <a:gd name="connsiteY134" fmla="*/ 1981367 h 2237474"/>
              <a:gd name="connsiteX135" fmla="*/ 2875436 w 12192000"/>
              <a:gd name="connsiteY135" fmla="*/ 1996977 h 2237474"/>
              <a:gd name="connsiteX136" fmla="*/ 2874892 w 12192000"/>
              <a:gd name="connsiteY136" fmla="*/ 1996085 h 2237474"/>
              <a:gd name="connsiteX137" fmla="*/ 2864145 w 12192000"/>
              <a:gd name="connsiteY137" fmla="*/ 1994061 h 2237474"/>
              <a:gd name="connsiteX138" fmla="*/ 2843662 w 12192000"/>
              <a:gd name="connsiteY138" fmla="*/ 1992498 h 2237474"/>
              <a:gd name="connsiteX139" fmla="*/ 2796128 w 12192000"/>
              <a:gd name="connsiteY139" fmla="*/ 1976403 h 2237474"/>
              <a:gd name="connsiteX140" fmla="*/ 2756784 w 12192000"/>
              <a:gd name="connsiteY140" fmla="*/ 1985116 h 2237474"/>
              <a:gd name="connsiteX141" fmla="*/ 2748833 w 12192000"/>
              <a:gd name="connsiteY141" fmla="*/ 1986323 h 2237474"/>
              <a:gd name="connsiteX142" fmla="*/ 2748661 w 12192000"/>
              <a:gd name="connsiteY142" fmla="*/ 1986122 h 2237474"/>
              <a:gd name="connsiteX143" fmla="*/ 2740251 w 12192000"/>
              <a:gd name="connsiteY143" fmla="*/ 1986946 h 2237474"/>
              <a:gd name="connsiteX144" fmla="*/ 2718916 w 12192000"/>
              <a:gd name="connsiteY144" fmla="*/ 1990867 h 2237474"/>
              <a:gd name="connsiteX145" fmla="*/ 2713522 w 12192000"/>
              <a:gd name="connsiteY145" fmla="*/ 1990173 h 2237474"/>
              <a:gd name="connsiteX146" fmla="*/ 2680597 w 12192000"/>
              <a:gd name="connsiteY146" fmla="*/ 1984996 h 2237474"/>
              <a:gd name="connsiteX147" fmla="*/ 2578178 w 12192000"/>
              <a:gd name="connsiteY147" fmla="*/ 1990531 h 2237474"/>
              <a:gd name="connsiteX148" fmla="*/ 2476147 w 12192000"/>
              <a:gd name="connsiteY148" fmla="*/ 1998305 h 2237474"/>
              <a:gd name="connsiteX149" fmla="*/ 2373568 w 12192000"/>
              <a:gd name="connsiteY149" fmla="*/ 2003219 h 2237474"/>
              <a:gd name="connsiteX150" fmla="*/ 2321399 w 12192000"/>
              <a:gd name="connsiteY150" fmla="*/ 1989467 h 2237474"/>
              <a:gd name="connsiteX151" fmla="*/ 2315525 w 12192000"/>
              <a:gd name="connsiteY151" fmla="*/ 1989708 h 2237474"/>
              <a:gd name="connsiteX152" fmla="*/ 2300792 w 12192000"/>
              <a:gd name="connsiteY152" fmla="*/ 1994290 h 2237474"/>
              <a:gd name="connsiteX153" fmla="*/ 2295469 w 12192000"/>
              <a:gd name="connsiteY153" fmla="*/ 1996659 h 2237474"/>
              <a:gd name="connsiteX154" fmla="*/ 2287219 w 12192000"/>
              <a:gd name="connsiteY154" fmla="*/ 1998750 h 2237474"/>
              <a:gd name="connsiteX155" fmla="*/ 2286948 w 12192000"/>
              <a:gd name="connsiteY155" fmla="*/ 1998596 h 2237474"/>
              <a:gd name="connsiteX156" fmla="*/ 2243069 w 12192000"/>
              <a:gd name="connsiteY156" fmla="*/ 2015111 h 2237474"/>
              <a:gd name="connsiteX157" fmla="*/ 2186609 w 12192000"/>
              <a:gd name="connsiteY157" fmla="*/ 2008263 h 2237474"/>
              <a:gd name="connsiteX158" fmla="*/ 2164831 w 12192000"/>
              <a:gd name="connsiteY158" fmla="*/ 2010143 h 2237474"/>
              <a:gd name="connsiteX159" fmla="*/ 2152836 w 12192000"/>
              <a:gd name="connsiteY159" fmla="*/ 2010048 h 2237474"/>
              <a:gd name="connsiteX160" fmla="*/ 2117102 w 12192000"/>
              <a:gd name="connsiteY160" fmla="*/ 2023004 h 2237474"/>
              <a:gd name="connsiteX161" fmla="*/ 2111935 w 12192000"/>
              <a:gd name="connsiteY161" fmla="*/ 2023163 h 2237474"/>
              <a:gd name="connsiteX162" fmla="*/ 2089991 w 12192000"/>
              <a:gd name="connsiteY162" fmla="*/ 2034193 h 2237474"/>
              <a:gd name="connsiteX163" fmla="*/ 2058061 w 12192000"/>
              <a:gd name="connsiteY163" fmla="*/ 2047942 h 2237474"/>
              <a:gd name="connsiteX164" fmla="*/ 2055737 w 12192000"/>
              <a:gd name="connsiteY164" fmla="*/ 2047704 h 2237474"/>
              <a:gd name="connsiteX165" fmla="*/ 2042244 w 12192000"/>
              <a:gd name="connsiteY165" fmla="*/ 2055560 h 2237474"/>
              <a:gd name="connsiteX166" fmla="*/ 1976224 w 12192000"/>
              <a:gd name="connsiteY166" fmla="*/ 2074257 h 2237474"/>
              <a:gd name="connsiteX167" fmla="*/ 1877728 w 12192000"/>
              <a:gd name="connsiteY167" fmla="*/ 2101004 h 2237474"/>
              <a:gd name="connsiteX168" fmla="*/ 1759056 w 12192000"/>
              <a:gd name="connsiteY168" fmla="*/ 2125608 h 2237474"/>
              <a:gd name="connsiteX169" fmla="*/ 1637948 w 12192000"/>
              <a:gd name="connsiteY169" fmla="*/ 2172597 h 2237474"/>
              <a:gd name="connsiteX170" fmla="*/ 1434549 w 12192000"/>
              <a:gd name="connsiteY170" fmla="*/ 2234522 h 2237474"/>
              <a:gd name="connsiteX171" fmla="*/ 1398481 w 12192000"/>
              <a:gd name="connsiteY171" fmla="*/ 2237074 h 2237474"/>
              <a:gd name="connsiteX172" fmla="*/ 1398407 w 12192000"/>
              <a:gd name="connsiteY172" fmla="*/ 2237095 h 2237474"/>
              <a:gd name="connsiteX173" fmla="*/ 1370962 w 12192000"/>
              <a:gd name="connsiteY173" fmla="*/ 2237474 h 2237474"/>
              <a:gd name="connsiteX174" fmla="*/ 1356367 w 12192000"/>
              <a:gd name="connsiteY174" fmla="*/ 2235089 h 2237474"/>
              <a:gd name="connsiteX175" fmla="*/ 1324828 w 12192000"/>
              <a:gd name="connsiteY175" fmla="*/ 2231968 h 2237474"/>
              <a:gd name="connsiteX176" fmla="*/ 1297744 w 12192000"/>
              <a:gd name="connsiteY176" fmla="*/ 2235849 h 2237474"/>
              <a:gd name="connsiteX177" fmla="*/ 1286236 w 12192000"/>
              <a:gd name="connsiteY177" fmla="*/ 2233135 h 2237474"/>
              <a:gd name="connsiteX178" fmla="*/ 1283504 w 12192000"/>
              <a:gd name="connsiteY178" fmla="*/ 2233797 h 2237474"/>
              <a:gd name="connsiteX179" fmla="*/ 1279765 w 12192000"/>
              <a:gd name="connsiteY179" fmla="*/ 2229639 h 2237474"/>
              <a:gd name="connsiteX180" fmla="*/ 1195347 w 12192000"/>
              <a:gd name="connsiteY180" fmla="*/ 2212354 h 2237474"/>
              <a:gd name="connsiteX181" fmla="*/ 970251 w 12192000"/>
              <a:gd name="connsiteY181" fmla="*/ 2221029 h 2237474"/>
              <a:gd name="connsiteX182" fmla="*/ 812914 w 12192000"/>
              <a:gd name="connsiteY182" fmla="*/ 2202752 h 2237474"/>
              <a:gd name="connsiteX183" fmla="*/ 800195 w 12192000"/>
              <a:gd name="connsiteY183" fmla="*/ 2209407 h 2237474"/>
              <a:gd name="connsiteX184" fmla="*/ 784978 w 12192000"/>
              <a:gd name="connsiteY184" fmla="*/ 2212360 h 2237474"/>
              <a:gd name="connsiteX185" fmla="*/ 681987 w 12192000"/>
              <a:gd name="connsiteY185" fmla="*/ 2216757 h 2237474"/>
              <a:gd name="connsiteX186" fmla="*/ 669923 w 12192000"/>
              <a:gd name="connsiteY186" fmla="*/ 2211682 h 2237474"/>
              <a:gd name="connsiteX187" fmla="*/ 648680 w 12192000"/>
              <a:gd name="connsiteY187" fmla="*/ 2206229 h 2237474"/>
              <a:gd name="connsiteX188" fmla="*/ 597225 w 12192000"/>
              <a:gd name="connsiteY188" fmla="*/ 2180999 h 2237474"/>
              <a:gd name="connsiteX189" fmla="*/ 558449 w 12192000"/>
              <a:gd name="connsiteY189" fmla="*/ 2182346 h 2237474"/>
              <a:gd name="connsiteX190" fmla="*/ 550517 w 12192000"/>
              <a:gd name="connsiteY190" fmla="*/ 2182060 h 2237474"/>
              <a:gd name="connsiteX191" fmla="*/ 550309 w 12192000"/>
              <a:gd name="connsiteY191" fmla="*/ 2181825 h 2237474"/>
              <a:gd name="connsiteX192" fmla="*/ 541836 w 12192000"/>
              <a:gd name="connsiteY192" fmla="*/ 2181063 h 2237474"/>
              <a:gd name="connsiteX193" fmla="*/ 536057 w 12192000"/>
              <a:gd name="connsiteY193" fmla="*/ 2181537 h 2237474"/>
              <a:gd name="connsiteX194" fmla="*/ 520671 w 12192000"/>
              <a:gd name="connsiteY194" fmla="*/ 2180980 h 2237474"/>
              <a:gd name="connsiteX195" fmla="*/ 515024 w 12192000"/>
              <a:gd name="connsiteY195" fmla="*/ 2179258 h 2237474"/>
              <a:gd name="connsiteX196" fmla="*/ 512278 w 12192000"/>
              <a:gd name="connsiteY196" fmla="*/ 2176369 h 2237474"/>
              <a:gd name="connsiteX197" fmla="*/ 480419 w 12192000"/>
              <a:gd name="connsiteY197" fmla="*/ 2167807 h 2237474"/>
              <a:gd name="connsiteX198" fmla="*/ 413835 w 12192000"/>
              <a:gd name="connsiteY198" fmla="*/ 2156783 h 2237474"/>
              <a:gd name="connsiteX199" fmla="*/ 376513 w 12192000"/>
              <a:gd name="connsiteY199" fmla="*/ 2154014 h 2237474"/>
              <a:gd name="connsiteX200" fmla="*/ 273386 w 12192000"/>
              <a:gd name="connsiteY200" fmla="*/ 2142551 h 2237474"/>
              <a:gd name="connsiteX201" fmla="*/ 169207 w 12192000"/>
              <a:gd name="connsiteY201" fmla="*/ 2128100 h 2237474"/>
              <a:gd name="connsiteX202" fmla="*/ 93149 w 12192000"/>
              <a:gd name="connsiteY202" fmla="*/ 2105324 h 2237474"/>
              <a:gd name="connsiteX203" fmla="*/ 88109 w 12192000"/>
              <a:gd name="connsiteY203" fmla="*/ 2106704 h 2237474"/>
              <a:gd name="connsiteX204" fmla="*/ 80022 w 12192000"/>
              <a:gd name="connsiteY204" fmla="*/ 2107254 h 2237474"/>
              <a:gd name="connsiteX205" fmla="*/ 79717 w 12192000"/>
              <a:gd name="connsiteY205" fmla="*/ 2107046 h 2237474"/>
              <a:gd name="connsiteX206" fmla="*/ 72352 w 12192000"/>
              <a:gd name="connsiteY206" fmla="*/ 2107991 h 2237474"/>
              <a:gd name="connsiteX207" fmla="*/ 37645 w 12192000"/>
              <a:gd name="connsiteY207" fmla="*/ 2115401 h 2237474"/>
              <a:gd name="connsiteX208" fmla="*/ 4572 w 12192000"/>
              <a:gd name="connsiteY208" fmla="*/ 2111091 h 2237474"/>
              <a:gd name="connsiteX209" fmla="*/ 0 w 12192000"/>
              <a:gd name="connsiteY209" fmla="*/ 2110468 h 2237474"/>
              <a:gd name="connsiteX210" fmla="*/ 0 w 12192000"/>
              <a:gd name="connsiteY21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65605 w 12192000"/>
              <a:gd name="connsiteY46" fmla="*/ 1110791 h 2237474"/>
              <a:gd name="connsiteX47" fmla="*/ 8584946 w 12192000"/>
              <a:gd name="connsiteY47" fmla="*/ 1135226 h 2237474"/>
              <a:gd name="connsiteX48" fmla="*/ 8460755 w 12192000"/>
              <a:gd name="connsiteY48" fmla="*/ 1203427 h 2237474"/>
              <a:gd name="connsiteX49" fmla="*/ 8419755 w 12192000"/>
              <a:gd name="connsiteY49" fmla="*/ 1216260 h 2237474"/>
              <a:gd name="connsiteX50" fmla="*/ 8411626 w 12192000"/>
              <a:gd name="connsiteY50" fmla="*/ 1214397 h 2237474"/>
              <a:gd name="connsiteX51" fmla="*/ 8363469 w 12192000"/>
              <a:gd name="connsiteY51" fmla="*/ 1246658 h 2237474"/>
              <a:gd name="connsiteX52" fmla="*/ 8275497 w 12192000"/>
              <a:gd name="connsiteY52" fmla="*/ 1264396 h 2237474"/>
              <a:gd name="connsiteX53" fmla="*/ 8206287 w 12192000"/>
              <a:gd name="connsiteY53" fmla="*/ 1273060 h 2237474"/>
              <a:gd name="connsiteX54" fmla="*/ 8168705 w 12192000"/>
              <a:gd name="connsiteY54" fmla="*/ 1279956 h 2237474"/>
              <a:gd name="connsiteX55" fmla="*/ 8139997 w 12192000"/>
              <a:gd name="connsiteY55" fmla="*/ 1282713 h 2237474"/>
              <a:gd name="connsiteX56" fmla="*/ 8074238 w 12192000"/>
              <a:gd name="connsiteY56" fmla="*/ 1301895 h 2237474"/>
              <a:gd name="connsiteX57" fmla="*/ 7968292 w 12192000"/>
              <a:gd name="connsiteY57" fmla="*/ 1338779 h 2237474"/>
              <a:gd name="connsiteX58" fmla="*/ 7945122 w 12192000"/>
              <a:gd name="connsiteY58" fmla="*/ 1345477 h 2237474"/>
              <a:gd name="connsiteX59" fmla="*/ 7902328 w 12192000"/>
              <a:gd name="connsiteY59" fmla="*/ 1345865 h 2237474"/>
              <a:gd name="connsiteX60" fmla="*/ 7875879 w 12192000"/>
              <a:gd name="connsiteY60" fmla="*/ 1345646 h 2237474"/>
              <a:gd name="connsiteX61" fmla="*/ 7840612 w 12192000"/>
              <a:gd name="connsiteY61" fmla="*/ 1369373 h 2237474"/>
              <a:gd name="connsiteX62" fmla="*/ 7786819 w 12192000"/>
              <a:gd name="connsiteY62" fmla="*/ 1378970 h 2237474"/>
              <a:gd name="connsiteX63" fmla="*/ 7548172 w 12192000"/>
              <a:gd name="connsiteY63" fmla="*/ 1417460 h 2237474"/>
              <a:gd name="connsiteX64" fmla="*/ 7483437 w 12192000"/>
              <a:gd name="connsiteY64" fmla="*/ 1478152 h 2237474"/>
              <a:gd name="connsiteX65" fmla="*/ 7377870 w 12192000"/>
              <a:gd name="connsiteY65" fmla="*/ 1523319 h 2237474"/>
              <a:gd name="connsiteX66" fmla="*/ 7230737 w 12192000"/>
              <a:gd name="connsiteY66" fmla="*/ 1562633 h 2237474"/>
              <a:gd name="connsiteX67" fmla="*/ 7224458 w 12192000"/>
              <a:gd name="connsiteY67" fmla="*/ 1573008 h 2237474"/>
              <a:gd name="connsiteX68" fmla="*/ 7183121 w 12192000"/>
              <a:gd name="connsiteY68" fmla="*/ 1595162 h 2237474"/>
              <a:gd name="connsiteX69" fmla="*/ 7164601 w 12192000"/>
              <a:gd name="connsiteY69" fmla="*/ 1606490 h 2237474"/>
              <a:gd name="connsiteX70" fmla="*/ 7092727 w 12192000"/>
              <a:gd name="connsiteY70" fmla="*/ 1623628 h 2237474"/>
              <a:gd name="connsiteX71" fmla="*/ 7031309 w 12192000"/>
              <a:gd name="connsiteY71" fmla="*/ 1619451 h 2237474"/>
              <a:gd name="connsiteX72" fmla="*/ 6999084 w 12192000"/>
              <a:gd name="connsiteY72" fmla="*/ 1634317 h 2237474"/>
              <a:gd name="connsiteX73" fmla="*/ 6992107 w 12192000"/>
              <a:gd name="connsiteY73" fmla="*/ 1636860 h 2237474"/>
              <a:gd name="connsiteX74" fmla="*/ 6900177 w 12192000"/>
              <a:gd name="connsiteY74" fmla="*/ 1636016 h 2237474"/>
              <a:gd name="connsiteX75" fmla="*/ 6795372 w 12192000"/>
              <a:gd name="connsiteY75" fmla="*/ 1644845 h 2237474"/>
              <a:gd name="connsiteX76" fmla="*/ 6692251 w 12192000"/>
              <a:gd name="connsiteY76" fmla="*/ 1656357 h 2237474"/>
              <a:gd name="connsiteX77" fmla="*/ 6655235 w 12192000"/>
              <a:gd name="connsiteY77" fmla="*/ 1661869 h 2237474"/>
              <a:gd name="connsiteX78" fmla="*/ 6554894 w 12192000"/>
              <a:gd name="connsiteY78" fmla="*/ 1664428 h 2237474"/>
              <a:gd name="connsiteX79" fmla="*/ 6516595 w 12192000"/>
              <a:gd name="connsiteY79" fmla="*/ 1667475 h 2237474"/>
              <a:gd name="connsiteX80" fmla="*/ 6508541 w 12192000"/>
              <a:gd name="connsiteY80" fmla="*/ 1668757 h 2237474"/>
              <a:gd name="connsiteX81" fmla="*/ 6471012 w 12192000"/>
              <a:gd name="connsiteY81" fmla="*/ 1678604 h 2237474"/>
              <a:gd name="connsiteX82" fmla="*/ 6364035 w 12192000"/>
              <a:gd name="connsiteY82" fmla="*/ 1667683 h 2237474"/>
              <a:gd name="connsiteX83" fmla="*/ 6280959 w 12192000"/>
              <a:gd name="connsiteY83" fmla="*/ 1689329 h 2237474"/>
              <a:gd name="connsiteX84" fmla="*/ 6243319 w 12192000"/>
              <a:gd name="connsiteY84" fmla="*/ 1695560 h 2237474"/>
              <a:gd name="connsiteX85" fmla="*/ 6098321 w 12192000"/>
              <a:gd name="connsiteY85" fmla="*/ 1721646 h 2237474"/>
              <a:gd name="connsiteX86" fmla="*/ 5880652 w 12192000"/>
              <a:gd name="connsiteY86" fmla="*/ 1779643 h 2237474"/>
              <a:gd name="connsiteX87" fmla="*/ 5785959 w 12192000"/>
              <a:gd name="connsiteY87" fmla="*/ 1775307 h 2237474"/>
              <a:gd name="connsiteX88" fmla="*/ 5643534 w 12192000"/>
              <a:gd name="connsiteY88" fmla="*/ 1802919 h 2237474"/>
              <a:gd name="connsiteX89" fmla="*/ 5518799 w 12192000"/>
              <a:gd name="connsiteY89" fmla="*/ 1818312 h 2237474"/>
              <a:gd name="connsiteX90" fmla="*/ 5505014 w 12192000"/>
              <a:gd name="connsiteY90" fmla="*/ 1819259 h 2237474"/>
              <a:gd name="connsiteX91" fmla="*/ 5453307 w 12192000"/>
              <a:gd name="connsiteY91" fmla="*/ 1815450 h 2237474"/>
              <a:gd name="connsiteX92" fmla="*/ 5364192 w 12192000"/>
              <a:gd name="connsiteY92" fmla="*/ 1826074 h 2237474"/>
              <a:gd name="connsiteX93" fmla="*/ 5350380 w 12192000"/>
              <a:gd name="connsiteY93" fmla="*/ 1830891 h 2237474"/>
              <a:gd name="connsiteX94" fmla="*/ 5259633 w 12192000"/>
              <a:gd name="connsiteY94" fmla="*/ 1837160 h 2237474"/>
              <a:gd name="connsiteX95" fmla="*/ 5197513 w 12192000"/>
              <a:gd name="connsiteY95" fmla="*/ 1844718 h 2237474"/>
              <a:gd name="connsiteX96" fmla="*/ 5168852 w 12192000"/>
              <a:gd name="connsiteY96" fmla="*/ 1844846 h 2237474"/>
              <a:gd name="connsiteX97" fmla="*/ 5114927 w 12192000"/>
              <a:gd name="connsiteY97" fmla="*/ 1847827 h 2237474"/>
              <a:gd name="connsiteX98" fmla="*/ 5108970 w 12192000"/>
              <a:gd name="connsiteY98" fmla="*/ 1847935 h 2237474"/>
              <a:gd name="connsiteX99" fmla="*/ 5067961 w 12192000"/>
              <a:gd name="connsiteY99" fmla="*/ 1845917 h 2237474"/>
              <a:gd name="connsiteX100" fmla="*/ 5007075 w 12192000"/>
              <a:gd name="connsiteY100" fmla="*/ 1838626 h 2237474"/>
              <a:gd name="connsiteX101" fmla="*/ 4944087 w 12192000"/>
              <a:gd name="connsiteY101" fmla="*/ 1823332 h 2237474"/>
              <a:gd name="connsiteX102" fmla="*/ 4907662 w 12192000"/>
              <a:gd name="connsiteY102" fmla="*/ 1816900 h 2237474"/>
              <a:gd name="connsiteX103" fmla="*/ 4882386 w 12192000"/>
              <a:gd name="connsiteY103" fmla="*/ 1809844 h 2237474"/>
              <a:gd name="connsiteX104" fmla="*/ 4811440 w 12192000"/>
              <a:gd name="connsiteY104" fmla="*/ 1804655 h 2237474"/>
              <a:gd name="connsiteX105" fmla="*/ 4691075 w 12192000"/>
              <a:gd name="connsiteY105" fmla="*/ 1801389 h 2237474"/>
              <a:gd name="connsiteX106" fmla="*/ 4611738 w 12192000"/>
              <a:gd name="connsiteY106" fmla="*/ 1776964 h 2237474"/>
              <a:gd name="connsiteX107" fmla="*/ 4560070 w 12192000"/>
              <a:gd name="connsiteY107" fmla="*/ 1785640 h 2237474"/>
              <a:gd name="connsiteX108" fmla="*/ 4536503 w 12192000"/>
              <a:gd name="connsiteY108" fmla="*/ 1785334 h 2237474"/>
              <a:gd name="connsiteX109" fmla="*/ 4513724 w 12192000"/>
              <a:gd name="connsiteY109" fmla="*/ 1791996 h 2237474"/>
              <a:gd name="connsiteX110" fmla="*/ 4459810 w 12192000"/>
              <a:gd name="connsiteY110" fmla="*/ 1797886 h 2237474"/>
              <a:gd name="connsiteX111" fmla="*/ 4379064 w 12192000"/>
              <a:gd name="connsiteY111" fmla="*/ 1817177 h 2237474"/>
              <a:gd name="connsiteX112" fmla="*/ 4319209 w 12192000"/>
              <a:gd name="connsiteY112" fmla="*/ 1834833 h 2237474"/>
              <a:gd name="connsiteX113" fmla="*/ 4290981 w 12192000"/>
              <a:gd name="connsiteY113" fmla="*/ 1839677 h 2237474"/>
              <a:gd name="connsiteX114" fmla="*/ 4285792 w 12192000"/>
              <a:gd name="connsiteY114" fmla="*/ 1836231 h 2237474"/>
              <a:gd name="connsiteX115" fmla="*/ 4238372 w 12192000"/>
              <a:gd name="connsiteY115" fmla="*/ 1851480 h 2237474"/>
              <a:gd name="connsiteX116" fmla="*/ 4232517 w 12192000"/>
              <a:gd name="connsiteY116" fmla="*/ 1852567 h 2237474"/>
              <a:gd name="connsiteX117" fmla="*/ 4191732 w 12192000"/>
              <a:gd name="connsiteY117" fmla="*/ 1857328 h 2237474"/>
              <a:gd name="connsiteX118" fmla="*/ 4065532 w 12192000"/>
              <a:gd name="connsiteY118" fmla="*/ 1855477 h 2237474"/>
              <a:gd name="connsiteX119" fmla="*/ 4028460 w 12192000"/>
              <a:gd name="connsiteY119" fmla="*/ 1855137 h 2237474"/>
              <a:gd name="connsiteX120" fmla="*/ 4002267 w 12192000"/>
              <a:gd name="connsiteY120" fmla="*/ 1852352 h 2237474"/>
              <a:gd name="connsiteX121" fmla="*/ 3931396 w 12192000"/>
              <a:gd name="connsiteY121" fmla="*/ 1858915 h 2237474"/>
              <a:gd name="connsiteX122" fmla="*/ 3812162 w 12192000"/>
              <a:gd name="connsiteY122" fmla="*/ 1875501 h 2237474"/>
              <a:gd name="connsiteX123" fmla="*/ 3729530 w 12192000"/>
              <a:gd name="connsiteY123" fmla="*/ 1864513 h 2237474"/>
              <a:gd name="connsiteX124" fmla="*/ 3680177 w 12192000"/>
              <a:gd name="connsiteY124" fmla="*/ 1881552 h 2237474"/>
              <a:gd name="connsiteX125" fmla="*/ 3567259 w 12192000"/>
              <a:gd name="connsiteY125" fmla="*/ 1893482 h 2237474"/>
              <a:gd name="connsiteX126" fmla="*/ 3405770 w 12192000"/>
              <a:gd name="connsiteY126" fmla="*/ 1904591 h 2237474"/>
              <a:gd name="connsiteX127" fmla="*/ 3280097 w 12192000"/>
              <a:gd name="connsiteY127" fmla="*/ 1919610 h 2237474"/>
              <a:gd name="connsiteX128" fmla="*/ 3123424 w 12192000"/>
              <a:gd name="connsiteY128" fmla="*/ 1952930 h 2237474"/>
              <a:gd name="connsiteX129" fmla="*/ 3009910 w 12192000"/>
              <a:gd name="connsiteY129" fmla="*/ 1957866 h 2237474"/>
              <a:gd name="connsiteX130" fmla="*/ 2995934 w 12192000"/>
              <a:gd name="connsiteY130" fmla="*/ 1967085 h 2237474"/>
              <a:gd name="connsiteX131" fmla="*/ 2980071 w 12192000"/>
              <a:gd name="connsiteY131" fmla="*/ 1972988 h 2237474"/>
              <a:gd name="connsiteX132" fmla="*/ 2978094 w 12192000"/>
              <a:gd name="connsiteY132" fmla="*/ 1972369 h 2237474"/>
              <a:gd name="connsiteX133" fmla="*/ 2942858 w 12192000"/>
              <a:gd name="connsiteY133" fmla="*/ 1981367 h 2237474"/>
              <a:gd name="connsiteX134" fmla="*/ 2875436 w 12192000"/>
              <a:gd name="connsiteY134" fmla="*/ 1996977 h 2237474"/>
              <a:gd name="connsiteX135" fmla="*/ 2874892 w 12192000"/>
              <a:gd name="connsiteY135" fmla="*/ 1996085 h 2237474"/>
              <a:gd name="connsiteX136" fmla="*/ 2864145 w 12192000"/>
              <a:gd name="connsiteY136" fmla="*/ 1994061 h 2237474"/>
              <a:gd name="connsiteX137" fmla="*/ 2843662 w 12192000"/>
              <a:gd name="connsiteY137" fmla="*/ 1992498 h 2237474"/>
              <a:gd name="connsiteX138" fmla="*/ 2796128 w 12192000"/>
              <a:gd name="connsiteY138" fmla="*/ 1976403 h 2237474"/>
              <a:gd name="connsiteX139" fmla="*/ 2756784 w 12192000"/>
              <a:gd name="connsiteY139" fmla="*/ 1985116 h 2237474"/>
              <a:gd name="connsiteX140" fmla="*/ 2748833 w 12192000"/>
              <a:gd name="connsiteY140" fmla="*/ 1986323 h 2237474"/>
              <a:gd name="connsiteX141" fmla="*/ 2748661 w 12192000"/>
              <a:gd name="connsiteY141" fmla="*/ 1986122 h 2237474"/>
              <a:gd name="connsiteX142" fmla="*/ 2740251 w 12192000"/>
              <a:gd name="connsiteY142" fmla="*/ 1986946 h 2237474"/>
              <a:gd name="connsiteX143" fmla="*/ 2718916 w 12192000"/>
              <a:gd name="connsiteY143" fmla="*/ 1990867 h 2237474"/>
              <a:gd name="connsiteX144" fmla="*/ 2713522 w 12192000"/>
              <a:gd name="connsiteY144" fmla="*/ 1990173 h 2237474"/>
              <a:gd name="connsiteX145" fmla="*/ 2680597 w 12192000"/>
              <a:gd name="connsiteY145" fmla="*/ 1984996 h 2237474"/>
              <a:gd name="connsiteX146" fmla="*/ 2578178 w 12192000"/>
              <a:gd name="connsiteY146" fmla="*/ 1990531 h 2237474"/>
              <a:gd name="connsiteX147" fmla="*/ 2476147 w 12192000"/>
              <a:gd name="connsiteY147" fmla="*/ 1998305 h 2237474"/>
              <a:gd name="connsiteX148" fmla="*/ 2373568 w 12192000"/>
              <a:gd name="connsiteY148" fmla="*/ 2003219 h 2237474"/>
              <a:gd name="connsiteX149" fmla="*/ 2321399 w 12192000"/>
              <a:gd name="connsiteY149" fmla="*/ 1989467 h 2237474"/>
              <a:gd name="connsiteX150" fmla="*/ 2315525 w 12192000"/>
              <a:gd name="connsiteY150" fmla="*/ 1989708 h 2237474"/>
              <a:gd name="connsiteX151" fmla="*/ 2300792 w 12192000"/>
              <a:gd name="connsiteY151" fmla="*/ 1994290 h 2237474"/>
              <a:gd name="connsiteX152" fmla="*/ 2295469 w 12192000"/>
              <a:gd name="connsiteY152" fmla="*/ 1996659 h 2237474"/>
              <a:gd name="connsiteX153" fmla="*/ 2287219 w 12192000"/>
              <a:gd name="connsiteY153" fmla="*/ 1998750 h 2237474"/>
              <a:gd name="connsiteX154" fmla="*/ 2286948 w 12192000"/>
              <a:gd name="connsiteY154" fmla="*/ 1998596 h 2237474"/>
              <a:gd name="connsiteX155" fmla="*/ 2243069 w 12192000"/>
              <a:gd name="connsiteY155" fmla="*/ 2015111 h 2237474"/>
              <a:gd name="connsiteX156" fmla="*/ 2186609 w 12192000"/>
              <a:gd name="connsiteY156" fmla="*/ 2008263 h 2237474"/>
              <a:gd name="connsiteX157" fmla="*/ 2164831 w 12192000"/>
              <a:gd name="connsiteY157" fmla="*/ 2010143 h 2237474"/>
              <a:gd name="connsiteX158" fmla="*/ 2152836 w 12192000"/>
              <a:gd name="connsiteY158" fmla="*/ 2010048 h 2237474"/>
              <a:gd name="connsiteX159" fmla="*/ 2117102 w 12192000"/>
              <a:gd name="connsiteY159" fmla="*/ 2023004 h 2237474"/>
              <a:gd name="connsiteX160" fmla="*/ 2111935 w 12192000"/>
              <a:gd name="connsiteY160" fmla="*/ 2023163 h 2237474"/>
              <a:gd name="connsiteX161" fmla="*/ 2089991 w 12192000"/>
              <a:gd name="connsiteY161" fmla="*/ 2034193 h 2237474"/>
              <a:gd name="connsiteX162" fmla="*/ 2058061 w 12192000"/>
              <a:gd name="connsiteY162" fmla="*/ 2047942 h 2237474"/>
              <a:gd name="connsiteX163" fmla="*/ 2055737 w 12192000"/>
              <a:gd name="connsiteY163" fmla="*/ 2047704 h 2237474"/>
              <a:gd name="connsiteX164" fmla="*/ 2042244 w 12192000"/>
              <a:gd name="connsiteY164" fmla="*/ 2055560 h 2237474"/>
              <a:gd name="connsiteX165" fmla="*/ 1976224 w 12192000"/>
              <a:gd name="connsiteY165" fmla="*/ 2074257 h 2237474"/>
              <a:gd name="connsiteX166" fmla="*/ 1877728 w 12192000"/>
              <a:gd name="connsiteY166" fmla="*/ 2101004 h 2237474"/>
              <a:gd name="connsiteX167" fmla="*/ 1759056 w 12192000"/>
              <a:gd name="connsiteY167" fmla="*/ 2125608 h 2237474"/>
              <a:gd name="connsiteX168" fmla="*/ 1637948 w 12192000"/>
              <a:gd name="connsiteY168" fmla="*/ 2172597 h 2237474"/>
              <a:gd name="connsiteX169" fmla="*/ 1434549 w 12192000"/>
              <a:gd name="connsiteY169" fmla="*/ 2234522 h 2237474"/>
              <a:gd name="connsiteX170" fmla="*/ 1398481 w 12192000"/>
              <a:gd name="connsiteY170" fmla="*/ 2237074 h 2237474"/>
              <a:gd name="connsiteX171" fmla="*/ 1398407 w 12192000"/>
              <a:gd name="connsiteY171" fmla="*/ 2237095 h 2237474"/>
              <a:gd name="connsiteX172" fmla="*/ 1370962 w 12192000"/>
              <a:gd name="connsiteY172" fmla="*/ 2237474 h 2237474"/>
              <a:gd name="connsiteX173" fmla="*/ 1356367 w 12192000"/>
              <a:gd name="connsiteY173" fmla="*/ 2235089 h 2237474"/>
              <a:gd name="connsiteX174" fmla="*/ 1324828 w 12192000"/>
              <a:gd name="connsiteY174" fmla="*/ 2231968 h 2237474"/>
              <a:gd name="connsiteX175" fmla="*/ 1297744 w 12192000"/>
              <a:gd name="connsiteY175" fmla="*/ 2235849 h 2237474"/>
              <a:gd name="connsiteX176" fmla="*/ 1286236 w 12192000"/>
              <a:gd name="connsiteY176" fmla="*/ 2233135 h 2237474"/>
              <a:gd name="connsiteX177" fmla="*/ 1283504 w 12192000"/>
              <a:gd name="connsiteY177" fmla="*/ 2233797 h 2237474"/>
              <a:gd name="connsiteX178" fmla="*/ 1279765 w 12192000"/>
              <a:gd name="connsiteY178" fmla="*/ 2229639 h 2237474"/>
              <a:gd name="connsiteX179" fmla="*/ 1195347 w 12192000"/>
              <a:gd name="connsiteY179" fmla="*/ 2212354 h 2237474"/>
              <a:gd name="connsiteX180" fmla="*/ 970251 w 12192000"/>
              <a:gd name="connsiteY180" fmla="*/ 2221029 h 2237474"/>
              <a:gd name="connsiteX181" fmla="*/ 812914 w 12192000"/>
              <a:gd name="connsiteY181" fmla="*/ 2202752 h 2237474"/>
              <a:gd name="connsiteX182" fmla="*/ 800195 w 12192000"/>
              <a:gd name="connsiteY182" fmla="*/ 2209407 h 2237474"/>
              <a:gd name="connsiteX183" fmla="*/ 784978 w 12192000"/>
              <a:gd name="connsiteY183" fmla="*/ 2212360 h 2237474"/>
              <a:gd name="connsiteX184" fmla="*/ 681987 w 12192000"/>
              <a:gd name="connsiteY184" fmla="*/ 2216757 h 2237474"/>
              <a:gd name="connsiteX185" fmla="*/ 669923 w 12192000"/>
              <a:gd name="connsiteY185" fmla="*/ 2211682 h 2237474"/>
              <a:gd name="connsiteX186" fmla="*/ 648680 w 12192000"/>
              <a:gd name="connsiteY186" fmla="*/ 2206229 h 2237474"/>
              <a:gd name="connsiteX187" fmla="*/ 597225 w 12192000"/>
              <a:gd name="connsiteY187" fmla="*/ 2180999 h 2237474"/>
              <a:gd name="connsiteX188" fmla="*/ 558449 w 12192000"/>
              <a:gd name="connsiteY188" fmla="*/ 2182346 h 2237474"/>
              <a:gd name="connsiteX189" fmla="*/ 550517 w 12192000"/>
              <a:gd name="connsiteY189" fmla="*/ 2182060 h 2237474"/>
              <a:gd name="connsiteX190" fmla="*/ 550309 w 12192000"/>
              <a:gd name="connsiteY190" fmla="*/ 2181825 h 2237474"/>
              <a:gd name="connsiteX191" fmla="*/ 541836 w 12192000"/>
              <a:gd name="connsiteY191" fmla="*/ 2181063 h 2237474"/>
              <a:gd name="connsiteX192" fmla="*/ 536057 w 12192000"/>
              <a:gd name="connsiteY192" fmla="*/ 2181537 h 2237474"/>
              <a:gd name="connsiteX193" fmla="*/ 520671 w 12192000"/>
              <a:gd name="connsiteY193" fmla="*/ 2180980 h 2237474"/>
              <a:gd name="connsiteX194" fmla="*/ 515024 w 12192000"/>
              <a:gd name="connsiteY194" fmla="*/ 2179258 h 2237474"/>
              <a:gd name="connsiteX195" fmla="*/ 512278 w 12192000"/>
              <a:gd name="connsiteY195" fmla="*/ 2176369 h 2237474"/>
              <a:gd name="connsiteX196" fmla="*/ 480419 w 12192000"/>
              <a:gd name="connsiteY196" fmla="*/ 2167807 h 2237474"/>
              <a:gd name="connsiteX197" fmla="*/ 413835 w 12192000"/>
              <a:gd name="connsiteY197" fmla="*/ 2156783 h 2237474"/>
              <a:gd name="connsiteX198" fmla="*/ 376513 w 12192000"/>
              <a:gd name="connsiteY198" fmla="*/ 2154014 h 2237474"/>
              <a:gd name="connsiteX199" fmla="*/ 273386 w 12192000"/>
              <a:gd name="connsiteY199" fmla="*/ 2142551 h 2237474"/>
              <a:gd name="connsiteX200" fmla="*/ 169207 w 12192000"/>
              <a:gd name="connsiteY200" fmla="*/ 2128100 h 2237474"/>
              <a:gd name="connsiteX201" fmla="*/ 93149 w 12192000"/>
              <a:gd name="connsiteY201" fmla="*/ 2105324 h 2237474"/>
              <a:gd name="connsiteX202" fmla="*/ 88109 w 12192000"/>
              <a:gd name="connsiteY202" fmla="*/ 2106704 h 2237474"/>
              <a:gd name="connsiteX203" fmla="*/ 80022 w 12192000"/>
              <a:gd name="connsiteY203" fmla="*/ 2107254 h 2237474"/>
              <a:gd name="connsiteX204" fmla="*/ 79717 w 12192000"/>
              <a:gd name="connsiteY204" fmla="*/ 2107046 h 2237474"/>
              <a:gd name="connsiteX205" fmla="*/ 72352 w 12192000"/>
              <a:gd name="connsiteY205" fmla="*/ 2107991 h 2237474"/>
              <a:gd name="connsiteX206" fmla="*/ 37645 w 12192000"/>
              <a:gd name="connsiteY206" fmla="*/ 2115401 h 2237474"/>
              <a:gd name="connsiteX207" fmla="*/ 4572 w 12192000"/>
              <a:gd name="connsiteY207" fmla="*/ 2111091 h 2237474"/>
              <a:gd name="connsiteX208" fmla="*/ 0 w 12192000"/>
              <a:gd name="connsiteY208" fmla="*/ 2110468 h 2237474"/>
              <a:gd name="connsiteX209" fmla="*/ 0 w 12192000"/>
              <a:gd name="connsiteY20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61459 w 12192000"/>
              <a:gd name="connsiteY24" fmla="*/ 862394 h 2237474"/>
              <a:gd name="connsiteX25" fmla="*/ 9705768 w 12192000"/>
              <a:gd name="connsiteY25" fmla="*/ 894610 h 2237474"/>
              <a:gd name="connsiteX26" fmla="*/ 9683005 w 12192000"/>
              <a:gd name="connsiteY26" fmla="*/ 894128 h 2237474"/>
              <a:gd name="connsiteX27" fmla="*/ 9594438 w 12192000"/>
              <a:gd name="connsiteY27" fmla="*/ 919051 h 2237474"/>
              <a:gd name="connsiteX28" fmla="*/ 9577033 w 12192000"/>
              <a:gd name="connsiteY28" fmla="*/ 922857 h 2237474"/>
              <a:gd name="connsiteX29" fmla="*/ 9544189 w 12192000"/>
              <a:gd name="connsiteY29" fmla="*/ 938966 h 2237474"/>
              <a:gd name="connsiteX30" fmla="*/ 9500499 w 12192000"/>
              <a:gd name="connsiteY30" fmla="*/ 954680 h 2237474"/>
              <a:gd name="connsiteX31" fmla="*/ 9428195 w 12192000"/>
              <a:gd name="connsiteY31" fmla="*/ 986225 h 2237474"/>
              <a:gd name="connsiteX32" fmla="*/ 9410017 w 12192000"/>
              <a:gd name="connsiteY32" fmla="*/ 993931 h 2237474"/>
              <a:gd name="connsiteX33" fmla="*/ 9392919 w 12192000"/>
              <a:gd name="connsiteY33" fmla="*/ 994656 h 2237474"/>
              <a:gd name="connsiteX34" fmla="*/ 9278619 w 12192000"/>
              <a:gd name="connsiteY34" fmla="*/ 1011878 h 2237474"/>
              <a:gd name="connsiteX35" fmla="*/ 9268019 w 12192000"/>
              <a:gd name="connsiteY35" fmla="*/ 1007442 h 2237474"/>
              <a:gd name="connsiteX36" fmla="*/ 9234662 w 12192000"/>
              <a:gd name="connsiteY36" fmla="*/ 1023056 h 2237474"/>
              <a:gd name="connsiteX37" fmla="*/ 9181033 w 12192000"/>
              <a:gd name="connsiteY37" fmla="*/ 1037921 h 2237474"/>
              <a:gd name="connsiteX38" fmla="*/ 9155969 w 12192000"/>
              <a:gd name="connsiteY38" fmla="*/ 1046804 h 2237474"/>
              <a:gd name="connsiteX39" fmla="*/ 9133985 w 12192000"/>
              <a:gd name="connsiteY39" fmla="*/ 1046450 h 2237474"/>
              <a:gd name="connsiteX40" fmla="*/ 9012987 w 12192000"/>
              <a:gd name="connsiteY40" fmla="*/ 1061986 h 2237474"/>
              <a:gd name="connsiteX41" fmla="*/ 8968445 w 12192000"/>
              <a:gd name="connsiteY41" fmla="*/ 1052169 h 2237474"/>
              <a:gd name="connsiteX42" fmla="*/ 8958984 w 12192000"/>
              <a:gd name="connsiteY42" fmla="*/ 1057212 h 2237474"/>
              <a:gd name="connsiteX43" fmla="*/ 8886001 w 12192000"/>
              <a:gd name="connsiteY43" fmla="*/ 1067468 h 2237474"/>
              <a:gd name="connsiteX44" fmla="*/ 8838610 w 12192000"/>
              <a:gd name="connsiteY44" fmla="*/ 1075091 h 2237474"/>
              <a:gd name="connsiteX45" fmla="*/ 8750383 w 12192000"/>
              <a:gd name="connsiteY45" fmla="*/ 1097387 h 2237474"/>
              <a:gd name="connsiteX46" fmla="*/ 8665605 w 12192000"/>
              <a:gd name="connsiteY46" fmla="*/ 1110791 h 2237474"/>
              <a:gd name="connsiteX47" fmla="*/ 8584946 w 12192000"/>
              <a:gd name="connsiteY47" fmla="*/ 1135226 h 2237474"/>
              <a:gd name="connsiteX48" fmla="*/ 8460755 w 12192000"/>
              <a:gd name="connsiteY48" fmla="*/ 1203427 h 2237474"/>
              <a:gd name="connsiteX49" fmla="*/ 8419755 w 12192000"/>
              <a:gd name="connsiteY49" fmla="*/ 1216260 h 2237474"/>
              <a:gd name="connsiteX50" fmla="*/ 8411626 w 12192000"/>
              <a:gd name="connsiteY50" fmla="*/ 1214397 h 2237474"/>
              <a:gd name="connsiteX51" fmla="*/ 8363469 w 12192000"/>
              <a:gd name="connsiteY51" fmla="*/ 1246658 h 2237474"/>
              <a:gd name="connsiteX52" fmla="*/ 8275497 w 12192000"/>
              <a:gd name="connsiteY52" fmla="*/ 1264396 h 2237474"/>
              <a:gd name="connsiteX53" fmla="*/ 8206287 w 12192000"/>
              <a:gd name="connsiteY53" fmla="*/ 1273060 h 2237474"/>
              <a:gd name="connsiteX54" fmla="*/ 8168705 w 12192000"/>
              <a:gd name="connsiteY54" fmla="*/ 1279956 h 2237474"/>
              <a:gd name="connsiteX55" fmla="*/ 8139997 w 12192000"/>
              <a:gd name="connsiteY55" fmla="*/ 1282713 h 2237474"/>
              <a:gd name="connsiteX56" fmla="*/ 8074238 w 12192000"/>
              <a:gd name="connsiteY56" fmla="*/ 1301895 h 2237474"/>
              <a:gd name="connsiteX57" fmla="*/ 7968292 w 12192000"/>
              <a:gd name="connsiteY57" fmla="*/ 1338779 h 2237474"/>
              <a:gd name="connsiteX58" fmla="*/ 7902328 w 12192000"/>
              <a:gd name="connsiteY58" fmla="*/ 1345865 h 2237474"/>
              <a:gd name="connsiteX59" fmla="*/ 7875879 w 12192000"/>
              <a:gd name="connsiteY59" fmla="*/ 1345646 h 2237474"/>
              <a:gd name="connsiteX60" fmla="*/ 7840612 w 12192000"/>
              <a:gd name="connsiteY60" fmla="*/ 1369373 h 2237474"/>
              <a:gd name="connsiteX61" fmla="*/ 7786819 w 12192000"/>
              <a:gd name="connsiteY61" fmla="*/ 1378970 h 2237474"/>
              <a:gd name="connsiteX62" fmla="*/ 7548172 w 12192000"/>
              <a:gd name="connsiteY62" fmla="*/ 1417460 h 2237474"/>
              <a:gd name="connsiteX63" fmla="*/ 7483437 w 12192000"/>
              <a:gd name="connsiteY63" fmla="*/ 1478152 h 2237474"/>
              <a:gd name="connsiteX64" fmla="*/ 7377870 w 12192000"/>
              <a:gd name="connsiteY64" fmla="*/ 1523319 h 2237474"/>
              <a:gd name="connsiteX65" fmla="*/ 7230737 w 12192000"/>
              <a:gd name="connsiteY65" fmla="*/ 1562633 h 2237474"/>
              <a:gd name="connsiteX66" fmla="*/ 7224458 w 12192000"/>
              <a:gd name="connsiteY66" fmla="*/ 1573008 h 2237474"/>
              <a:gd name="connsiteX67" fmla="*/ 7183121 w 12192000"/>
              <a:gd name="connsiteY67" fmla="*/ 1595162 h 2237474"/>
              <a:gd name="connsiteX68" fmla="*/ 7164601 w 12192000"/>
              <a:gd name="connsiteY68" fmla="*/ 1606490 h 2237474"/>
              <a:gd name="connsiteX69" fmla="*/ 7092727 w 12192000"/>
              <a:gd name="connsiteY69" fmla="*/ 1623628 h 2237474"/>
              <a:gd name="connsiteX70" fmla="*/ 7031309 w 12192000"/>
              <a:gd name="connsiteY70" fmla="*/ 1619451 h 2237474"/>
              <a:gd name="connsiteX71" fmla="*/ 6999084 w 12192000"/>
              <a:gd name="connsiteY71" fmla="*/ 1634317 h 2237474"/>
              <a:gd name="connsiteX72" fmla="*/ 6992107 w 12192000"/>
              <a:gd name="connsiteY72" fmla="*/ 1636860 h 2237474"/>
              <a:gd name="connsiteX73" fmla="*/ 6900177 w 12192000"/>
              <a:gd name="connsiteY73" fmla="*/ 1636016 h 2237474"/>
              <a:gd name="connsiteX74" fmla="*/ 6795372 w 12192000"/>
              <a:gd name="connsiteY74" fmla="*/ 1644845 h 2237474"/>
              <a:gd name="connsiteX75" fmla="*/ 6692251 w 12192000"/>
              <a:gd name="connsiteY75" fmla="*/ 1656357 h 2237474"/>
              <a:gd name="connsiteX76" fmla="*/ 6655235 w 12192000"/>
              <a:gd name="connsiteY76" fmla="*/ 1661869 h 2237474"/>
              <a:gd name="connsiteX77" fmla="*/ 6554894 w 12192000"/>
              <a:gd name="connsiteY77" fmla="*/ 1664428 h 2237474"/>
              <a:gd name="connsiteX78" fmla="*/ 6516595 w 12192000"/>
              <a:gd name="connsiteY78" fmla="*/ 1667475 h 2237474"/>
              <a:gd name="connsiteX79" fmla="*/ 6508541 w 12192000"/>
              <a:gd name="connsiteY79" fmla="*/ 1668757 h 2237474"/>
              <a:gd name="connsiteX80" fmla="*/ 6471012 w 12192000"/>
              <a:gd name="connsiteY80" fmla="*/ 1678604 h 2237474"/>
              <a:gd name="connsiteX81" fmla="*/ 6364035 w 12192000"/>
              <a:gd name="connsiteY81" fmla="*/ 1667683 h 2237474"/>
              <a:gd name="connsiteX82" fmla="*/ 6280959 w 12192000"/>
              <a:gd name="connsiteY82" fmla="*/ 1689329 h 2237474"/>
              <a:gd name="connsiteX83" fmla="*/ 6243319 w 12192000"/>
              <a:gd name="connsiteY83" fmla="*/ 1695560 h 2237474"/>
              <a:gd name="connsiteX84" fmla="*/ 6098321 w 12192000"/>
              <a:gd name="connsiteY84" fmla="*/ 1721646 h 2237474"/>
              <a:gd name="connsiteX85" fmla="*/ 5880652 w 12192000"/>
              <a:gd name="connsiteY85" fmla="*/ 1779643 h 2237474"/>
              <a:gd name="connsiteX86" fmla="*/ 5785959 w 12192000"/>
              <a:gd name="connsiteY86" fmla="*/ 1775307 h 2237474"/>
              <a:gd name="connsiteX87" fmla="*/ 5643534 w 12192000"/>
              <a:gd name="connsiteY87" fmla="*/ 1802919 h 2237474"/>
              <a:gd name="connsiteX88" fmla="*/ 5518799 w 12192000"/>
              <a:gd name="connsiteY88" fmla="*/ 1818312 h 2237474"/>
              <a:gd name="connsiteX89" fmla="*/ 5505014 w 12192000"/>
              <a:gd name="connsiteY89" fmla="*/ 1819259 h 2237474"/>
              <a:gd name="connsiteX90" fmla="*/ 5453307 w 12192000"/>
              <a:gd name="connsiteY90" fmla="*/ 1815450 h 2237474"/>
              <a:gd name="connsiteX91" fmla="*/ 5364192 w 12192000"/>
              <a:gd name="connsiteY91" fmla="*/ 1826074 h 2237474"/>
              <a:gd name="connsiteX92" fmla="*/ 5350380 w 12192000"/>
              <a:gd name="connsiteY92" fmla="*/ 1830891 h 2237474"/>
              <a:gd name="connsiteX93" fmla="*/ 5259633 w 12192000"/>
              <a:gd name="connsiteY93" fmla="*/ 1837160 h 2237474"/>
              <a:gd name="connsiteX94" fmla="*/ 5197513 w 12192000"/>
              <a:gd name="connsiteY94" fmla="*/ 1844718 h 2237474"/>
              <a:gd name="connsiteX95" fmla="*/ 5168852 w 12192000"/>
              <a:gd name="connsiteY95" fmla="*/ 1844846 h 2237474"/>
              <a:gd name="connsiteX96" fmla="*/ 5114927 w 12192000"/>
              <a:gd name="connsiteY96" fmla="*/ 1847827 h 2237474"/>
              <a:gd name="connsiteX97" fmla="*/ 5108970 w 12192000"/>
              <a:gd name="connsiteY97" fmla="*/ 1847935 h 2237474"/>
              <a:gd name="connsiteX98" fmla="*/ 5067961 w 12192000"/>
              <a:gd name="connsiteY98" fmla="*/ 1845917 h 2237474"/>
              <a:gd name="connsiteX99" fmla="*/ 5007075 w 12192000"/>
              <a:gd name="connsiteY99" fmla="*/ 1838626 h 2237474"/>
              <a:gd name="connsiteX100" fmla="*/ 4944087 w 12192000"/>
              <a:gd name="connsiteY100" fmla="*/ 1823332 h 2237474"/>
              <a:gd name="connsiteX101" fmla="*/ 4907662 w 12192000"/>
              <a:gd name="connsiteY101" fmla="*/ 1816900 h 2237474"/>
              <a:gd name="connsiteX102" fmla="*/ 4882386 w 12192000"/>
              <a:gd name="connsiteY102" fmla="*/ 1809844 h 2237474"/>
              <a:gd name="connsiteX103" fmla="*/ 4811440 w 12192000"/>
              <a:gd name="connsiteY103" fmla="*/ 1804655 h 2237474"/>
              <a:gd name="connsiteX104" fmla="*/ 4691075 w 12192000"/>
              <a:gd name="connsiteY104" fmla="*/ 1801389 h 2237474"/>
              <a:gd name="connsiteX105" fmla="*/ 4611738 w 12192000"/>
              <a:gd name="connsiteY105" fmla="*/ 1776964 h 2237474"/>
              <a:gd name="connsiteX106" fmla="*/ 4560070 w 12192000"/>
              <a:gd name="connsiteY106" fmla="*/ 1785640 h 2237474"/>
              <a:gd name="connsiteX107" fmla="*/ 4536503 w 12192000"/>
              <a:gd name="connsiteY107" fmla="*/ 1785334 h 2237474"/>
              <a:gd name="connsiteX108" fmla="*/ 4513724 w 12192000"/>
              <a:gd name="connsiteY108" fmla="*/ 1791996 h 2237474"/>
              <a:gd name="connsiteX109" fmla="*/ 4459810 w 12192000"/>
              <a:gd name="connsiteY109" fmla="*/ 1797886 h 2237474"/>
              <a:gd name="connsiteX110" fmla="*/ 4379064 w 12192000"/>
              <a:gd name="connsiteY110" fmla="*/ 1817177 h 2237474"/>
              <a:gd name="connsiteX111" fmla="*/ 4319209 w 12192000"/>
              <a:gd name="connsiteY111" fmla="*/ 1834833 h 2237474"/>
              <a:gd name="connsiteX112" fmla="*/ 4290981 w 12192000"/>
              <a:gd name="connsiteY112" fmla="*/ 1839677 h 2237474"/>
              <a:gd name="connsiteX113" fmla="*/ 4285792 w 12192000"/>
              <a:gd name="connsiteY113" fmla="*/ 1836231 h 2237474"/>
              <a:gd name="connsiteX114" fmla="*/ 4238372 w 12192000"/>
              <a:gd name="connsiteY114" fmla="*/ 1851480 h 2237474"/>
              <a:gd name="connsiteX115" fmla="*/ 4232517 w 12192000"/>
              <a:gd name="connsiteY115" fmla="*/ 1852567 h 2237474"/>
              <a:gd name="connsiteX116" fmla="*/ 4191732 w 12192000"/>
              <a:gd name="connsiteY116" fmla="*/ 1857328 h 2237474"/>
              <a:gd name="connsiteX117" fmla="*/ 4065532 w 12192000"/>
              <a:gd name="connsiteY117" fmla="*/ 1855477 h 2237474"/>
              <a:gd name="connsiteX118" fmla="*/ 4028460 w 12192000"/>
              <a:gd name="connsiteY118" fmla="*/ 1855137 h 2237474"/>
              <a:gd name="connsiteX119" fmla="*/ 4002267 w 12192000"/>
              <a:gd name="connsiteY119" fmla="*/ 1852352 h 2237474"/>
              <a:gd name="connsiteX120" fmla="*/ 3931396 w 12192000"/>
              <a:gd name="connsiteY120" fmla="*/ 1858915 h 2237474"/>
              <a:gd name="connsiteX121" fmla="*/ 3812162 w 12192000"/>
              <a:gd name="connsiteY121" fmla="*/ 1875501 h 2237474"/>
              <a:gd name="connsiteX122" fmla="*/ 3729530 w 12192000"/>
              <a:gd name="connsiteY122" fmla="*/ 1864513 h 2237474"/>
              <a:gd name="connsiteX123" fmla="*/ 3680177 w 12192000"/>
              <a:gd name="connsiteY123" fmla="*/ 1881552 h 2237474"/>
              <a:gd name="connsiteX124" fmla="*/ 3567259 w 12192000"/>
              <a:gd name="connsiteY124" fmla="*/ 1893482 h 2237474"/>
              <a:gd name="connsiteX125" fmla="*/ 3405770 w 12192000"/>
              <a:gd name="connsiteY125" fmla="*/ 1904591 h 2237474"/>
              <a:gd name="connsiteX126" fmla="*/ 3280097 w 12192000"/>
              <a:gd name="connsiteY126" fmla="*/ 1919610 h 2237474"/>
              <a:gd name="connsiteX127" fmla="*/ 3123424 w 12192000"/>
              <a:gd name="connsiteY127" fmla="*/ 1952930 h 2237474"/>
              <a:gd name="connsiteX128" fmla="*/ 3009910 w 12192000"/>
              <a:gd name="connsiteY128" fmla="*/ 1957866 h 2237474"/>
              <a:gd name="connsiteX129" fmla="*/ 2995934 w 12192000"/>
              <a:gd name="connsiteY129" fmla="*/ 1967085 h 2237474"/>
              <a:gd name="connsiteX130" fmla="*/ 2980071 w 12192000"/>
              <a:gd name="connsiteY130" fmla="*/ 1972988 h 2237474"/>
              <a:gd name="connsiteX131" fmla="*/ 2978094 w 12192000"/>
              <a:gd name="connsiteY131" fmla="*/ 1972369 h 2237474"/>
              <a:gd name="connsiteX132" fmla="*/ 2942858 w 12192000"/>
              <a:gd name="connsiteY132" fmla="*/ 1981367 h 2237474"/>
              <a:gd name="connsiteX133" fmla="*/ 2875436 w 12192000"/>
              <a:gd name="connsiteY133" fmla="*/ 1996977 h 2237474"/>
              <a:gd name="connsiteX134" fmla="*/ 2874892 w 12192000"/>
              <a:gd name="connsiteY134" fmla="*/ 1996085 h 2237474"/>
              <a:gd name="connsiteX135" fmla="*/ 2864145 w 12192000"/>
              <a:gd name="connsiteY135" fmla="*/ 1994061 h 2237474"/>
              <a:gd name="connsiteX136" fmla="*/ 2843662 w 12192000"/>
              <a:gd name="connsiteY136" fmla="*/ 1992498 h 2237474"/>
              <a:gd name="connsiteX137" fmla="*/ 2796128 w 12192000"/>
              <a:gd name="connsiteY137" fmla="*/ 1976403 h 2237474"/>
              <a:gd name="connsiteX138" fmla="*/ 2756784 w 12192000"/>
              <a:gd name="connsiteY138" fmla="*/ 1985116 h 2237474"/>
              <a:gd name="connsiteX139" fmla="*/ 2748833 w 12192000"/>
              <a:gd name="connsiteY139" fmla="*/ 1986323 h 2237474"/>
              <a:gd name="connsiteX140" fmla="*/ 2748661 w 12192000"/>
              <a:gd name="connsiteY140" fmla="*/ 1986122 h 2237474"/>
              <a:gd name="connsiteX141" fmla="*/ 2740251 w 12192000"/>
              <a:gd name="connsiteY141" fmla="*/ 1986946 h 2237474"/>
              <a:gd name="connsiteX142" fmla="*/ 2718916 w 12192000"/>
              <a:gd name="connsiteY142" fmla="*/ 1990867 h 2237474"/>
              <a:gd name="connsiteX143" fmla="*/ 2713522 w 12192000"/>
              <a:gd name="connsiteY143" fmla="*/ 1990173 h 2237474"/>
              <a:gd name="connsiteX144" fmla="*/ 2680597 w 12192000"/>
              <a:gd name="connsiteY144" fmla="*/ 1984996 h 2237474"/>
              <a:gd name="connsiteX145" fmla="*/ 2578178 w 12192000"/>
              <a:gd name="connsiteY145" fmla="*/ 1990531 h 2237474"/>
              <a:gd name="connsiteX146" fmla="*/ 2476147 w 12192000"/>
              <a:gd name="connsiteY146" fmla="*/ 1998305 h 2237474"/>
              <a:gd name="connsiteX147" fmla="*/ 2373568 w 12192000"/>
              <a:gd name="connsiteY147" fmla="*/ 2003219 h 2237474"/>
              <a:gd name="connsiteX148" fmla="*/ 2321399 w 12192000"/>
              <a:gd name="connsiteY148" fmla="*/ 1989467 h 2237474"/>
              <a:gd name="connsiteX149" fmla="*/ 2315525 w 12192000"/>
              <a:gd name="connsiteY149" fmla="*/ 1989708 h 2237474"/>
              <a:gd name="connsiteX150" fmla="*/ 2300792 w 12192000"/>
              <a:gd name="connsiteY150" fmla="*/ 1994290 h 2237474"/>
              <a:gd name="connsiteX151" fmla="*/ 2295469 w 12192000"/>
              <a:gd name="connsiteY151" fmla="*/ 1996659 h 2237474"/>
              <a:gd name="connsiteX152" fmla="*/ 2287219 w 12192000"/>
              <a:gd name="connsiteY152" fmla="*/ 1998750 h 2237474"/>
              <a:gd name="connsiteX153" fmla="*/ 2286948 w 12192000"/>
              <a:gd name="connsiteY153" fmla="*/ 1998596 h 2237474"/>
              <a:gd name="connsiteX154" fmla="*/ 2243069 w 12192000"/>
              <a:gd name="connsiteY154" fmla="*/ 2015111 h 2237474"/>
              <a:gd name="connsiteX155" fmla="*/ 2186609 w 12192000"/>
              <a:gd name="connsiteY155" fmla="*/ 2008263 h 2237474"/>
              <a:gd name="connsiteX156" fmla="*/ 2164831 w 12192000"/>
              <a:gd name="connsiteY156" fmla="*/ 2010143 h 2237474"/>
              <a:gd name="connsiteX157" fmla="*/ 2152836 w 12192000"/>
              <a:gd name="connsiteY157" fmla="*/ 2010048 h 2237474"/>
              <a:gd name="connsiteX158" fmla="*/ 2117102 w 12192000"/>
              <a:gd name="connsiteY158" fmla="*/ 2023004 h 2237474"/>
              <a:gd name="connsiteX159" fmla="*/ 2111935 w 12192000"/>
              <a:gd name="connsiteY159" fmla="*/ 2023163 h 2237474"/>
              <a:gd name="connsiteX160" fmla="*/ 2089991 w 12192000"/>
              <a:gd name="connsiteY160" fmla="*/ 2034193 h 2237474"/>
              <a:gd name="connsiteX161" fmla="*/ 2058061 w 12192000"/>
              <a:gd name="connsiteY161" fmla="*/ 2047942 h 2237474"/>
              <a:gd name="connsiteX162" fmla="*/ 2055737 w 12192000"/>
              <a:gd name="connsiteY162" fmla="*/ 2047704 h 2237474"/>
              <a:gd name="connsiteX163" fmla="*/ 2042244 w 12192000"/>
              <a:gd name="connsiteY163" fmla="*/ 2055560 h 2237474"/>
              <a:gd name="connsiteX164" fmla="*/ 1976224 w 12192000"/>
              <a:gd name="connsiteY164" fmla="*/ 2074257 h 2237474"/>
              <a:gd name="connsiteX165" fmla="*/ 1877728 w 12192000"/>
              <a:gd name="connsiteY165" fmla="*/ 2101004 h 2237474"/>
              <a:gd name="connsiteX166" fmla="*/ 1759056 w 12192000"/>
              <a:gd name="connsiteY166" fmla="*/ 2125608 h 2237474"/>
              <a:gd name="connsiteX167" fmla="*/ 1637948 w 12192000"/>
              <a:gd name="connsiteY167" fmla="*/ 2172597 h 2237474"/>
              <a:gd name="connsiteX168" fmla="*/ 1434549 w 12192000"/>
              <a:gd name="connsiteY168" fmla="*/ 2234522 h 2237474"/>
              <a:gd name="connsiteX169" fmla="*/ 1398481 w 12192000"/>
              <a:gd name="connsiteY169" fmla="*/ 2237074 h 2237474"/>
              <a:gd name="connsiteX170" fmla="*/ 1398407 w 12192000"/>
              <a:gd name="connsiteY170" fmla="*/ 2237095 h 2237474"/>
              <a:gd name="connsiteX171" fmla="*/ 1370962 w 12192000"/>
              <a:gd name="connsiteY171" fmla="*/ 2237474 h 2237474"/>
              <a:gd name="connsiteX172" fmla="*/ 1356367 w 12192000"/>
              <a:gd name="connsiteY172" fmla="*/ 2235089 h 2237474"/>
              <a:gd name="connsiteX173" fmla="*/ 1324828 w 12192000"/>
              <a:gd name="connsiteY173" fmla="*/ 2231968 h 2237474"/>
              <a:gd name="connsiteX174" fmla="*/ 1297744 w 12192000"/>
              <a:gd name="connsiteY174" fmla="*/ 2235849 h 2237474"/>
              <a:gd name="connsiteX175" fmla="*/ 1286236 w 12192000"/>
              <a:gd name="connsiteY175" fmla="*/ 2233135 h 2237474"/>
              <a:gd name="connsiteX176" fmla="*/ 1283504 w 12192000"/>
              <a:gd name="connsiteY176" fmla="*/ 2233797 h 2237474"/>
              <a:gd name="connsiteX177" fmla="*/ 1279765 w 12192000"/>
              <a:gd name="connsiteY177" fmla="*/ 2229639 h 2237474"/>
              <a:gd name="connsiteX178" fmla="*/ 1195347 w 12192000"/>
              <a:gd name="connsiteY178" fmla="*/ 2212354 h 2237474"/>
              <a:gd name="connsiteX179" fmla="*/ 970251 w 12192000"/>
              <a:gd name="connsiteY179" fmla="*/ 2221029 h 2237474"/>
              <a:gd name="connsiteX180" fmla="*/ 812914 w 12192000"/>
              <a:gd name="connsiteY180" fmla="*/ 2202752 h 2237474"/>
              <a:gd name="connsiteX181" fmla="*/ 800195 w 12192000"/>
              <a:gd name="connsiteY181" fmla="*/ 2209407 h 2237474"/>
              <a:gd name="connsiteX182" fmla="*/ 784978 w 12192000"/>
              <a:gd name="connsiteY182" fmla="*/ 2212360 h 2237474"/>
              <a:gd name="connsiteX183" fmla="*/ 681987 w 12192000"/>
              <a:gd name="connsiteY183" fmla="*/ 2216757 h 2237474"/>
              <a:gd name="connsiteX184" fmla="*/ 669923 w 12192000"/>
              <a:gd name="connsiteY184" fmla="*/ 2211682 h 2237474"/>
              <a:gd name="connsiteX185" fmla="*/ 648680 w 12192000"/>
              <a:gd name="connsiteY185" fmla="*/ 2206229 h 2237474"/>
              <a:gd name="connsiteX186" fmla="*/ 597225 w 12192000"/>
              <a:gd name="connsiteY186" fmla="*/ 2180999 h 2237474"/>
              <a:gd name="connsiteX187" fmla="*/ 558449 w 12192000"/>
              <a:gd name="connsiteY187" fmla="*/ 2182346 h 2237474"/>
              <a:gd name="connsiteX188" fmla="*/ 550517 w 12192000"/>
              <a:gd name="connsiteY188" fmla="*/ 2182060 h 2237474"/>
              <a:gd name="connsiteX189" fmla="*/ 550309 w 12192000"/>
              <a:gd name="connsiteY189" fmla="*/ 2181825 h 2237474"/>
              <a:gd name="connsiteX190" fmla="*/ 541836 w 12192000"/>
              <a:gd name="connsiteY190" fmla="*/ 2181063 h 2237474"/>
              <a:gd name="connsiteX191" fmla="*/ 536057 w 12192000"/>
              <a:gd name="connsiteY191" fmla="*/ 2181537 h 2237474"/>
              <a:gd name="connsiteX192" fmla="*/ 520671 w 12192000"/>
              <a:gd name="connsiteY192" fmla="*/ 2180980 h 2237474"/>
              <a:gd name="connsiteX193" fmla="*/ 515024 w 12192000"/>
              <a:gd name="connsiteY193" fmla="*/ 2179258 h 2237474"/>
              <a:gd name="connsiteX194" fmla="*/ 512278 w 12192000"/>
              <a:gd name="connsiteY194" fmla="*/ 2176369 h 2237474"/>
              <a:gd name="connsiteX195" fmla="*/ 480419 w 12192000"/>
              <a:gd name="connsiteY195" fmla="*/ 2167807 h 2237474"/>
              <a:gd name="connsiteX196" fmla="*/ 413835 w 12192000"/>
              <a:gd name="connsiteY196" fmla="*/ 2156783 h 2237474"/>
              <a:gd name="connsiteX197" fmla="*/ 376513 w 12192000"/>
              <a:gd name="connsiteY197" fmla="*/ 2154014 h 2237474"/>
              <a:gd name="connsiteX198" fmla="*/ 273386 w 12192000"/>
              <a:gd name="connsiteY198" fmla="*/ 2142551 h 2237474"/>
              <a:gd name="connsiteX199" fmla="*/ 169207 w 12192000"/>
              <a:gd name="connsiteY199" fmla="*/ 2128100 h 2237474"/>
              <a:gd name="connsiteX200" fmla="*/ 93149 w 12192000"/>
              <a:gd name="connsiteY200" fmla="*/ 2105324 h 2237474"/>
              <a:gd name="connsiteX201" fmla="*/ 88109 w 12192000"/>
              <a:gd name="connsiteY201" fmla="*/ 2106704 h 2237474"/>
              <a:gd name="connsiteX202" fmla="*/ 80022 w 12192000"/>
              <a:gd name="connsiteY202" fmla="*/ 2107254 h 2237474"/>
              <a:gd name="connsiteX203" fmla="*/ 79717 w 12192000"/>
              <a:gd name="connsiteY203" fmla="*/ 2107046 h 2237474"/>
              <a:gd name="connsiteX204" fmla="*/ 72352 w 12192000"/>
              <a:gd name="connsiteY204" fmla="*/ 2107991 h 2237474"/>
              <a:gd name="connsiteX205" fmla="*/ 37645 w 12192000"/>
              <a:gd name="connsiteY205" fmla="*/ 2115401 h 2237474"/>
              <a:gd name="connsiteX206" fmla="*/ 4572 w 12192000"/>
              <a:gd name="connsiteY206" fmla="*/ 2111091 h 2237474"/>
              <a:gd name="connsiteX207" fmla="*/ 0 w 12192000"/>
              <a:gd name="connsiteY207" fmla="*/ 2110468 h 2237474"/>
              <a:gd name="connsiteX208" fmla="*/ 0 w 12192000"/>
              <a:gd name="connsiteY20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705768 w 12192000"/>
              <a:gd name="connsiteY24" fmla="*/ 894610 h 2237474"/>
              <a:gd name="connsiteX25" fmla="*/ 9683005 w 12192000"/>
              <a:gd name="connsiteY25" fmla="*/ 894128 h 2237474"/>
              <a:gd name="connsiteX26" fmla="*/ 9594438 w 12192000"/>
              <a:gd name="connsiteY26" fmla="*/ 919051 h 2237474"/>
              <a:gd name="connsiteX27" fmla="*/ 9577033 w 12192000"/>
              <a:gd name="connsiteY27" fmla="*/ 922857 h 2237474"/>
              <a:gd name="connsiteX28" fmla="*/ 9544189 w 12192000"/>
              <a:gd name="connsiteY28" fmla="*/ 938966 h 2237474"/>
              <a:gd name="connsiteX29" fmla="*/ 9500499 w 12192000"/>
              <a:gd name="connsiteY29" fmla="*/ 954680 h 2237474"/>
              <a:gd name="connsiteX30" fmla="*/ 9428195 w 12192000"/>
              <a:gd name="connsiteY30" fmla="*/ 986225 h 2237474"/>
              <a:gd name="connsiteX31" fmla="*/ 9410017 w 12192000"/>
              <a:gd name="connsiteY31" fmla="*/ 993931 h 2237474"/>
              <a:gd name="connsiteX32" fmla="*/ 9392919 w 12192000"/>
              <a:gd name="connsiteY32" fmla="*/ 994656 h 2237474"/>
              <a:gd name="connsiteX33" fmla="*/ 9278619 w 12192000"/>
              <a:gd name="connsiteY33" fmla="*/ 1011878 h 2237474"/>
              <a:gd name="connsiteX34" fmla="*/ 9268019 w 12192000"/>
              <a:gd name="connsiteY34" fmla="*/ 1007442 h 2237474"/>
              <a:gd name="connsiteX35" fmla="*/ 9234662 w 12192000"/>
              <a:gd name="connsiteY35" fmla="*/ 1023056 h 2237474"/>
              <a:gd name="connsiteX36" fmla="*/ 9181033 w 12192000"/>
              <a:gd name="connsiteY36" fmla="*/ 1037921 h 2237474"/>
              <a:gd name="connsiteX37" fmla="*/ 9155969 w 12192000"/>
              <a:gd name="connsiteY37" fmla="*/ 1046804 h 2237474"/>
              <a:gd name="connsiteX38" fmla="*/ 9133985 w 12192000"/>
              <a:gd name="connsiteY38" fmla="*/ 1046450 h 2237474"/>
              <a:gd name="connsiteX39" fmla="*/ 9012987 w 12192000"/>
              <a:gd name="connsiteY39" fmla="*/ 1061986 h 2237474"/>
              <a:gd name="connsiteX40" fmla="*/ 8968445 w 12192000"/>
              <a:gd name="connsiteY40" fmla="*/ 1052169 h 2237474"/>
              <a:gd name="connsiteX41" fmla="*/ 8958984 w 12192000"/>
              <a:gd name="connsiteY41" fmla="*/ 1057212 h 2237474"/>
              <a:gd name="connsiteX42" fmla="*/ 8886001 w 12192000"/>
              <a:gd name="connsiteY42" fmla="*/ 1067468 h 2237474"/>
              <a:gd name="connsiteX43" fmla="*/ 8838610 w 12192000"/>
              <a:gd name="connsiteY43" fmla="*/ 1075091 h 2237474"/>
              <a:gd name="connsiteX44" fmla="*/ 8750383 w 12192000"/>
              <a:gd name="connsiteY44" fmla="*/ 1097387 h 2237474"/>
              <a:gd name="connsiteX45" fmla="*/ 8665605 w 12192000"/>
              <a:gd name="connsiteY45" fmla="*/ 1110791 h 2237474"/>
              <a:gd name="connsiteX46" fmla="*/ 8584946 w 12192000"/>
              <a:gd name="connsiteY46" fmla="*/ 1135226 h 2237474"/>
              <a:gd name="connsiteX47" fmla="*/ 8460755 w 12192000"/>
              <a:gd name="connsiteY47" fmla="*/ 1203427 h 2237474"/>
              <a:gd name="connsiteX48" fmla="*/ 8419755 w 12192000"/>
              <a:gd name="connsiteY48" fmla="*/ 1216260 h 2237474"/>
              <a:gd name="connsiteX49" fmla="*/ 8411626 w 12192000"/>
              <a:gd name="connsiteY49" fmla="*/ 1214397 h 2237474"/>
              <a:gd name="connsiteX50" fmla="*/ 8363469 w 12192000"/>
              <a:gd name="connsiteY50" fmla="*/ 1246658 h 2237474"/>
              <a:gd name="connsiteX51" fmla="*/ 8275497 w 12192000"/>
              <a:gd name="connsiteY51" fmla="*/ 1264396 h 2237474"/>
              <a:gd name="connsiteX52" fmla="*/ 8206287 w 12192000"/>
              <a:gd name="connsiteY52" fmla="*/ 1273060 h 2237474"/>
              <a:gd name="connsiteX53" fmla="*/ 8168705 w 12192000"/>
              <a:gd name="connsiteY53" fmla="*/ 1279956 h 2237474"/>
              <a:gd name="connsiteX54" fmla="*/ 8139997 w 12192000"/>
              <a:gd name="connsiteY54" fmla="*/ 1282713 h 2237474"/>
              <a:gd name="connsiteX55" fmla="*/ 8074238 w 12192000"/>
              <a:gd name="connsiteY55" fmla="*/ 1301895 h 2237474"/>
              <a:gd name="connsiteX56" fmla="*/ 7968292 w 12192000"/>
              <a:gd name="connsiteY56" fmla="*/ 1338779 h 2237474"/>
              <a:gd name="connsiteX57" fmla="*/ 7902328 w 12192000"/>
              <a:gd name="connsiteY57" fmla="*/ 1345865 h 2237474"/>
              <a:gd name="connsiteX58" fmla="*/ 7875879 w 12192000"/>
              <a:gd name="connsiteY58" fmla="*/ 1345646 h 2237474"/>
              <a:gd name="connsiteX59" fmla="*/ 7840612 w 12192000"/>
              <a:gd name="connsiteY59" fmla="*/ 1369373 h 2237474"/>
              <a:gd name="connsiteX60" fmla="*/ 7786819 w 12192000"/>
              <a:gd name="connsiteY60" fmla="*/ 1378970 h 2237474"/>
              <a:gd name="connsiteX61" fmla="*/ 7548172 w 12192000"/>
              <a:gd name="connsiteY61" fmla="*/ 1417460 h 2237474"/>
              <a:gd name="connsiteX62" fmla="*/ 7483437 w 12192000"/>
              <a:gd name="connsiteY62" fmla="*/ 1478152 h 2237474"/>
              <a:gd name="connsiteX63" fmla="*/ 7377870 w 12192000"/>
              <a:gd name="connsiteY63" fmla="*/ 1523319 h 2237474"/>
              <a:gd name="connsiteX64" fmla="*/ 7230737 w 12192000"/>
              <a:gd name="connsiteY64" fmla="*/ 1562633 h 2237474"/>
              <a:gd name="connsiteX65" fmla="*/ 7224458 w 12192000"/>
              <a:gd name="connsiteY65" fmla="*/ 1573008 h 2237474"/>
              <a:gd name="connsiteX66" fmla="*/ 7183121 w 12192000"/>
              <a:gd name="connsiteY66" fmla="*/ 1595162 h 2237474"/>
              <a:gd name="connsiteX67" fmla="*/ 7164601 w 12192000"/>
              <a:gd name="connsiteY67" fmla="*/ 1606490 h 2237474"/>
              <a:gd name="connsiteX68" fmla="*/ 7092727 w 12192000"/>
              <a:gd name="connsiteY68" fmla="*/ 1623628 h 2237474"/>
              <a:gd name="connsiteX69" fmla="*/ 7031309 w 12192000"/>
              <a:gd name="connsiteY69" fmla="*/ 1619451 h 2237474"/>
              <a:gd name="connsiteX70" fmla="*/ 6999084 w 12192000"/>
              <a:gd name="connsiteY70" fmla="*/ 1634317 h 2237474"/>
              <a:gd name="connsiteX71" fmla="*/ 6992107 w 12192000"/>
              <a:gd name="connsiteY71" fmla="*/ 1636860 h 2237474"/>
              <a:gd name="connsiteX72" fmla="*/ 6900177 w 12192000"/>
              <a:gd name="connsiteY72" fmla="*/ 1636016 h 2237474"/>
              <a:gd name="connsiteX73" fmla="*/ 6795372 w 12192000"/>
              <a:gd name="connsiteY73" fmla="*/ 1644845 h 2237474"/>
              <a:gd name="connsiteX74" fmla="*/ 6692251 w 12192000"/>
              <a:gd name="connsiteY74" fmla="*/ 1656357 h 2237474"/>
              <a:gd name="connsiteX75" fmla="*/ 6655235 w 12192000"/>
              <a:gd name="connsiteY75" fmla="*/ 1661869 h 2237474"/>
              <a:gd name="connsiteX76" fmla="*/ 6554894 w 12192000"/>
              <a:gd name="connsiteY76" fmla="*/ 1664428 h 2237474"/>
              <a:gd name="connsiteX77" fmla="*/ 6516595 w 12192000"/>
              <a:gd name="connsiteY77" fmla="*/ 1667475 h 2237474"/>
              <a:gd name="connsiteX78" fmla="*/ 6508541 w 12192000"/>
              <a:gd name="connsiteY78" fmla="*/ 1668757 h 2237474"/>
              <a:gd name="connsiteX79" fmla="*/ 6471012 w 12192000"/>
              <a:gd name="connsiteY79" fmla="*/ 1678604 h 2237474"/>
              <a:gd name="connsiteX80" fmla="*/ 6364035 w 12192000"/>
              <a:gd name="connsiteY80" fmla="*/ 1667683 h 2237474"/>
              <a:gd name="connsiteX81" fmla="*/ 6280959 w 12192000"/>
              <a:gd name="connsiteY81" fmla="*/ 1689329 h 2237474"/>
              <a:gd name="connsiteX82" fmla="*/ 6243319 w 12192000"/>
              <a:gd name="connsiteY82" fmla="*/ 1695560 h 2237474"/>
              <a:gd name="connsiteX83" fmla="*/ 6098321 w 12192000"/>
              <a:gd name="connsiteY83" fmla="*/ 1721646 h 2237474"/>
              <a:gd name="connsiteX84" fmla="*/ 5880652 w 12192000"/>
              <a:gd name="connsiteY84" fmla="*/ 1779643 h 2237474"/>
              <a:gd name="connsiteX85" fmla="*/ 5785959 w 12192000"/>
              <a:gd name="connsiteY85" fmla="*/ 1775307 h 2237474"/>
              <a:gd name="connsiteX86" fmla="*/ 5643534 w 12192000"/>
              <a:gd name="connsiteY86" fmla="*/ 1802919 h 2237474"/>
              <a:gd name="connsiteX87" fmla="*/ 5518799 w 12192000"/>
              <a:gd name="connsiteY87" fmla="*/ 1818312 h 2237474"/>
              <a:gd name="connsiteX88" fmla="*/ 5505014 w 12192000"/>
              <a:gd name="connsiteY88" fmla="*/ 1819259 h 2237474"/>
              <a:gd name="connsiteX89" fmla="*/ 5453307 w 12192000"/>
              <a:gd name="connsiteY89" fmla="*/ 1815450 h 2237474"/>
              <a:gd name="connsiteX90" fmla="*/ 5364192 w 12192000"/>
              <a:gd name="connsiteY90" fmla="*/ 1826074 h 2237474"/>
              <a:gd name="connsiteX91" fmla="*/ 5350380 w 12192000"/>
              <a:gd name="connsiteY91" fmla="*/ 1830891 h 2237474"/>
              <a:gd name="connsiteX92" fmla="*/ 5259633 w 12192000"/>
              <a:gd name="connsiteY92" fmla="*/ 1837160 h 2237474"/>
              <a:gd name="connsiteX93" fmla="*/ 5197513 w 12192000"/>
              <a:gd name="connsiteY93" fmla="*/ 1844718 h 2237474"/>
              <a:gd name="connsiteX94" fmla="*/ 5168852 w 12192000"/>
              <a:gd name="connsiteY94" fmla="*/ 1844846 h 2237474"/>
              <a:gd name="connsiteX95" fmla="*/ 5114927 w 12192000"/>
              <a:gd name="connsiteY95" fmla="*/ 1847827 h 2237474"/>
              <a:gd name="connsiteX96" fmla="*/ 5108970 w 12192000"/>
              <a:gd name="connsiteY96" fmla="*/ 1847935 h 2237474"/>
              <a:gd name="connsiteX97" fmla="*/ 5067961 w 12192000"/>
              <a:gd name="connsiteY97" fmla="*/ 1845917 h 2237474"/>
              <a:gd name="connsiteX98" fmla="*/ 5007075 w 12192000"/>
              <a:gd name="connsiteY98" fmla="*/ 1838626 h 2237474"/>
              <a:gd name="connsiteX99" fmla="*/ 4944087 w 12192000"/>
              <a:gd name="connsiteY99" fmla="*/ 1823332 h 2237474"/>
              <a:gd name="connsiteX100" fmla="*/ 4907662 w 12192000"/>
              <a:gd name="connsiteY100" fmla="*/ 1816900 h 2237474"/>
              <a:gd name="connsiteX101" fmla="*/ 4882386 w 12192000"/>
              <a:gd name="connsiteY101" fmla="*/ 1809844 h 2237474"/>
              <a:gd name="connsiteX102" fmla="*/ 4811440 w 12192000"/>
              <a:gd name="connsiteY102" fmla="*/ 1804655 h 2237474"/>
              <a:gd name="connsiteX103" fmla="*/ 4691075 w 12192000"/>
              <a:gd name="connsiteY103" fmla="*/ 1801389 h 2237474"/>
              <a:gd name="connsiteX104" fmla="*/ 4611738 w 12192000"/>
              <a:gd name="connsiteY104" fmla="*/ 1776964 h 2237474"/>
              <a:gd name="connsiteX105" fmla="*/ 4560070 w 12192000"/>
              <a:gd name="connsiteY105" fmla="*/ 1785640 h 2237474"/>
              <a:gd name="connsiteX106" fmla="*/ 4536503 w 12192000"/>
              <a:gd name="connsiteY106" fmla="*/ 1785334 h 2237474"/>
              <a:gd name="connsiteX107" fmla="*/ 4513724 w 12192000"/>
              <a:gd name="connsiteY107" fmla="*/ 1791996 h 2237474"/>
              <a:gd name="connsiteX108" fmla="*/ 4459810 w 12192000"/>
              <a:gd name="connsiteY108" fmla="*/ 1797886 h 2237474"/>
              <a:gd name="connsiteX109" fmla="*/ 4379064 w 12192000"/>
              <a:gd name="connsiteY109" fmla="*/ 1817177 h 2237474"/>
              <a:gd name="connsiteX110" fmla="*/ 4319209 w 12192000"/>
              <a:gd name="connsiteY110" fmla="*/ 1834833 h 2237474"/>
              <a:gd name="connsiteX111" fmla="*/ 4290981 w 12192000"/>
              <a:gd name="connsiteY111" fmla="*/ 1839677 h 2237474"/>
              <a:gd name="connsiteX112" fmla="*/ 4285792 w 12192000"/>
              <a:gd name="connsiteY112" fmla="*/ 1836231 h 2237474"/>
              <a:gd name="connsiteX113" fmla="*/ 4238372 w 12192000"/>
              <a:gd name="connsiteY113" fmla="*/ 1851480 h 2237474"/>
              <a:gd name="connsiteX114" fmla="*/ 4232517 w 12192000"/>
              <a:gd name="connsiteY114" fmla="*/ 1852567 h 2237474"/>
              <a:gd name="connsiteX115" fmla="*/ 4191732 w 12192000"/>
              <a:gd name="connsiteY115" fmla="*/ 1857328 h 2237474"/>
              <a:gd name="connsiteX116" fmla="*/ 4065532 w 12192000"/>
              <a:gd name="connsiteY116" fmla="*/ 1855477 h 2237474"/>
              <a:gd name="connsiteX117" fmla="*/ 4028460 w 12192000"/>
              <a:gd name="connsiteY117" fmla="*/ 1855137 h 2237474"/>
              <a:gd name="connsiteX118" fmla="*/ 4002267 w 12192000"/>
              <a:gd name="connsiteY118" fmla="*/ 1852352 h 2237474"/>
              <a:gd name="connsiteX119" fmla="*/ 3931396 w 12192000"/>
              <a:gd name="connsiteY119" fmla="*/ 1858915 h 2237474"/>
              <a:gd name="connsiteX120" fmla="*/ 3812162 w 12192000"/>
              <a:gd name="connsiteY120" fmla="*/ 1875501 h 2237474"/>
              <a:gd name="connsiteX121" fmla="*/ 3729530 w 12192000"/>
              <a:gd name="connsiteY121" fmla="*/ 1864513 h 2237474"/>
              <a:gd name="connsiteX122" fmla="*/ 3680177 w 12192000"/>
              <a:gd name="connsiteY122" fmla="*/ 1881552 h 2237474"/>
              <a:gd name="connsiteX123" fmla="*/ 3567259 w 12192000"/>
              <a:gd name="connsiteY123" fmla="*/ 1893482 h 2237474"/>
              <a:gd name="connsiteX124" fmla="*/ 3405770 w 12192000"/>
              <a:gd name="connsiteY124" fmla="*/ 1904591 h 2237474"/>
              <a:gd name="connsiteX125" fmla="*/ 3280097 w 12192000"/>
              <a:gd name="connsiteY125" fmla="*/ 1919610 h 2237474"/>
              <a:gd name="connsiteX126" fmla="*/ 3123424 w 12192000"/>
              <a:gd name="connsiteY126" fmla="*/ 1952930 h 2237474"/>
              <a:gd name="connsiteX127" fmla="*/ 3009910 w 12192000"/>
              <a:gd name="connsiteY127" fmla="*/ 1957866 h 2237474"/>
              <a:gd name="connsiteX128" fmla="*/ 2995934 w 12192000"/>
              <a:gd name="connsiteY128" fmla="*/ 1967085 h 2237474"/>
              <a:gd name="connsiteX129" fmla="*/ 2980071 w 12192000"/>
              <a:gd name="connsiteY129" fmla="*/ 1972988 h 2237474"/>
              <a:gd name="connsiteX130" fmla="*/ 2978094 w 12192000"/>
              <a:gd name="connsiteY130" fmla="*/ 1972369 h 2237474"/>
              <a:gd name="connsiteX131" fmla="*/ 2942858 w 12192000"/>
              <a:gd name="connsiteY131" fmla="*/ 1981367 h 2237474"/>
              <a:gd name="connsiteX132" fmla="*/ 2875436 w 12192000"/>
              <a:gd name="connsiteY132" fmla="*/ 1996977 h 2237474"/>
              <a:gd name="connsiteX133" fmla="*/ 2874892 w 12192000"/>
              <a:gd name="connsiteY133" fmla="*/ 1996085 h 2237474"/>
              <a:gd name="connsiteX134" fmla="*/ 2864145 w 12192000"/>
              <a:gd name="connsiteY134" fmla="*/ 1994061 h 2237474"/>
              <a:gd name="connsiteX135" fmla="*/ 2843662 w 12192000"/>
              <a:gd name="connsiteY135" fmla="*/ 1992498 h 2237474"/>
              <a:gd name="connsiteX136" fmla="*/ 2796128 w 12192000"/>
              <a:gd name="connsiteY136" fmla="*/ 1976403 h 2237474"/>
              <a:gd name="connsiteX137" fmla="*/ 2756784 w 12192000"/>
              <a:gd name="connsiteY137" fmla="*/ 1985116 h 2237474"/>
              <a:gd name="connsiteX138" fmla="*/ 2748833 w 12192000"/>
              <a:gd name="connsiteY138" fmla="*/ 1986323 h 2237474"/>
              <a:gd name="connsiteX139" fmla="*/ 2748661 w 12192000"/>
              <a:gd name="connsiteY139" fmla="*/ 1986122 h 2237474"/>
              <a:gd name="connsiteX140" fmla="*/ 2740251 w 12192000"/>
              <a:gd name="connsiteY140" fmla="*/ 1986946 h 2237474"/>
              <a:gd name="connsiteX141" fmla="*/ 2718916 w 12192000"/>
              <a:gd name="connsiteY141" fmla="*/ 1990867 h 2237474"/>
              <a:gd name="connsiteX142" fmla="*/ 2713522 w 12192000"/>
              <a:gd name="connsiteY142" fmla="*/ 1990173 h 2237474"/>
              <a:gd name="connsiteX143" fmla="*/ 2680597 w 12192000"/>
              <a:gd name="connsiteY143" fmla="*/ 1984996 h 2237474"/>
              <a:gd name="connsiteX144" fmla="*/ 2578178 w 12192000"/>
              <a:gd name="connsiteY144" fmla="*/ 1990531 h 2237474"/>
              <a:gd name="connsiteX145" fmla="*/ 2476147 w 12192000"/>
              <a:gd name="connsiteY145" fmla="*/ 1998305 h 2237474"/>
              <a:gd name="connsiteX146" fmla="*/ 2373568 w 12192000"/>
              <a:gd name="connsiteY146" fmla="*/ 2003219 h 2237474"/>
              <a:gd name="connsiteX147" fmla="*/ 2321399 w 12192000"/>
              <a:gd name="connsiteY147" fmla="*/ 1989467 h 2237474"/>
              <a:gd name="connsiteX148" fmla="*/ 2315525 w 12192000"/>
              <a:gd name="connsiteY148" fmla="*/ 1989708 h 2237474"/>
              <a:gd name="connsiteX149" fmla="*/ 2300792 w 12192000"/>
              <a:gd name="connsiteY149" fmla="*/ 1994290 h 2237474"/>
              <a:gd name="connsiteX150" fmla="*/ 2295469 w 12192000"/>
              <a:gd name="connsiteY150" fmla="*/ 1996659 h 2237474"/>
              <a:gd name="connsiteX151" fmla="*/ 2287219 w 12192000"/>
              <a:gd name="connsiteY151" fmla="*/ 1998750 h 2237474"/>
              <a:gd name="connsiteX152" fmla="*/ 2286948 w 12192000"/>
              <a:gd name="connsiteY152" fmla="*/ 1998596 h 2237474"/>
              <a:gd name="connsiteX153" fmla="*/ 2243069 w 12192000"/>
              <a:gd name="connsiteY153" fmla="*/ 2015111 h 2237474"/>
              <a:gd name="connsiteX154" fmla="*/ 2186609 w 12192000"/>
              <a:gd name="connsiteY154" fmla="*/ 2008263 h 2237474"/>
              <a:gd name="connsiteX155" fmla="*/ 2164831 w 12192000"/>
              <a:gd name="connsiteY155" fmla="*/ 2010143 h 2237474"/>
              <a:gd name="connsiteX156" fmla="*/ 2152836 w 12192000"/>
              <a:gd name="connsiteY156" fmla="*/ 2010048 h 2237474"/>
              <a:gd name="connsiteX157" fmla="*/ 2117102 w 12192000"/>
              <a:gd name="connsiteY157" fmla="*/ 2023004 h 2237474"/>
              <a:gd name="connsiteX158" fmla="*/ 2111935 w 12192000"/>
              <a:gd name="connsiteY158" fmla="*/ 2023163 h 2237474"/>
              <a:gd name="connsiteX159" fmla="*/ 2089991 w 12192000"/>
              <a:gd name="connsiteY159" fmla="*/ 2034193 h 2237474"/>
              <a:gd name="connsiteX160" fmla="*/ 2058061 w 12192000"/>
              <a:gd name="connsiteY160" fmla="*/ 2047942 h 2237474"/>
              <a:gd name="connsiteX161" fmla="*/ 2055737 w 12192000"/>
              <a:gd name="connsiteY161" fmla="*/ 2047704 h 2237474"/>
              <a:gd name="connsiteX162" fmla="*/ 2042244 w 12192000"/>
              <a:gd name="connsiteY162" fmla="*/ 2055560 h 2237474"/>
              <a:gd name="connsiteX163" fmla="*/ 1976224 w 12192000"/>
              <a:gd name="connsiteY163" fmla="*/ 2074257 h 2237474"/>
              <a:gd name="connsiteX164" fmla="*/ 1877728 w 12192000"/>
              <a:gd name="connsiteY164" fmla="*/ 2101004 h 2237474"/>
              <a:gd name="connsiteX165" fmla="*/ 1759056 w 12192000"/>
              <a:gd name="connsiteY165" fmla="*/ 2125608 h 2237474"/>
              <a:gd name="connsiteX166" fmla="*/ 1637948 w 12192000"/>
              <a:gd name="connsiteY166" fmla="*/ 2172597 h 2237474"/>
              <a:gd name="connsiteX167" fmla="*/ 1434549 w 12192000"/>
              <a:gd name="connsiteY167" fmla="*/ 2234522 h 2237474"/>
              <a:gd name="connsiteX168" fmla="*/ 1398481 w 12192000"/>
              <a:gd name="connsiteY168" fmla="*/ 2237074 h 2237474"/>
              <a:gd name="connsiteX169" fmla="*/ 1398407 w 12192000"/>
              <a:gd name="connsiteY169" fmla="*/ 2237095 h 2237474"/>
              <a:gd name="connsiteX170" fmla="*/ 1370962 w 12192000"/>
              <a:gd name="connsiteY170" fmla="*/ 2237474 h 2237474"/>
              <a:gd name="connsiteX171" fmla="*/ 1356367 w 12192000"/>
              <a:gd name="connsiteY171" fmla="*/ 2235089 h 2237474"/>
              <a:gd name="connsiteX172" fmla="*/ 1324828 w 12192000"/>
              <a:gd name="connsiteY172" fmla="*/ 2231968 h 2237474"/>
              <a:gd name="connsiteX173" fmla="*/ 1297744 w 12192000"/>
              <a:gd name="connsiteY173" fmla="*/ 2235849 h 2237474"/>
              <a:gd name="connsiteX174" fmla="*/ 1286236 w 12192000"/>
              <a:gd name="connsiteY174" fmla="*/ 2233135 h 2237474"/>
              <a:gd name="connsiteX175" fmla="*/ 1283504 w 12192000"/>
              <a:gd name="connsiteY175" fmla="*/ 2233797 h 2237474"/>
              <a:gd name="connsiteX176" fmla="*/ 1279765 w 12192000"/>
              <a:gd name="connsiteY176" fmla="*/ 2229639 h 2237474"/>
              <a:gd name="connsiteX177" fmla="*/ 1195347 w 12192000"/>
              <a:gd name="connsiteY177" fmla="*/ 2212354 h 2237474"/>
              <a:gd name="connsiteX178" fmla="*/ 970251 w 12192000"/>
              <a:gd name="connsiteY178" fmla="*/ 2221029 h 2237474"/>
              <a:gd name="connsiteX179" fmla="*/ 812914 w 12192000"/>
              <a:gd name="connsiteY179" fmla="*/ 2202752 h 2237474"/>
              <a:gd name="connsiteX180" fmla="*/ 800195 w 12192000"/>
              <a:gd name="connsiteY180" fmla="*/ 2209407 h 2237474"/>
              <a:gd name="connsiteX181" fmla="*/ 784978 w 12192000"/>
              <a:gd name="connsiteY181" fmla="*/ 2212360 h 2237474"/>
              <a:gd name="connsiteX182" fmla="*/ 681987 w 12192000"/>
              <a:gd name="connsiteY182" fmla="*/ 2216757 h 2237474"/>
              <a:gd name="connsiteX183" fmla="*/ 669923 w 12192000"/>
              <a:gd name="connsiteY183" fmla="*/ 2211682 h 2237474"/>
              <a:gd name="connsiteX184" fmla="*/ 648680 w 12192000"/>
              <a:gd name="connsiteY184" fmla="*/ 2206229 h 2237474"/>
              <a:gd name="connsiteX185" fmla="*/ 597225 w 12192000"/>
              <a:gd name="connsiteY185" fmla="*/ 2180999 h 2237474"/>
              <a:gd name="connsiteX186" fmla="*/ 558449 w 12192000"/>
              <a:gd name="connsiteY186" fmla="*/ 2182346 h 2237474"/>
              <a:gd name="connsiteX187" fmla="*/ 550517 w 12192000"/>
              <a:gd name="connsiteY187" fmla="*/ 2182060 h 2237474"/>
              <a:gd name="connsiteX188" fmla="*/ 550309 w 12192000"/>
              <a:gd name="connsiteY188" fmla="*/ 2181825 h 2237474"/>
              <a:gd name="connsiteX189" fmla="*/ 541836 w 12192000"/>
              <a:gd name="connsiteY189" fmla="*/ 2181063 h 2237474"/>
              <a:gd name="connsiteX190" fmla="*/ 536057 w 12192000"/>
              <a:gd name="connsiteY190" fmla="*/ 2181537 h 2237474"/>
              <a:gd name="connsiteX191" fmla="*/ 520671 w 12192000"/>
              <a:gd name="connsiteY191" fmla="*/ 2180980 h 2237474"/>
              <a:gd name="connsiteX192" fmla="*/ 515024 w 12192000"/>
              <a:gd name="connsiteY192" fmla="*/ 2179258 h 2237474"/>
              <a:gd name="connsiteX193" fmla="*/ 512278 w 12192000"/>
              <a:gd name="connsiteY193" fmla="*/ 2176369 h 2237474"/>
              <a:gd name="connsiteX194" fmla="*/ 480419 w 12192000"/>
              <a:gd name="connsiteY194" fmla="*/ 2167807 h 2237474"/>
              <a:gd name="connsiteX195" fmla="*/ 413835 w 12192000"/>
              <a:gd name="connsiteY195" fmla="*/ 2156783 h 2237474"/>
              <a:gd name="connsiteX196" fmla="*/ 376513 w 12192000"/>
              <a:gd name="connsiteY196" fmla="*/ 2154014 h 2237474"/>
              <a:gd name="connsiteX197" fmla="*/ 273386 w 12192000"/>
              <a:gd name="connsiteY197" fmla="*/ 2142551 h 2237474"/>
              <a:gd name="connsiteX198" fmla="*/ 169207 w 12192000"/>
              <a:gd name="connsiteY198" fmla="*/ 2128100 h 2237474"/>
              <a:gd name="connsiteX199" fmla="*/ 93149 w 12192000"/>
              <a:gd name="connsiteY199" fmla="*/ 2105324 h 2237474"/>
              <a:gd name="connsiteX200" fmla="*/ 88109 w 12192000"/>
              <a:gd name="connsiteY200" fmla="*/ 2106704 h 2237474"/>
              <a:gd name="connsiteX201" fmla="*/ 80022 w 12192000"/>
              <a:gd name="connsiteY201" fmla="*/ 2107254 h 2237474"/>
              <a:gd name="connsiteX202" fmla="*/ 79717 w 12192000"/>
              <a:gd name="connsiteY202" fmla="*/ 2107046 h 2237474"/>
              <a:gd name="connsiteX203" fmla="*/ 72352 w 12192000"/>
              <a:gd name="connsiteY203" fmla="*/ 2107991 h 2237474"/>
              <a:gd name="connsiteX204" fmla="*/ 37645 w 12192000"/>
              <a:gd name="connsiteY204" fmla="*/ 2115401 h 2237474"/>
              <a:gd name="connsiteX205" fmla="*/ 4572 w 12192000"/>
              <a:gd name="connsiteY205" fmla="*/ 2111091 h 2237474"/>
              <a:gd name="connsiteX206" fmla="*/ 0 w 12192000"/>
              <a:gd name="connsiteY206" fmla="*/ 2110468 h 2237474"/>
              <a:gd name="connsiteX207" fmla="*/ 0 w 12192000"/>
              <a:gd name="connsiteY20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683005 w 12192000"/>
              <a:gd name="connsiteY24" fmla="*/ 894128 h 2237474"/>
              <a:gd name="connsiteX25" fmla="*/ 9594438 w 12192000"/>
              <a:gd name="connsiteY25" fmla="*/ 919051 h 2237474"/>
              <a:gd name="connsiteX26" fmla="*/ 9577033 w 12192000"/>
              <a:gd name="connsiteY26" fmla="*/ 922857 h 2237474"/>
              <a:gd name="connsiteX27" fmla="*/ 9544189 w 12192000"/>
              <a:gd name="connsiteY27" fmla="*/ 938966 h 2237474"/>
              <a:gd name="connsiteX28" fmla="*/ 9500499 w 12192000"/>
              <a:gd name="connsiteY28" fmla="*/ 954680 h 2237474"/>
              <a:gd name="connsiteX29" fmla="*/ 9428195 w 12192000"/>
              <a:gd name="connsiteY29" fmla="*/ 986225 h 2237474"/>
              <a:gd name="connsiteX30" fmla="*/ 9410017 w 12192000"/>
              <a:gd name="connsiteY30" fmla="*/ 993931 h 2237474"/>
              <a:gd name="connsiteX31" fmla="*/ 9392919 w 12192000"/>
              <a:gd name="connsiteY31" fmla="*/ 994656 h 2237474"/>
              <a:gd name="connsiteX32" fmla="*/ 9278619 w 12192000"/>
              <a:gd name="connsiteY32" fmla="*/ 1011878 h 2237474"/>
              <a:gd name="connsiteX33" fmla="*/ 9268019 w 12192000"/>
              <a:gd name="connsiteY33" fmla="*/ 1007442 h 2237474"/>
              <a:gd name="connsiteX34" fmla="*/ 9234662 w 12192000"/>
              <a:gd name="connsiteY34" fmla="*/ 1023056 h 2237474"/>
              <a:gd name="connsiteX35" fmla="*/ 9181033 w 12192000"/>
              <a:gd name="connsiteY35" fmla="*/ 1037921 h 2237474"/>
              <a:gd name="connsiteX36" fmla="*/ 9155969 w 12192000"/>
              <a:gd name="connsiteY36" fmla="*/ 1046804 h 2237474"/>
              <a:gd name="connsiteX37" fmla="*/ 9133985 w 12192000"/>
              <a:gd name="connsiteY37" fmla="*/ 1046450 h 2237474"/>
              <a:gd name="connsiteX38" fmla="*/ 9012987 w 12192000"/>
              <a:gd name="connsiteY38" fmla="*/ 1061986 h 2237474"/>
              <a:gd name="connsiteX39" fmla="*/ 8968445 w 12192000"/>
              <a:gd name="connsiteY39" fmla="*/ 1052169 h 2237474"/>
              <a:gd name="connsiteX40" fmla="*/ 8958984 w 12192000"/>
              <a:gd name="connsiteY40" fmla="*/ 1057212 h 2237474"/>
              <a:gd name="connsiteX41" fmla="*/ 8886001 w 12192000"/>
              <a:gd name="connsiteY41" fmla="*/ 1067468 h 2237474"/>
              <a:gd name="connsiteX42" fmla="*/ 8838610 w 12192000"/>
              <a:gd name="connsiteY42" fmla="*/ 1075091 h 2237474"/>
              <a:gd name="connsiteX43" fmla="*/ 8750383 w 12192000"/>
              <a:gd name="connsiteY43" fmla="*/ 1097387 h 2237474"/>
              <a:gd name="connsiteX44" fmla="*/ 8665605 w 12192000"/>
              <a:gd name="connsiteY44" fmla="*/ 1110791 h 2237474"/>
              <a:gd name="connsiteX45" fmla="*/ 8584946 w 12192000"/>
              <a:gd name="connsiteY45" fmla="*/ 1135226 h 2237474"/>
              <a:gd name="connsiteX46" fmla="*/ 8460755 w 12192000"/>
              <a:gd name="connsiteY46" fmla="*/ 1203427 h 2237474"/>
              <a:gd name="connsiteX47" fmla="*/ 8419755 w 12192000"/>
              <a:gd name="connsiteY47" fmla="*/ 1216260 h 2237474"/>
              <a:gd name="connsiteX48" fmla="*/ 8411626 w 12192000"/>
              <a:gd name="connsiteY48" fmla="*/ 1214397 h 2237474"/>
              <a:gd name="connsiteX49" fmla="*/ 8363469 w 12192000"/>
              <a:gd name="connsiteY49" fmla="*/ 1246658 h 2237474"/>
              <a:gd name="connsiteX50" fmla="*/ 8275497 w 12192000"/>
              <a:gd name="connsiteY50" fmla="*/ 1264396 h 2237474"/>
              <a:gd name="connsiteX51" fmla="*/ 8206287 w 12192000"/>
              <a:gd name="connsiteY51" fmla="*/ 1273060 h 2237474"/>
              <a:gd name="connsiteX52" fmla="*/ 8168705 w 12192000"/>
              <a:gd name="connsiteY52" fmla="*/ 1279956 h 2237474"/>
              <a:gd name="connsiteX53" fmla="*/ 8139997 w 12192000"/>
              <a:gd name="connsiteY53" fmla="*/ 1282713 h 2237474"/>
              <a:gd name="connsiteX54" fmla="*/ 8074238 w 12192000"/>
              <a:gd name="connsiteY54" fmla="*/ 1301895 h 2237474"/>
              <a:gd name="connsiteX55" fmla="*/ 7968292 w 12192000"/>
              <a:gd name="connsiteY55" fmla="*/ 1338779 h 2237474"/>
              <a:gd name="connsiteX56" fmla="*/ 7902328 w 12192000"/>
              <a:gd name="connsiteY56" fmla="*/ 1345865 h 2237474"/>
              <a:gd name="connsiteX57" fmla="*/ 7875879 w 12192000"/>
              <a:gd name="connsiteY57" fmla="*/ 1345646 h 2237474"/>
              <a:gd name="connsiteX58" fmla="*/ 7840612 w 12192000"/>
              <a:gd name="connsiteY58" fmla="*/ 1369373 h 2237474"/>
              <a:gd name="connsiteX59" fmla="*/ 7786819 w 12192000"/>
              <a:gd name="connsiteY59" fmla="*/ 1378970 h 2237474"/>
              <a:gd name="connsiteX60" fmla="*/ 7548172 w 12192000"/>
              <a:gd name="connsiteY60" fmla="*/ 1417460 h 2237474"/>
              <a:gd name="connsiteX61" fmla="*/ 7483437 w 12192000"/>
              <a:gd name="connsiteY61" fmla="*/ 1478152 h 2237474"/>
              <a:gd name="connsiteX62" fmla="*/ 7377870 w 12192000"/>
              <a:gd name="connsiteY62" fmla="*/ 1523319 h 2237474"/>
              <a:gd name="connsiteX63" fmla="*/ 7230737 w 12192000"/>
              <a:gd name="connsiteY63" fmla="*/ 1562633 h 2237474"/>
              <a:gd name="connsiteX64" fmla="*/ 7224458 w 12192000"/>
              <a:gd name="connsiteY64" fmla="*/ 1573008 h 2237474"/>
              <a:gd name="connsiteX65" fmla="*/ 7183121 w 12192000"/>
              <a:gd name="connsiteY65" fmla="*/ 1595162 h 2237474"/>
              <a:gd name="connsiteX66" fmla="*/ 7164601 w 12192000"/>
              <a:gd name="connsiteY66" fmla="*/ 1606490 h 2237474"/>
              <a:gd name="connsiteX67" fmla="*/ 7092727 w 12192000"/>
              <a:gd name="connsiteY67" fmla="*/ 1623628 h 2237474"/>
              <a:gd name="connsiteX68" fmla="*/ 7031309 w 12192000"/>
              <a:gd name="connsiteY68" fmla="*/ 1619451 h 2237474"/>
              <a:gd name="connsiteX69" fmla="*/ 6999084 w 12192000"/>
              <a:gd name="connsiteY69" fmla="*/ 1634317 h 2237474"/>
              <a:gd name="connsiteX70" fmla="*/ 6992107 w 12192000"/>
              <a:gd name="connsiteY70" fmla="*/ 1636860 h 2237474"/>
              <a:gd name="connsiteX71" fmla="*/ 6900177 w 12192000"/>
              <a:gd name="connsiteY71" fmla="*/ 1636016 h 2237474"/>
              <a:gd name="connsiteX72" fmla="*/ 6795372 w 12192000"/>
              <a:gd name="connsiteY72" fmla="*/ 1644845 h 2237474"/>
              <a:gd name="connsiteX73" fmla="*/ 6692251 w 12192000"/>
              <a:gd name="connsiteY73" fmla="*/ 1656357 h 2237474"/>
              <a:gd name="connsiteX74" fmla="*/ 6655235 w 12192000"/>
              <a:gd name="connsiteY74" fmla="*/ 1661869 h 2237474"/>
              <a:gd name="connsiteX75" fmla="*/ 6554894 w 12192000"/>
              <a:gd name="connsiteY75" fmla="*/ 1664428 h 2237474"/>
              <a:gd name="connsiteX76" fmla="*/ 6516595 w 12192000"/>
              <a:gd name="connsiteY76" fmla="*/ 1667475 h 2237474"/>
              <a:gd name="connsiteX77" fmla="*/ 6508541 w 12192000"/>
              <a:gd name="connsiteY77" fmla="*/ 1668757 h 2237474"/>
              <a:gd name="connsiteX78" fmla="*/ 6471012 w 12192000"/>
              <a:gd name="connsiteY78" fmla="*/ 1678604 h 2237474"/>
              <a:gd name="connsiteX79" fmla="*/ 6364035 w 12192000"/>
              <a:gd name="connsiteY79" fmla="*/ 1667683 h 2237474"/>
              <a:gd name="connsiteX80" fmla="*/ 6280959 w 12192000"/>
              <a:gd name="connsiteY80" fmla="*/ 1689329 h 2237474"/>
              <a:gd name="connsiteX81" fmla="*/ 6243319 w 12192000"/>
              <a:gd name="connsiteY81" fmla="*/ 1695560 h 2237474"/>
              <a:gd name="connsiteX82" fmla="*/ 6098321 w 12192000"/>
              <a:gd name="connsiteY82" fmla="*/ 1721646 h 2237474"/>
              <a:gd name="connsiteX83" fmla="*/ 5880652 w 12192000"/>
              <a:gd name="connsiteY83" fmla="*/ 1779643 h 2237474"/>
              <a:gd name="connsiteX84" fmla="*/ 5785959 w 12192000"/>
              <a:gd name="connsiteY84" fmla="*/ 1775307 h 2237474"/>
              <a:gd name="connsiteX85" fmla="*/ 5643534 w 12192000"/>
              <a:gd name="connsiteY85" fmla="*/ 1802919 h 2237474"/>
              <a:gd name="connsiteX86" fmla="*/ 5518799 w 12192000"/>
              <a:gd name="connsiteY86" fmla="*/ 1818312 h 2237474"/>
              <a:gd name="connsiteX87" fmla="*/ 5505014 w 12192000"/>
              <a:gd name="connsiteY87" fmla="*/ 1819259 h 2237474"/>
              <a:gd name="connsiteX88" fmla="*/ 5453307 w 12192000"/>
              <a:gd name="connsiteY88" fmla="*/ 1815450 h 2237474"/>
              <a:gd name="connsiteX89" fmla="*/ 5364192 w 12192000"/>
              <a:gd name="connsiteY89" fmla="*/ 1826074 h 2237474"/>
              <a:gd name="connsiteX90" fmla="*/ 5350380 w 12192000"/>
              <a:gd name="connsiteY90" fmla="*/ 1830891 h 2237474"/>
              <a:gd name="connsiteX91" fmla="*/ 5259633 w 12192000"/>
              <a:gd name="connsiteY91" fmla="*/ 1837160 h 2237474"/>
              <a:gd name="connsiteX92" fmla="*/ 5197513 w 12192000"/>
              <a:gd name="connsiteY92" fmla="*/ 1844718 h 2237474"/>
              <a:gd name="connsiteX93" fmla="*/ 5168852 w 12192000"/>
              <a:gd name="connsiteY93" fmla="*/ 1844846 h 2237474"/>
              <a:gd name="connsiteX94" fmla="*/ 5114927 w 12192000"/>
              <a:gd name="connsiteY94" fmla="*/ 1847827 h 2237474"/>
              <a:gd name="connsiteX95" fmla="*/ 5108970 w 12192000"/>
              <a:gd name="connsiteY95" fmla="*/ 1847935 h 2237474"/>
              <a:gd name="connsiteX96" fmla="*/ 5067961 w 12192000"/>
              <a:gd name="connsiteY96" fmla="*/ 1845917 h 2237474"/>
              <a:gd name="connsiteX97" fmla="*/ 5007075 w 12192000"/>
              <a:gd name="connsiteY97" fmla="*/ 1838626 h 2237474"/>
              <a:gd name="connsiteX98" fmla="*/ 4944087 w 12192000"/>
              <a:gd name="connsiteY98" fmla="*/ 1823332 h 2237474"/>
              <a:gd name="connsiteX99" fmla="*/ 4907662 w 12192000"/>
              <a:gd name="connsiteY99" fmla="*/ 1816900 h 2237474"/>
              <a:gd name="connsiteX100" fmla="*/ 4882386 w 12192000"/>
              <a:gd name="connsiteY100" fmla="*/ 1809844 h 2237474"/>
              <a:gd name="connsiteX101" fmla="*/ 4811440 w 12192000"/>
              <a:gd name="connsiteY101" fmla="*/ 1804655 h 2237474"/>
              <a:gd name="connsiteX102" fmla="*/ 4691075 w 12192000"/>
              <a:gd name="connsiteY102" fmla="*/ 1801389 h 2237474"/>
              <a:gd name="connsiteX103" fmla="*/ 4611738 w 12192000"/>
              <a:gd name="connsiteY103" fmla="*/ 1776964 h 2237474"/>
              <a:gd name="connsiteX104" fmla="*/ 4560070 w 12192000"/>
              <a:gd name="connsiteY104" fmla="*/ 1785640 h 2237474"/>
              <a:gd name="connsiteX105" fmla="*/ 4536503 w 12192000"/>
              <a:gd name="connsiteY105" fmla="*/ 1785334 h 2237474"/>
              <a:gd name="connsiteX106" fmla="*/ 4513724 w 12192000"/>
              <a:gd name="connsiteY106" fmla="*/ 1791996 h 2237474"/>
              <a:gd name="connsiteX107" fmla="*/ 4459810 w 12192000"/>
              <a:gd name="connsiteY107" fmla="*/ 1797886 h 2237474"/>
              <a:gd name="connsiteX108" fmla="*/ 4379064 w 12192000"/>
              <a:gd name="connsiteY108" fmla="*/ 1817177 h 2237474"/>
              <a:gd name="connsiteX109" fmla="*/ 4319209 w 12192000"/>
              <a:gd name="connsiteY109" fmla="*/ 1834833 h 2237474"/>
              <a:gd name="connsiteX110" fmla="*/ 4290981 w 12192000"/>
              <a:gd name="connsiteY110" fmla="*/ 1839677 h 2237474"/>
              <a:gd name="connsiteX111" fmla="*/ 4285792 w 12192000"/>
              <a:gd name="connsiteY111" fmla="*/ 1836231 h 2237474"/>
              <a:gd name="connsiteX112" fmla="*/ 4238372 w 12192000"/>
              <a:gd name="connsiteY112" fmla="*/ 1851480 h 2237474"/>
              <a:gd name="connsiteX113" fmla="*/ 4232517 w 12192000"/>
              <a:gd name="connsiteY113" fmla="*/ 1852567 h 2237474"/>
              <a:gd name="connsiteX114" fmla="*/ 4191732 w 12192000"/>
              <a:gd name="connsiteY114" fmla="*/ 1857328 h 2237474"/>
              <a:gd name="connsiteX115" fmla="*/ 4065532 w 12192000"/>
              <a:gd name="connsiteY115" fmla="*/ 1855477 h 2237474"/>
              <a:gd name="connsiteX116" fmla="*/ 4028460 w 12192000"/>
              <a:gd name="connsiteY116" fmla="*/ 1855137 h 2237474"/>
              <a:gd name="connsiteX117" fmla="*/ 4002267 w 12192000"/>
              <a:gd name="connsiteY117" fmla="*/ 1852352 h 2237474"/>
              <a:gd name="connsiteX118" fmla="*/ 3931396 w 12192000"/>
              <a:gd name="connsiteY118" fmla="*/ 1858915 h 2237474"/>
              <a:gd name="connsiteX119" fmla="*/ 3812162 w 12192000"/>
              <a:gd name="connsiteY119" fmla="*/ 1875501 h 2237474"/>
              <a:gd name="connsiteX120" fmla="*/ 3729530 w 12192000"/>
              <a:gd name="connsiteY120" fmla="*/ 1864513 h 2237474"/>
              <a:gd name="connsiteX121" fmla="*/ 3680177 w 12192000"/>
              <a:gd name="connsiteY121" fmla="*/ 1881552 h 2237474"/>
              <a:gd name="connsiteX122" fmla="*/ 3567259 w 12192000"/>
              <a:gd name="connsiteY122" fmla="*/ 1893482 h 2237474"/>
              <a:gd name="connsiteX123" fmla="*/ 3405770 w 12192000"/>
              <a:gd name="connsiteY123" fmla="*/ 1904591 h 2237474"/>
              <a:gd name="connsiteX124" fmla="*/ 3280097 w 12192000"/>
              <a:gd name="connsiteY124" fmla="*/ 1919610 h 2237474"/>
              <a:gd name="connsiteX125" fmla="*/ 3123424 w 12192000"/>
              <a:gd name="connsiteY125" fmla="*/ 1952930 h 2237474"/>
              <a:gd name="connsiteX126" fmla="*/ 3009910 w 12192000"/>
              <a:gd name="connsiteY126" fmla="*/ 1957866 h 2237474"/>
              <a:gd name="connsiteX127" fmla="*/ 2995934 w 12192000"/>
              <a:gd name="connsiteY127" fmla="*/ 1967085 h 2237474"/>
              <a:gd name="connsiteX128" fmla="*/ 2980071 w 12192000"/>
              <a:gd name="connsiteY128" fmla="*/ 1972988 h 2237474"/>
              <a:gd name="connsiteX129" fmla="*/ 2978094 w 12192000"/>
              <a:gd name="connsiteY129" fmla="*/ 1972369 h 2237474"/>
              <a:gd name="connsiteX130" fmla="*/ 2942858 w 12192000"/>
              <a:gd name="connsiteY130" fmla="*/ 1981367 h 2237474"/>
              <a:gd name="connsiteX131" fmla="*/ 2875436 w 12192000"/>
              <a:gd name="connsiteY131" fmla="*/ 1996977 h 2237474"/>
              <a:gd name="connsiteX132" fmla="*/ 2874892 w 12192000"/>
              <a:gd name="connsiteY132" fmla="*/ 1996085 h 2237474"/>
              <a:gd name="connsiteX133" fmla="*/ 2864145 w 12192000"/>
              <a:gd name="connsiteY133" fmla="*/ 1994061 h 2237474"/>
              <a:gd name="connsiteX134" fmla="*/ 2843662 w 12192000"/>
              <a:gd name="connsiteY134" fmla="*/ 1992498 h 2237474"/>
              <a:gd name="connsiteX135" fmla="*/ 2796128 w 12192000"/>
              <a:gd name="connsiteY135" fmla="*/ 1976403 h 2237474"/>
              <a:gd name="connsiteX136" fmla="*/ 2756784 w 12192000"/>
              <a:gd name="connsiteY136" fmla="*/ 1985116 h 2237474"/>
              <a:gd name="connsiteX137" fmla="*/ 2748833 w 12192000"/>
              <a:gd name="connsiteY137" fmla="*/ 1986323 h 2237474"/>
              <a:gd name="connsiteX138" fmla="*/ 2748661 w 12192000"/>
              <a:gd name="connsiteY138" fmla="*/ 1986122 h 2237474"/>
              <a:gd name="connsiteX139" fmla="*/ 2740251 w 12192000"/>
              <a:gd name="connsiteY139" fmla="*/ 1986946 h 2237474"/>
              <a:gd name="connsiteX140" fmla="*/ 2718916 w 12192000"/>
              <a:gd name="connsiteY140" fmla="*/ 1990867 h 2237474"/>
              <a:gd name="connsiteX141" fmla="*/ 2713522 w 12192000"/>
              <a:gd name="connsiteY141" fmla="*/ 1990173 h 2237474"/>
              <a:gd name="connsiteX142" fmla="*/ 2680597 w 12192000"/>
              <a:gd name="connsiteY142" fmla="*/ 1984996 h 2237474"/>
              <a:gd name="connsiteX143" fmla="*/ 2578178 w 12192000"/>
              <a:gd name="connsiteY143" fmla="*/ 1990531 h 2237474"/>
              <a:gd name="connsiteX144" fmla="*/ 2476147 w 12192000"/>
              <a:gd name="connsiteY144" fmla="*/ 1998305 h 2237474"/>
              <a:gd name="connsiteX145" fmla="*/ 2373568 w 12192000"/>
              <a:gd name="connsiteY145" fmla="*/ 2003219 h 2237474"/>
              <a:gd name="connsiteX146" fmla="*/ 2321399 w 12192000"/>
              <a:gd name="connsiteY146" fmla="*/ 1989467 h 2237474"/>
              <a:gd name="connsiteX147" fmla="*/ 2315525 w 12192000"/>
              <a:gd name="connsiteY147" fmla="*/ 1989708 h 2237474"/>
              <a:gd name="connsiteX148" fmla="*/ 2300792 w 12192000"/>
              <a:gd name="connsiteY148" fmla="*/ 1994290 h 2237474"/>
              <a:gd name="connsiteX149" fmla="*/ 2295469 w 12192000"/>
              <a:gd name="connsiteY149" fmla="*/ 1996659 h 2237474"/>
              <a:gd name="connsiteX150" fmla="*/ 2287219 w 12192000"/>
              <a:gd name="connsiteY150" fmla="*/ 1998750 h 2237474"/>
              <a:gd name="connsiteX151" fmla="*/ 2286948 w 12192000"/>
              <a:gd name="connsiteY151" fmla="*/ 1998596 h 2237474"/>
              <a:gd name="connsiteX152" fmla="*/ 2243069 w 12192000"/>
              <a:gd name="connsiteY152" fmla="*/ 2015111 h 2237474"/>
              <a:gd name="connsiteX153" fmla="*/ 2186609 w 12192000"/>
              <a:gd name="connsiteY153" fmla="*/ 2008263 h 2237474"/>
              <a:gd name="connsiteX154" fmla="*/ 2164831 w 12192000"/>
              <a:gd name="connsiteY154" fmla="*/ 2010143 h 2237474"/>
              <a:gd name="connsiteX155" fmla="*/ 2152836 w 12192000"/>
              <a:gd name="connsiteY155" fmla="*/ 2010048 h 2237474"/>
              <a:gd name="connsiteX156" fmla="*/ 2117102 w 12192000"/>
              <a:gd name="connsiteY156" fmla="*/ 2023004 h 2237474"/>
              <a:gd name="connsiteX157" fmla="*/ 2111935 w 12192000"/>
              <a:gd name="connsiteY157" fmla="*/ 2023163 h 2237474"/>
              <a:gd name="connsiteX158" fmla="*/ 2089991 w 12192000"/>
              <a:gd name="connsiteY158" fmla="*/ 2034193 h 2237474"/>
              <a:gd name="connsiteX159" fmla="*/ 2058061 w 12192000"/>
              <a:gd name="connsiteY159" fmla="*/ 2047942 h 2237474"/>
              <a:gd name="connsiteX160" fmla="*/ 2055737 w 12192000"/>
              <a:gd name="connsiteY160" fmla="*/ 2047704 h 2237474"/>
              <a:gd name="connsiteX161" fmla="*/ 2042244 w 12192000"/>
              <a:gd name="connsiteY161" fmla="*/ 2055560 h 2237474"/>
              <a:gd name="connsiteX162" fmla="*/ 1976224 w 12192000"/>
              <a:gd name="connsiteY162" fmla="*/ 2074257 h 2237474"/>
              <a:gd name="connsiteX163" fmla="*/ 1877728 w 12192000"/>
              <a:gd name="connsiteY163" fmla="*/ 2101004 h 2237474"/>
              <a:gd name="connsiteX164" fmla="*/ 1759056 w 12192000"/>
              <a:gd name="connsiteY164" fmla="*/ 2125608 h 2237474"/>
              <a:gd name="connsiteX165" fmla="*/ 1637948 w 12192000"/>
              <a:gd name="connsiteY165" fmla="*/ 2172597 h 2237474"/>
              <a:gd name="connsiteX166" fmla="*/ 1434549 w 12192000"/>
              <a:gd name="connsiteY166" fmla="*/ 2234522 h 2237474"/>
              <a:gd name="connsiteX167" fmla="*/ 1398481 w 12192000"/>
              <a:gd name="connsiteY167" fmla="*/ 2237074 h 2237474"/>
              <a:gd name="connsiteX168" fmla="*/ 1398407 w 12192000"/>
              <a:gd name="connsiteY168" fmla="*/ 2237095 h 2237474"/>
              <a:gd name="connsiteX169" fmla="*/ 1370962 w 12192000"/>
              <a:gd name="connsiteY169" fmla="*/ 2237474 h 2237474"/>
              <a:gd name="connsiteX170" fmla="*/ 1356367 w 12192000"/>
              <a:gd name="connsiteY170" fmla="*/ 2235089 h 2237474"/>
              <a:gd name="connsiteX171" fmla="*/ 1324828 w 12192000"/>
              <a:gd name="connsiteY171" fmla="*/ 2231968 h 2237474"/>
              <a:gd name="connsiteX172" fmla="*/ 1297744 w 12192000"/>
              <a:gd name="connsiteY172" fmla="*/ 2235849 h 2237474"/>
              <a:gd name="connsiteX173" fmla="*/ 1286236 w 12192000"/>
              <a:gd name="connsiteY173" fmla="*/ 2233135 h 2237474"/>
              <a:gd name="connsiteX174" fmla="*/ 1283504 w 12192000"/>
              <a:gd name="connsiteY174" fmla="*/ 2233797 h 2237474"/>
              <a:gd name="connsiteX175" fmla="*/ 1279765 w 12192000"/>
              <a:gd name="connsiteY175" fmla="*/ 2229639 h 2237474"/>
              <a:gd name="connsiteX176" fmla="*/ 1195347 w 12192000"/>
              <a:gd name="connsiteY176" fmla="*/ 2212354 h 2237474"/>
              <a:gd name="connsiteX177" fmla="*/ 970251 w 12192000"/>
              <a:gd name="connsiteY177" fmla="*/ 2221029 h 2237474"/>
              <a:gd name="connsiteX178" fmla="*/ 812914 w 12192000"/>
              <a:gd name="connsiteY178" fmla="*/ 2202752 h 2237474"/>
              <a:gd name="connsiteX179" fmla="*/ 800195 w 12192000"/>
              <a:gd name="connsiteY179" fmla="*/ 2209407 h 2237474"/>
              <a:gd name="connsiteX180" fmla="*/ 784978 w 12192000"/>
              <a:gd name="connsiteY180" fmla="*/ 2212360 h 2237474"/>
              <a:gd name="connsiteX181" fmla="*/ 681987 w 12192000"/>
              <a:gd name="connsiteY181" fmla="*/ 2216757 h 2237474"/>
              <a:gd name="connsiteX182" fmla="*/ 669923 w 12192000"/>
              <a:gd name="connsiteY182" fmla="*/ 2211682 h 2237474"/>
              <a:gd name="connsiteX183" fmla="*/ 648680 w 12192000"/>
              <a:gd name="connsiteY183" fmla="*/ 2206229 h 2237474"/>
              <a:gd name="connsiteX184" fmla="*/ 597225 w 12192000"/>
              <a:gd name="connsiteY184" fmla="*/ 2180999 h 2237474"/>
              <a:gd name="connsiteX185" fmla="*/ 558449 w 12192000"/>
              <a:gd name="connsiteY185" fmla="*/ 2182346 h 2237474"/>
              <a:gd name="connsiteX186" fmla="*/ 550517 w 12192000"/>
              <a:gd name="connsiteY186" fmla="*/ 2182060 h 2237474"/>
              <a:gd name="connsiteX187" fmla="*/ 550309 w 12192000"/>
              <a:gd name="connsiteY187" fmla="*/ 2181825 h 2237474"/>
              <a:gd name="connsiteX188" fmla="*/ 541836 w 12192000"/>
              <a:gd name="connsiteY188" fmla="*/ 2181063 h 2237474"/>
              <a:gd name="connsiteX189" fmla="*/ 536057 w 12192000"/>
              <a:gd name="connsiteY189" fmla="*/ 2181537 h 2237474"/>
              <a:gd name="connsiteX190" fmla="*/ 520671 w 12192000"/>
              <a:gd name="connsiteY190" fmla="*/ 2180980 h 2237474"/>
              <a:gd name="connsiteX191" fmla="*/ 515024 w 12192000"/>
              <a:gd name="connsiteY191" fmla="*/ 2179258 h 2237474"/>
              <a:gd name="connsiteX192" fmla="*/ 512278 w 12192000"/>
              <a:gd name="connsiteY192" fmla="*/ 2176369 h 2237474"/>
              <a:gd name="connsiteX193" fmla="*/ 480419 w 12192000"/>
              <a:gd name="connsiteY193" fmla="*/ 2167807 h 2237474"/>
              <a:gd name="connsiteX194" fmla="*/ 413835 w 12192000"/>
              <a:gd name="connsiteY194" fmla="*/ 2156783 h 2237474"/>
              <a:gd name="connsiteX195" fmla="*/ 376513 w 12192000"/>
              <a:gd name="connsiteY195" fmla="*/ 2154014 h 2237474"/>
              <a:gd name="connsiteX196" fmla="*/ 273386 w 12192000"/>
              <a:gd name="connsiteY196" fmla="*/ 2142551 h 2237474"/>
              <a:gd name="connsiteX197" fmla="*/ 169207 w 12192000"/>
              <a:gd name="connsiteY197" fmla="*/ 2128100 h 2237474"/>
              <a:gd name="connsiteX198" fmla="*/ 93149 w 12192000"/>
              <a:gd name="connsiteY198" fmla="*/ 2105324 h 2237474"/>
              <a:gd name="connsiteX199" fmla="*/ 88109 w 12192000"/>
              <a:gd name="connsiteY199" fmla="*/ 2106704 h 2237474"/>
              <a:gd name="connsiteX200" fmla="*/ 80022 w 12192000"/>
              <a:gd name="connsiteY200" fmla="*/ 2107254 h 2237474"/>
              <a:gd name="connsiteX201" fmla="*/ 79717 w 12192000"/>
              <a:gd name="connsiteY201" fmla="*/ 2107046 h 2237474"/>
              <a:gd name="connsiteX202" fmla="*/ 72352 w 12192000"/>
              <a:gd name="connsiteY202" fmla="*/ 2107991 h 2237474"/>
              <a:gd name="connsiteX203" fmla="*/ 37645 w 12192000"/>
              <a:gd name="connsiteY203" fmla="*/ 2115401 h 2237474"/>
              <a:gd name="connsiteX204" fmla="*/ 4572 w 12192000"/>
              <a:gd name="connsiteY204" fmla="*/ 2111091 h 2237474"/>
              <a:gd name="connsiteX205" fmla="*/ 0 w 12192000"/>
              <a:gd name="connsiteY205" fmla="*/ 2110468 h 2237474"/>
              <a:gd name="connsiteX206" fmla="*/ 0 w 12192000"/>
              <a:gd name="connsiteY20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98048 w 12192000"/>
              <a:gd name="connsiteY23" fmla="*/ 863207 h 2237474"/>
              <a:gd name="connsiteX24" fmla="*/ 9683005 w 12192000"/>
              <a:gd name="connsiteY24" fmla="*/ 894128 h 2237474"/>
              <a:gd name="connsiteX25" fmla="*/ 9594438 w 12192000"/>
              <a:gd name="connsiteY25" fmla="*/ 919051 h 2237474"/>
              <a:gd name="connsiteX26" fmla="*/ 9577033 w 12192000"/>
              <a:gd name="connsiteY26" fmla="*/ 922857 h 2237474"/>
              <a:gd name="connsiteX27" fmla="*/ 9544189 w 12192000"/>
              <a:gd name="connsiteY27" fmla="*/ 938966 h 2237474"/>
              <a:gd name="connsiteX28" fmla="*/ 9500499 w 12192000"/>
              <a:gd name="connsiteY28" fmla="*/ 954680 h 2237474"/>
              <a:gd name="connsiteX29" fmla="*/ 9428195 w 12192000"/>
              <a:gd name="connsiteY29" fmla="*/ 986225 h 2237474"/>
              <a:gd name="connsiteX30" fmla="*/ 9410017 w 12192000"/>
              <a:gd name="connsiteY30" fmla="*/ 993931 h 2237474"/>
              <a:gd name="connsiteX31" fmla="*/ 9392919 w 12192000"/>
              <a:gd name="connsiteY31" fmla="*/ 994656 h 2237474"/>
              <a:gd name="connsiteX32" fmla="*/ 9278619 w 12192000"/>
              <a:gd name="connsiteY32" fmla="*/ 1011878 h 2237474"/>
              <a:gd name="connsiteX33" fmla="*/ 9268019 w 12192000"/>
              <a:gd name="connsiteY33" fmla="*/ 1007442 h 2237474"/>
              <a:gd name="connsiteX34" fmla="*/ 9234662 w 12192000"/>
              <a:gd name="connsiteY34" fmla="*/ 1023056 h 2237474"/>
              <a:gd name="connsiteX35" fmla="*/ 9181033 w 12192000"/>
              <a:gd name="connsiteY35" fmla="*/ 1037921 h 2237474"/>
              <a:gd name="connsiteX36" fmla="*/ 9155969 w 12192000"/>
              <a:gd name="connsiteY36" fmla="*/ 1046804 h 2237474"/>
              <a:gd name="connsiteX37" fmla="*/ 9133985 w 12192000"/>
              <a:gd name="connsiteY37" fmla="*/ 1046450 h 2237474"/>
              <a:gd name="connsiteX38" fmla="*/ 9012987 w 12192000"/>
              <a:gd name="connsiteY38" fmla="*/ 1061986 h 2237474"/>
              <a:gd name="connsiteX39" fmla="*/ 8968445 w 12192000"/>
              <a:gd name="connsiteY39" fmla="*/ 1052169 h 2237474"/>
              <a:gd name="connsiteX40" fmla="*/ 8958984 w 12192000"/>
              <a:gd name="connsiteY40" fmla="*/ 1057212 h 2237474"/>
              <a:gd name="connsiteX41" fmla="*/ 8886001 w 12192000"/>
              <a:gd name="connsiteY41" fmla="*/ 1067468 h 2237474"/>
              <a:gd name="connsiteX42" fmla="*/ 8838610 w 12192000"/>
              <a:gd name="connsiteY42" fmla="*/ 1075091 h 2237474"/>
              <a:gd name="connsiteX43" fmla="*/ 8750383 w 12192000"/>
              <a:gd name="connsiteY43" fmla="*/ 1097387 h 2237474"/>
              <a:gd name="connsiteX44" fmla="*/ 8665605 w 12192000"/>
              <a:gd name="connsiteY44" fmla="*/ 1110791 h 2237474"/>
              <a:gd name="connsiteX45" fmla="*/ 8584946 w 12192000"/>
              <a:gd name="connsiteY45" fmla="*/ 1135226 h 2237474"/>
              <a:gd name="connsiteX46" fmla="*/ 8460755 w 12192000"/>
              <a:gd name="connsiteY46" fmla="*/ 1203427 h 2237474"/>
              <a:gd name="connsiteX47" fmla="*/ 8419755 w 12192000"/>
              <a:gd name="connsiteY47" fmla="*/ 1216260 h 2237474"/>
              <a:gd name="connsiteX48" fmla="*/ 8411626 w 12192000"/>
              <a:gd name="connsiteY48" fmla="*/ 1214397 h 2237474"/>
              <a:gd name="connsiteX49" fmla="*/ 8363469 w 12192000"/>
              <a:gd name="connsiteY49" fmla="*/ 1246658 h 2237474"/>
              <a:gd name="connsiteX50" fmla="*/ 8275497 w 12192000"/>
              <a:gd name="connsiteY50" fmla="*/ 1264396 h 2237474"/>
              <a:gd name="connsiteX51" fmla="*/ 8206287 w 12192000"/>
              <a:gd name="connsiteY51" fmla="*/ 1273060 h 2237474"/>
              <a:gd name="connsiteX52" fmla="*/ 8168705 w 12192000"/>
              <a:gd name="connsiteY52" fmla="*/ 1279956 h 2237474"/>
              <a:gd name="connsiteX53" fmla="*/ 8139997 w 12192000"/>
              <a:gd name="connsiteY53" fmla="*/ 1282713 h 2237474"/>
              <a:gd name="connsiteX54" fmla="*/ 8074238 w 12192000"/>
              <a:gd name="connsiteY54" fmla="*/ 1301895 h 2237474"/>
              <a:gd name="connsiteX55" fmla="*/ 7968292 w 12192000"/>
              <a:gd name="connsiteY55" fmla="*/ 1338779 h 2237474"/>
              <a:gd name="connsiteX56" fmla="*/ 7902328 w 12192000"/>
              <a:gd name="connsiteY56" fmla="*/ 1345865 h 2237474"/>
              <a:gd name="connsiteX57" fmla="*/ 7875879 w 12192000"/>
              <a:gd name="connsiteY57" fmla="*/ 1345646 h 2237474"/>
              <a:gd name="connsiteX58" fmla="*/ 7840612 w 12192000"/>
              <a:gd name="connsiteY58" fmla="*/ 1369373 h 2237474"/>
              <a:gd name="connsiteX59" fmla="*/ 7786819 w 12192000"/>
              <a:gd name="connsiteY59" fmla="*/ 1378970 h 2237474"/>
              <a:gd name="connsiteX60" fmla="*/ 7548172 w 12192000"/>
              <a:gd name="connsiteY60" fmla="*/ 1417460 h 2237474"/>
              <a:gd name="connsiteX61" fmla="*/ 7483437 w 12192000"/>
              <a:gd name="connsiteY61" fmla="*/ 1478152 h 2237474"/>
              <a:gd name="connsiteX62" fmla="*/ 7377870 w 12192000"/>
              <a:gd name="connsiteY62" fmla="*/ 1523319 h 2237474"/>
              <a:gd name="connsiteX63" fmla="*/ 7230737 w 12192000"/>
              <a:gd name="connsiteY63" fmla="*/ 1562633 h 2237474"/>
              <a:gd name="connsiteX64" fmla="*/ 7224458 w 12192000"/>
              <a:gd name="connsiteY64" fmla="*/ 1573008 h 2237474"/>
              <a:gd name="connsiteX65" fmla="*/ 7183121 w 12192000"/>
              <a:gd name="connsiteY65" fmla="*/ 1595162 h 2237474"/>
              <a:gd name="connsiteX66" fmla="*/ 7164601 w 12192000"/>
              <a:gd name="connsiteY66" fmla="*/ 1606490 h 2237474"/>
              <a:gd name="connsiteX67" fmla="*/ 7092727 w 12192000"/>
              <a:gd name="connsiteY67" fmla="*/ 1623628 h 2237474"/>
              <a:gd name="connsiteX68" fmla="*/ 7031309 w 12192000"/>
              <a:gd name="connsiteY68" fmla="*/ 1619451 h 2237474"/>
              <a:gd name="connsiteX69" fmla="*/ 6999084 w 12192000"/>
              <a:gd name="connsiteY69" fmla="*/ 1634317 h 2237474"/>
              <a:gd name="connsiteX70" fmla="*/ 6992107 w 12192000"/>
              <a:gd name="connsiteY70" fmla="*/ 1636860 h 2237474"/>
              <a:gd name="connsiteX71" fmla="*/ 6900177 w 12192000"/>
              <a:gd name="connsiteY71" fmla="*/ 1636016 h 2237474"/>
              <a:gd name="connsiteX72" fmla="*/ 6795372 w 12192000"/>
              <a:gd name="connsiteY72" fmla="*/ 1644845 h 2237474"/>
              <a:gd name="connsiteX73" fmla="*/ 6692251 w 12192000"/>
              <a:gd name="connsiteY73" fmla="*/ 1656357 h 2237474"/>
              <a:gd name="connsiteX74" fmla="*/ 6655235 w 12192000"/>
              <a:gd name="connsiteY74" fmla="*/ 1661869 h 2237474"/>
              <a:gd name="connsiteX75" fmla="*/ 6554894 w 12192000"/>
              <a:gd name="connsiteY75" fmla="*/ 1664428 h 2237474"/>
              <a:gd name="connsiteX76" fmla="*/ 6516595 w 12192000"/>
              <a:gd name="connsiteY76" fmla="*/ 1667475 h 2237474"/>
              <a:gd name="connsiteX77" fmla="*/ 6508541 w 12192000"/>
              <a:gd name="connsiteY77" fmla="*/ 1668757 h 2237474"/>
              <a:gd name="connsiteX78" fmla="*/ 6471012 w 12192000"/>
              <a:gd name="connsiteY78" fmla="*/ 1678604 h 2237474"/>
              <a:gd name="connsiteX79" fmla="*/ 6364035 w 12192000"/>
              <a:gd name="connsiteY79" fmla="*/ 1667683 h 2237474"/>
              <a:gd name="connsiteX80" fmla="*/ 6280959 w 12192000"/>
              <a:gd name="connsiteY80" fmla="*/ 1689329 h 2237474"/>
              <a:gd name="connsiteX81" fmla="*/ 6243319 w 12192000"/>
              <a:gd name="connsiteY81" fmla="*/ 1695560 h 2237474"/>
              <a:gd name="connsiteX82" fmla="*/ 6098321 w 12192000"/>
              <a:gd name="connsiteY82" fmla="*/ 1721646 h 2237474"/>
              <a:gd name="connsiteX83" fmla="*/ 5880652 w 12192000"/>
              <a:gd name="connsiteY83" fmla="*/ 1779643 h 2237474"/>
              <a:gd name="connsiteX84" fmla="*/ 5785959 w 12192000"/>
              <a:gd name="connsiteY84" fmla="*/ 1775307 h 2237474"/>
              <a:gd name="connsiteX85" fmla="*/ 5643534 w 12192000"/>
              <a:gd name="connsiteY85" fmla="*/ 1802919 h 2237474"/>
              <a:gd name="connsiteX86" fmla="*/ 5518799 w 12192000"/>
              <a:gd name="connsiteY86" fmla="*/ 1818312 h 2237474"/>
              <a:gd name="connsiteX87" fmla="*/ 5505014 w 12192000"/>
              <a:gd name="connsiteY87" fmla="*/ 1819259 h 2237474"/>
              <a:gd name="connsiteX88" fmla="*/ 5453307 w 12192000"/>
              <a:gd name="connsiteY88" fmla="*/ 1815450 h 2237474"/>
              <a:gd name="connsiteX89" fmla="*/ 5364192 w 12192000"/>
              <a:gd name="connsiteY89" fmla="*/ 1826074 h 2237474"/>
              <a:gd name="connsiteX90" fmla="*/ 5350380 w 12192000"/>
              <a:gd name="connsiteY90" fmla="*/ 1830891 h 2237474"/>
              <a:gd name="connsiteX91" fmla="*/ 5259633 w 12192000"/>
              <a:gd name="connsiteY91" fmla="*/ 1837160 h 2237474"/>
              <a:gd name="connsiteX92" fmla="*/ 5197513 w 12192000"/>
              <a:gd name="connsiteY92" fmla="*/ 1844718 h 2237474"/>
              <a:gd name="connsiteX93" fmla="*/ 5168852 w 12192000"/>
              <a:gd name="connsiteY93" fmla="*/ 1844846 h 2237474"/>
              <a:gd name="connsiteX94" fmla="*/ 5114927 w 12192000"/>
              <a:gd name="connsiteY94" fmla="*/ 1847827 h 2237474"/>
              <a:gd name="connsiteX95" fmla="*/ 5108970 w 12192000"/>
              <a:gd name="connsiteY95" fmla="*/ 1847935 h 2237474"/>
              <a:gd name="connsiteX96" fmla="*/ 5067961 w 12192000"/>
              <a:gd name="connsiteY96" fmla="*/ 1845917 h 2237474"/>
              <a:gd name="connsiteX97" fmla="*/ 5007075 w 12192000"/>
              <a:gd name="connsiteY97" fmla="*/ 1838626 h 2237474"/>
              <a:gd name="connsiteX98" fmla="*/ 4944087 w 12192000"/>
              <a:gd name="connsiteY98" fmla="*/ 1823332 h 2237474"/>
              <a:gd name="connsiteX99" fmla="*/ 4907662 w 12192000"/>
              <a:gd name="connsiteY99" fmla="*/ 1816900 h 2237474"/>
              <a:gd name="connsiteX100" fmla="*/ 4882386 w 12192000"/>
              <a:gd name="connsiteY100" fmla="*/ 1809844 h 2237474"/>
              <a:gd name="connsiteX101" fmla="*/ 4811440 w 12192000"/>
              <a:gd name="connsiteY101" fmla="*/ 1804655 h 2237474"/>
              <a:gd name="connsiteX102" fmla="*/ 4691075 w 12192000"/>
              <a:gd name="connsiteY102" fmla="*/ 1801389 h 2237474"/>
              <a:gd name="connsiteX103" fmla="*/ 4611738 w 12192000"/>
              <a:gd name="connsiteY103" fmla="*/ 1776964 h 2237474"/>
              <a:gd name="connsiteX104" fmla="*/ 4560070 w 12192000"/>
              <a:gd name="connsiteY104" fmla="*/ 1785640 h 2237474"/>
              <a:gd name="connsiteX105" fmla="*/ 4536503 w 12192000"/>
              <a:gd name="connsiteY105" fmla="*/ 1785334 h 2237474"/>
              <a:gd name="connsiteX106" fmla="*/ 4513724 w 12192000"/>
              <a:gd name="connsiteY106" fmla="*/ 1791996 h 2237474"/>
              <a:gd name="connsiteX107" fmla="*/ 4459810 w 12192000"/>
              <a:gd name="connsiteY107" fmla="*/ 1797886 h 2237474"/>
              <a:gd name="connsiteX108" fmla="*/ 4379064 w 12192000"/>
              <a:gd name="connsiteY108" fmla="*/ 1817177 h 2237474"/>
              <a:gd name="connsiteX109" fmla="*/ 4319209 w 12192000"/>
              <a:gd name="connsiteY109" fmla="*/ 1834833 h 2237474"/>
              <a:gd name="connsiteX110" fmla="*/ 4290981 w 12192000"/>
              <a:gd name="connsiteY110" fmla="*/ 1839677 h 2237474"/>
              <a:gd name="connsiteX111" fmla="*/ 4285792 w 12192000"/>
              <a:gd name="connsiteY111" fmla="*/ 1836231 h 2237474"/>
              <a:gd name="connsiteX112" fmla="*/ 4238372 w 12192000"/>
              <a:gd name="connsiteY112" fmla="*/ 1851480 h 2237474"/>
              <a:gd name="connsiteX113" fmla="*/ 4232517 w 12192000"/>
              <a:gd name="connsiteY113" fmla="*/ 1852567 h 2237474"/>
              <a:gd name="connsiteX114" fmla="*/ 4191732 w 12192000"/>
              <a:gd name="connsiteY114" fmla="*/ 1857328 h 2237474"/>
              <a:gd name="connsiteX115" fmla="*/ 4065532 w 12192000"/>
              <a:gd name="connsiteY115" fmla="*/ 1855477 h 2237474"/>
              <a:gd name="connsiteX116" fmla="*/ 4028460 w 12192000"/>
              <a:gd name="connsiteY116" fmla="*/ 1855137 h 2237474"/>
              <a:gd name="connsiteX117" fmla="*/ 4002267 w 12192000"/>
              <a:gd name="connsiteY117" fmla="*/ 1852352 h 2237474"/>
              <a:gd name="connsiteX118" fmla="*/ 3931396 w 12192000"/>
              <a:gd name="connsiteY118" fmla="*/ 1858915 h 2237474"/>
              <a:gd name="connsiteX119" fmla="*/ 3812162 w 12192000"/>
              <a:gd name="connsiteY119" fmla="*/ 1875501 h 2237474"/>
              <a:gd name="connsiteX120" fmla="*/ 3729530 w 12192000"/>
              <a:gd name="connsiteY120" fmla="*/ 1864513 h 2237474"/>
              <a:gd name="connsiteX121" fmla="*/ 3680177 w 12192000"/>
              <a:gd name="connsiteY121" fmla="*/ 1881552 h 2237474"/>
              <a:gd name="connsiteX122" fmla="*/ 3567259 w 12192000"/>
              <a:gd name="connsiteY122" fmla="*/ 1893482 h 2237474"/>
              <a:gd name="connsiteX123" fmla="*/ 3405770 w 12192000"/>
              <a:gd name="connsiteY123" fmla="*/ 1904591 h 2237474"/>
              <a:gd name="connsiteX124" fmla="*/ 3280097 w 12192000"/>
              <a:gd name="connsiteY124" fmla="*/ 1919610 h 2237474"/>
              <a:gd name="connsiteX125" fmla="*/ 3123424 w 12192000"/>
              <a:gd name="connsiteY125" fmla="*/ 1952930 h 2237474"/>
              <a:gd name="connsiteX126" fmla="*/ 3009910 w 12192000"/>
              <a:gd name="connsiteY126" fmla="*/ 1957866 h 2237474"/>
              <a:gd name="connsiteX127" fmla="*/ 2995934 w 12192000"/>
              <a:gd name="connsiteY127" fmla="*/ 1967085 h 2237474"/>
              <a:gd name="connsiteX128" fmla="*/ 2980071 w 12192000"/>
              <a:gd name="connsiteY128" fmla="*/ 1972988 h 2237474"/>
              <a:gd name="connsiteX129" fmla="*/ 2978094 w 12192000"/>
              <a:gd name="connsiteY129" fmla="*/ 1972369 h 2237474"/>
              <a:gd name="connsiteX130" fmla="*/ 2942858 w 12192000"/>
              <a:gd name="connsiteY130" fmla="*/ 1981367 h 2237474"/>
              <a:gd name="connsiteX131" fmla="*/ 2875436 w 12192000"/>
              <a:gd name="connsiteY131" fmla="*/ 1996977 h 2237474"/>
              <a:gd name="connsiteX132" fmla="*/ 2874892 w 12192000"/>
              <a:gd name="connsiteY132" fmla="*/ 1996085 h 2237474"/>
              <a:gd name="connsiteX133" fmla="*/ 2864145 w 12192000"/>
              <a:gd name="connsiteY133" fmla="*/ 1994061 h 2237474"/>
              <a:gd name="connsiteX134" fmla="*/ 2843662 w 12192000"/>
              <a:gd name="connsiteY134" fmla="*/ 1992498 h 2237474"/>
              <a:gd name="connsiteX135" fmla="*/ 2796128 w 12192000"/>
              <a:gd name="connsiteY135" fmla="*/ 1976403 h 2237474"/>
              <a:gd name="connsiteX136" fmla="*/ 2756784 w 12192000"/>
              <a:gd name="connsiteY136" fmla="*/ 1985116 h 2237474"/>
              <a:gd name="connsiteX137" fmla="*/ 2748833 w 12192000"/>
              <a:gd name="connsiteY137" fmla="*/ 1986323 h 2237474"/>
              <a:gd name="connsiteX138" fmla="*/ 2748661 w 12192000"/>
              <a:gd name="connsiteY138" fmla="*/ 1986122 h 2237474"/>
              <a:gd name="connsiteX139" fmla="*/ 2740251 w 12192000"/>
              <a:gd name="connsiteY139" fmla="*/ 1986946 h 2237474"/>
              <a:gd name="connsiteX140" fmla="*/ 2718916 w 12192000"/>
              <a:gd name="connsiteY140" fmla="*/ 1990867 h 2237474"/>
              <a:gd name="connsiteX141" fmla="*/ 2713522 w 12192000"/>
              <a:gd name="connsiteY141" fmla="*/ 1990173 h 2237474"/>
              <a:gd name="connsiteX142" fmla="*/ 2680597 w 12192000"/>
              <a:gd name="connsiteY142" fmla="*/ 1984996 h 2237474"/>
              <a:gd name="connsiteX143" fmla="*/ 2578178 w 12192000"/>
              <a:gd name="connsiteY143" fmla="*/ 1990531 h 2237474"/>
              <a:gd name="connsiteX144" fmla="*/ 2476147 w 12192000"/>
              <a:gd name="connsiteY144" fmla="*/ 1998305 h 2237474"/>
              <a:gd name="connsiteX145" fmla="*/ 2373568 w 12192000"/>
              <a:gd name="connsiteY145" fmla="*/ 2003219 h 2237474"/>
              <a:gd name="connsiteX146" fmla="*/ 2321399 w 12192000"/>
              <a:gd name="connsiteY146" fmla="*/ 1989467 h 2237474"/>
              <a:gd name="connsiteX147" fmla="*/ 2315525 w 12192000"/>
              <a:gd name="connsiteY147" fmla="*/ 1989708 h 2237474"/>
              <a:gd name="connsiteX148" fmla="*/ 2300792 w 12192000"/>
              <a:gd name="connsiteY148" fmla="*/ 1994290 h 2237474"/>
              <a:gd name="connsiteX149" fmla="*/ 2295469 w 12192000"/>
              <a:gd name="connsiteY149" fmla="*/ 1996659 h 2237474"/>
              <a:gd name="connsiteX150" fmla="*/ 2287219 w 12192000"/>
              <a:gd name="connsiteY150" fmla="*/ 1998750 h 2237474"/>
              <a:gd name="connsiteX151" fmla="*/ 2286948 w 12192000"/>
              <a:gd name="connsiteY151" fmla="*/ 1998596 h 2237474"/>
              <a:gd name="connsiteX152" fmla="*/ 2243069 w 12192000"/>
              <a:gd name="connsiteY152" fmla="*/ 2015111 h 2237474"/>
              <a:gd name="connsiteX153" fmla="*/ 2186609 w 12192000"/>
              <a:gd name="connsiteY153" fmla="*/ 2008263 h 2237474"/>
              <a:gd name="connsiteX154" fmla="*/ 2164831 w 12192000"/>
              <a:gd name="connsiteY154" fmla="*/ 2010143 h 2237474"/>
              <a:gd name="connsiteX155" fmla="*/ 2152836 w 12192000"/>
              <a:gd name="connsiteY155" fmla="*/ 2010048 h 2237474"/>
              <a:gd name="connsiteX156" fmla="*/ 2117102 w 12192000"/>
              <a:gd name="connsiteY156" fmla="*/ 2023004 h 2237474"/>
              <a:gd name="connsiteX157" fmla="*/ 2111935 w 12192000"/>
              <a:gd name="connsiteY157" fmla="*/ 2023163 h 2237474"/>
              <a:gd name="connsiteX158" fmla="*/ 2089991 w 12192000"/>
              <a:gd name="connsiteY158" fmla="*/ 2034193 h 2237474"/>
              <a:gd name="connsiteX159" fmla="*/ 2058061 w 12192000"/>
              <a:gd name="connsiteY159" fmla="*/ 2047942 h 2237474"/>
              <a:gd name="connsiteX160" fmla="*/ 2055737 w 12192000"/>
              <a:gd name="connsiteY160" fmla="*/ 2047704 h 2237474"/>
              <a:gd name="connsiteX161" fmla="*/ 2042244 w 12192000"/>
              <a:gd name="connsiteY161" fmla="*/ 2055560 h 2237474"/>
              <a:gd name="connsiteX162" fmla="*/ 1976224 w 12192000"/>
              <a:gd name="connsiteY162" fmla="*/ 2074257 h 2237474"/>
              <a:gd name="connsiteX163" fmla="*/ 1877728 w 12192000"/>
              <a:gd name="connsiteY163" fmla="*/ 2101004 h 2237474"/>
              <a:gd name="connsiteX164" fmla="*/ 1759056 w 12192000"/>
              <a:gd name="connsiteY164" fmla="*/ 2125608 h 2237474"/>
              <a:gd name="connsiteX165" fmla="*/ 1637948 w 12192000"/>
              <a:gd name="connsiteY165" fmla="*/ 2172597 h 2237474"/>
              <a:gd name="connsiteX166" fmla="*/ 1434549 w 12192000"/>
              <a:gd name="connsiteY166" fmla="*/ 2234522 h 2237474"/>
              <a:gd name="connsiteX167" fmla="*/ 1398481 w 12192000"/>
              <a:gd name="connsiteY167" fmla="*/ 2237074 h 2237474"/>
              <a:gd name="connsiteX168" fmla="*/ 1398407 w 12192000"/>
              <a:gd name="connsiteY168" fmla="*/ 2237095 h 2237474"/>
              <a:gd name="connsiteX169" fmla="*/ 1370962 w 12192000"/>
              <a:gd name="connsiteY169" fmla="*/ 2237474 h 2237474"/>
              <a:gd name="connsiteX170" fmla="*/ 1356367 w 12192000"/>
              <a:gd name="connsiteY170" fmla="*/ 2235089 h 2237474"/>
              <a:gd name="connsiteX171" fmla="*/ 1324828 w 12192000"/>
              <a:gd name="connsiteY171" fmla="*/ 2231968 h 2237474"/>
              <a:gd name="connsiteX172" fmla="*/ 1297744 w 12192000"/>
              <a:gd name="connsiteY172" fmla="*/ 2235849 h 2237474"/>
              <a:gd name="connsiteX173" fmla="*/ 1286236 w 12192000"/>
              <a:gd name="connsiteY173" fmla="*/ 2233135 h 2237474"/>
              <a:gd name="connsiteX174" fmla="*/ 1283504 w 12192000"/>
              <a:gd name="connsiteY174" fmla="*/ 2233797 h 2237474"/>
              <a:gd name="connsiteX175" fmla="*/ 1279765 w 12192000"/>
              <a:gd name="connsiteY175" fmla="*/ 2229639 h 2237474"/>
              <a:gd name="connsiteX176" fmla="*/ 1195347 w 12192000"/>
              <a:gd name="connsiteY176" fmla="*/ 2212354 h 2237474"/>
              <a:gd name="connsiteX177" fmla="*/ 970251 w 12192000"/>
              <a:gd name="connsiteY177" fmla="*/ 2221029 h 2237474"/>
              <a:gd name="connsiteX178" fmla="*/ 812914 w 12192000"/>
              <a:gd name="connsiteY178" fmla="*/ 2202752 h 2237474"/>
              <a:gd name="connsiteX179" fmla="*/ 800195 w 12192000"/>
              <a:gd name="connsiteY179" fmla="*/ 2209407 h 2237474"/>
              <a:gd name="connsiteX180" fmla="*/ 784978 w 12192000"/>
              <a:gd name="connsiteY180" fmla="*/ 2212360 h 2237474"/>
              <a:gd name="connsiteX181" fmla="*/ 681987 w 12192000"/>
              <a:gd name="connsiteY181" fmla="*/ 2216757 h 2237474"/>
              <a:gd name="connsiteX182" fmla="*/ 669923 w 12192000"/>
              <a:gd name="connsiteY182" fmla="*/ 2211682 h 2237474"/>
              <a:gd name="connsiteX183" fmla="*/ 648680 w 12192000"/>
              <a:gd name="connsiteY183" fmla="*/ 2206229 h 2237474"/>
              <a:gd name="connsiteX184" fmla="*/ 597225 w 12192000"/>
              <a:gd name="connsiteY184" fmla="*/ 2180999 h 2237474"/>
              <a:gd name="connsiteX185" fmla="*/ 558449 w 12192000"/>
              <a:gd name="connsiteY185" fmla="*/ 2182346 h 2237474"/>
              <a:gd name="connsiteX186" fmla="*/ 550517 w 12192000"/>
              <a:gd name="connsiteY186" fmla="*/ 2182060 h 2237474"/>
              <a:gd name="connsiteX187" fmla="*/ 550309 w 12192000"/>
              <a:gd name="connsiteY187" fmla="*/ 2181825 h 2237474"/>
              <a:gd name="connsiteX188" fmla="*/ 541836 w 12192000"/>
              <a:gd name="connsiteY188" fmla="*/ 2181063 h 2237474"/>
              <a:gd name="connsiteX189" fmla="*/ 536057 w 12192000"/>
              <a:gd name="connsiteY189" fmla="*/ 2181537 h 2237474"/>
              <a:gd name="connsiteX190" fmla="*/ 520671 w 12192000"/>
              <a:gd name="connsiteY190" fmla="*/ 2180980 h 2237474"/>
              <a:gd name="connsiteX191" fmla="*/ 515024 w 12192000"/>
              <a:gd name="connsiteY191" fmla="*/ 2179258 h 2237474"/>
              <a:gd name="connsiteX192" fmla="*/ 512278 w 12192000"/>
              <a:gd name="connsiteY192" fmla="*/ 2176369 h 2237474"/>
              <a:gd name="connsiteX193" fmla="*/ 480419 w 12192000"/>
              <a:gd name="connsiteY193" fmla="*/ 2167807 h 2237474"/>
              <a:gd name="connsiteX194" fmla="*/ 413835 w 12192000"/>
              <a:gd name="connsiteY194" fmla="*/ 2156783 h 2237474"/>
              <a:gd name="connsiteX195" fmla="*/ 376513 w 12192000"/>
              <a:gd name="connsiteY195" fmla="*/ 2154014 h 2237474"/>
              <a:gd name="connsiteX196" fmla="*/ 273386 w 12192000"/>
              <a:gd name="connsiteY196" fmla="*/ 2142551 h 2237474"/>
              <a:gd name="connsiteX197" fmla="*/ 169207 w 12192000"/>
              <a:gd name="connsiteY197" fmla="*/ 2128100 h 2237474"/>
              <a:gd name="connsiteX198" fmla="*/ 93149 w 12192000"/>
              <a:gd name="connsiteY198" fmla="*/ 2105324 h 2237474"/>
              <a:gd name="connsiteX199" fmla="*/ 88109 w 12192000"/>
              <a:gd name="connsiteY199" fmla="*/ 2106704 h 2237474"/>
              <a:gd name="connsiteX200" fmla="*/ 80022 w 12192000"/>
              <a:gd name="connsiteY200" fmla="*/ 2107254 h 2237474"/>
              <a:gd name="connsiteX201" fmla="*/ 79717 w 12192000"/>
              <a:gd name="connsiteY201" fmla="*/ 2107046 h 2237474"/>
              <a:gd name="connsiteX202" fmla="*/ 72352 w 12192000"/>
              <a:gd name="connsiteY202" fmla="*/ 2107991 h 2237474"/>
              <a:gd name="connsiteX203" fmla="*/ 37645 w 12192000"/>
              <a:gd name="connsiteY203" fmla="*/ 2115401 h 2237474"/>
              <a:gd name="connsiteX204" fmla="*/ 4572 w 12192000"/>
              <a:gd name="connsiteY204" fmla="*/ 2111091 h 2237474"/>
              <a:gd name="connsiteX205" fmla="*/ 0 w 12192000"/>
              <a:gd name="connsiteY205" fmla="*/ 2110468 h 2237474"/>
              <a:gd name="connsiteX206" fmla="*/ 0 w 12192000"/>
              <a:gd name="connsiteY20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11200 w 12192000"/>
              <a:gd name="connsiteY18" fmla="*/ 767513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767091 w 12192000"/>
              <a:gd name="connsiteY23" fmla="*/ 870550 h 2237474"/>
              <a:gd name="connsiteX24" fmla="*/ 9683005 w 12192000"/>
              <a:gd name="connsiteY24" fmla="*/ 894128 h 2237474"/>
              <a:gd name="connsiteX25" fmla="*/ 9594438 w 12192000"/>
              <a:gd name="connsiteY25" fmla="*/ 919051 h 2237474"/>
              <a:gd name="connsiteX26" fmla="*/ 9577033 w 12192000"/>
              <a:gd name="connsiteY26" fmla="*/ 922857 h 2237474"/>
              <a:gd name="connsiteX27" fmla="*/ 9544189 w 12192000"/>
              <a:gd name="connsiteY27" fmla="*/ 938966 h 2237474"/>
              <a:gd name="connsiteX28" fmla="*/ 9500499 w 12192000"/>
              <a:gd name="connsiteY28" fmla="*/ 954680 h 2237474"/>
              <a:gd name="connsiteX29" fmla="*/ 9428195 w 12192000"/>
              <a:gd name="connsiteY29" fmla="*/ 986225 h 2237474"/>
              <a:gd name="connsiteX30" fmla="*/ 9410017 w 12192000"/>
              <a:gd name="connsiteY30" fmla="*/ 993931 h 2237474"/>
              <a:gd name="connsiteX31" fmla="*/ 9392919 w 12192000"/>
              <a:gd name="connsiteY31" fmla="*/ 994656 h 2237474"/>
              <a:gd name="connsiteX32" fmla="*/ 9278619 w 12192000"/>
              <a:gd name="connsiteY32" fmla="*/ 1011878 h 2237474"/>
              <a:gd name="connsiteX33" fmla="*/ 9268019 w 12192000"/>
              <a:gd name="connsiteY33" fmla="*/ 1007442 h 2237474"/>
              <a:gd name="connsiteX34" fmla="*/ 9234662 w 12192000"/>
              <a:gd name="connsiteY34" fmla="*/ 1023056 h 2237474"/>
              <a:gd name="connsiteX35" fmla="*/ 9181033 w 12192000"/>
              <a:gd name="connsiteY35" fmla="*/ 1037921 h 2237474"/>
              <a:gd name="connsiteX36" fmla="*/ 9155969 w 12192000"/>
              <a:gd name="connsiteY36" fmla="*/ 1046804 h 2237474"/>
              <a:gd name="connsiteX37" fmla="*/ 9133985 w 12192000"/>
              <a:gd name="connsiteY37" fmla="*/ 1046450 h 2237474"/>
              <a:gd name="connsiteX38" fmla="*/ 9012987 w 12192000"/>
              <a:gd name="connsiteY38" fmla="*/ 1061986 h 2237474"/>
              <a:gd name="connsiteX39" fmla="*/ 8968445 w 12192000"/>
              <a:gd name="connsiteY39" fmla="*/ 1052169 h 2237474"/>
              <a:gd name="connsiteX40" fmla="*/ 8958984 w 12192000"/>
              <a:gd name="connsiteY40" fmla="*/ 1057212 h 2237474"/>
              <a:gd name="connsiteX41" fmla="*/ 8886001 w 12192000"/>
              <a:gd name="connsiteY41" fmla="*/ 1067468 h 2237474"/>
              <a:gd name="connsiteX42" fmla="*/ 8838610 w 12192000"/>
              <a:gd name="connsiteY42" fmla="*/ 1075091 h 2237474"/>
              <a:gd name="connsiteX43" fmla="*/ 8750383 w 12192000"/>
              <a:gd name="connsiteY43" fmla="*/ 1097387 h 2237474"/>
              <a:gd name="connsiteX44" fmla="*/ 8665605 w 12192000"/>
              <a:gd name="connsiteY44" fmla="*/ 1110791 h 2237474"/>
              <a:gd name="connsiteX45" fmla="*/ 8584946 w 12192000"/>
              <a:gd name="connsiteY45" fmla="*/ 1135226 h 2237474"/>
              <a:gd name="connsiteX46" fmla="*/ 8460755 w 12192000"/>
              <a:gd name="connsiteY46" fmla="*/ 1203427 h 2237474"/>
              <a:gd name="connsiteX47" fmla="*/ 8419755 w 12192000"/>
              <a:gd name="connsiteY47" fmla="*/ 1216260 h 2237474"/>
              <a:gd name="connsiteX48" fmla="*/ 8411626 w 12192000"/>
              <a:gd name="connsiteY48" fmla="*/ 1214397 h 2237474"/>
              <a:gd name="connsiteX49" fmla="*/ 8363469 w 12192000"/>
              <a:gd name="connsiteY49" fmla="*/ 1246658 h 2237474"/>
              <a:gd name="connsiteX50" fmla="*/ 8275497 w 12192000"/>
              <a:gd name="connsiteY50" fmla="*/ 1264396 h 2237474"/>
              <a:gd name="connsiteX51" fmla="*/ 8206287 w 12192000"/>
              <a:gd name="connsiteY51" fmla="*/ 1273060 h 2237474"/>
              <a:gd name="connsiteX52" fmla="*/ 8168705 w 12192000"/>
              <a:gd name="connsiteY52" fmla="*/ 1279956 h 2237474"/>
              <a:gd name="connsiteX53" fmla="*/ 8139997 w 12192000"/>
              <a:gd name="connsiteY53" fmla="*/ 1282713 h 2237474"/>
              <a:gd name="connsiteX54" fmla="*/ 8074238 w 12192000"/>
              <a:gd name="connsiteY54" fmla="*/ 1301895 h 2237474"/>
              <a:gd name="connsiteX55" fmla="*/ 7968292 w 12192000"/>
              <a:gd name="connsiteY55" fmla="*/ 1338779 h 2237474"/>
              <a:gd name="connsiteX56" fmla="*/ 7902328 w 12192000"/>
              <a:gd name="connsiteY56" fmla="*/ 1345865 h 2237474"/>
              <a:gd name="connsiteX57" fmla="*/ 7875879 w 12192000"/>
              <a:gd name="connsiteY57" fmla="*/ 1345646 h 2237474"/>
              <a:gd name="connsiteX58" fmla="*/ 7840612 w 12192000"/>
              <a:gd name="connsiteY58" fmla="*/ 1369373 h 2237474"/>
              <a:gd name="connsiteX59" fmla="*/ 7786819 w 12192000"/>
              <a:gd name="connsiteY59" fmla="*/ 1378970 h 2237474"/>
              <a:gd name="connsiteX60" fmla="*/ 7548172 w 12192000"/>
              <a:gd name="connsiteY60" fmla="*/ 1417460 h 2237474"/>
              <a:gd name="connsiteX61" fmla="*/ 7483437 w 12192000"/>
              <a:gd name="connsiteY61" fmla="*/ 1478152 h 2237474"/>
              <a:gd name="connsiteX62" fmla="*/ 7377870 w 12192000"/>
              <a:gd name="connsiteY62" fmla="*/ 1523319 h 2237474"/>
              <a:gd name="connsiteX63" fmla="*/ 7230737 w 12192000"/>
              <a:gd name="connsiteY63" fmla="*/ 1562633 h 2237474"/>
              <a:gd name="connsiteX64" fmla="*/ 7224458 w 12192000"/>
              <a:gd name="connsiteY64" fmla="*/ 1573008 h 2237474"/>
              <a:gd name="connsiteX65" fmla="*/ 7183121 w 12192000"/>
              <a:gd name="connsiteY65" fmla="*/ 1595162 h 2237474"/>
              <a:gd name="connsiteX66" fmla="*/ 7164601 w 12192000"/>
              <a:gd name="connsiteY66" fmla="*/ 1606490 h 2237474"/>
              <a:gd name="connsiteX67" fmla="*/ 7092727 w 12192000"/>
              <a:gd name="connsiteY67" fmla="*/ 1623628 h 2237474"/>
              <a:gd name="connsiteX68" fmla="*/ 7031309 w 12192000"/>
              <a:gd name="connsiteY68" fmla="*/ 1619451 h 2237474"/>
              <a:gd name="connsiteX69" fmla="*/ 6999084 w 12192000"/>
              <a:gd name="connsiteY69" fmla="*/ 1634317 h 2237474"/>
              <a:gd name="connsiteX70" fmla="*/ 6992107 w 12192000"/>
              <a:gd name="connsiteY70" fmla="*/ 1636860 h 2237474"/>
              <a:gd name="connsiteX71" fmla="*/ 6900177 w 12192000"/>
              <a:gd name="connsiteY71" fmla="*/ 1636016 h 2237474"/>
              <a:gd name="connsiteX72" fmla="*/ 6795372 w 12192000"/>
              <a:gd name="connsiteY72" fmla="*/ 1644845 h 2237474"/>
              <a:gd name="connsiteX73" fmla="*/ 6692251 w 12192000"/>
              <a:gd name="connsiteY73" fmla="*/ 1656357 h 2237474"/>
              <a:gd name="connsiteX74" fmla="*/ 6655235 w 12192000"/>
              <a:gd name="connsiteY74" fmla="*/ 1661869 h 2237474"/>
              <a:gd name="connsiteX75" fmla="*/ 6554894 w 12192000"/>
              <a:gd name="connsiteY75" fmla="*/ 1664428 h 2237474"/>
              <a:gd name="connsiteX76" fmla="*/ 6516595 w 12192000"/>
              <a:gd name="connsiteY76" fmla="*/ 1667475 h 2237474"/>
              <a:gd name="connsiteX77" fmla="*/ 6508541 w 12192000"/>
              <a:gd name="connsiteY77" fmla="*/ 1668757 h 2237474"/>
              <a:gd name="connsiteX78" fmla="*/ 6471012 w 12192000"/>
              <a:gd name="connsiteY78" fmla="*/ 1678604 h 2237474"/>
              <a:gd name="connsiteX79" fmla="*/ 6364035 w 12192000"/>
              <a:gd name="connsiteY79" fmla="*/ 1667683 h 2237474"/>
              <a:gd name="connsiteX80" fmla="*/ 6280959 w 12192000"/>
              <a:gd name="connsiteY80" fmla="*/ 1689329 h 2237474"/>
              <a:gd name="connsiteX81" fmla="*/ 6243319 w 12192000"/>
              <a:gd name="connsiteY81" fmla="*/ 1695560 h 2237474"/>
              <a:gd name="connsiteX82" fmla="*/ 6098321 w 12192000"/>
              <a:gd name="connsiteY82" fmla="*/ 1721646 h 2237474"/>
              <a:gd name="connsiteX83" fmla="*/ 5880652 w 12192000"/>
              <a:gd name="connsiteY83" fmla="*/ 1779643 h 2237474"/>
              <a:gd name="connsiteX84" fmla="*/ 5785959 w 12192000"/>
              <a:gd name="connsiteY84" fmla="*/ 1775307 h 2237474"/>
              <a:gd name="connsiteX85" fmla="*/ 5643534 w 12192000"/>
              <a:gd name="connsiteY85" fmla="*/ 1802919 h 2237474"/>
              <a:gd name="connsiteX86" fmla="*/ 5518799 w 12192000"/>
              <a:gd name="connsiteY86" fmla="*/ 1818312 h 2237474"/>
              <a:gd name="connsiteX87" fmla="*/ 5505014 w 12192000"/>
              <a:gd name="connsiteY87" fmla="*/ 1819259 h 2237474"/>
              <a:gd name="connsiteX88" fmla="*/ 5453307 w 12192000"/>
              <a:gd name="connsiteY88" fmla="*/ 1815450 h 2237474"/>
              <a:gd name="connsiteX89" fmla="*/ 5364192 w 12192000"/>
              <a:gd name="connsiteY89" fmla="*/ 1826074 h 2237474"/>
              <a:gd name="connsiteX90" fmla="*/ 5350380 w 12192000"/>
              <a:gd name="connsiteY90" fmla="*/ 1830891 h 2237474"/>
              <a:gd name="connsiteX91" fmla="*/ 5259633 w 12192000"/>
              <a:gd name="connsiteY91" fmla="*/ 1837160 h 2237474"/>
              <a:gd name="connsiteX92" fmla="*/ 5197513 w 12192000"/>
              <a:gd name="connsiteY92" fmla="*/ 1844718 h 2237474"/>
              <a:gd name="connsiteX93" fmla="*/ 5168852 w 12192000"/>
              <a:gd name="connsiteY93" fmla="*/ 1844846 h 2237474"/>
              <a:gd name="connsiteX94" fmla="*/ 5114927 w 12192000"/>
              <a:gd name="connsiteY94" fmla="*/ 1847827 h 2237474"/>
              <a:gd name="connsiteX95" fmla="*/ 5108970 w 12192000"/>
              <a:gd name="connsiteY95" fmla="*/ 1847935 h 2237474"/>
              <a:gd name="connsiteX96" fmla="*/ 5067961 w 12192000"/>
              <a:gd name="connsiteY96" fmla="*/ 1845917 h 2237474"/>
              <a:gd name="connsiteX97" fmla="*/ 5007075 w 12192000"/>
              <a:gd name="connsiteY97" fmla="*/ 1838626 h 2237474"/>
              <a:gd name="connsiteX98" fmla="*/ 4944087 w 12192000"/>
              <a:gd name="connsiteY98" fmla="*/ 1823332 h 2237474"/>
              <a:gd name="connsiteX99" fmla="*/ 4907662 w 12192000"/>
              <a:gd name="connsiteY99" fmla="*/ 1816900 h 2237474"/>
              <a:gd name="connsiteX100" fmla="*/ 4882386 w 12192000"/>
              <a:gd name="connsiteY100" fmla="*/ 1809844 h 2237474"/>
              <a:gd name="connsiteX101" fmla="*/ 4811440 w 12192000"/>
              <a:gd name="connsiteY101" fmla="*/ 1804655 h 2237474"/>
              <a:gd name="connsiteX102" fmla="*/ 4691075 w 12192000"/>
              <a:gd name="connsiteY102" fmla="*/ 1801389 h 2237474"/>
              <a:gd name="connsiteX103" fmla="*/ 4611738 w 12192000"/>
              <a:gd name="connsiteY103" fmla="*/ 1776964 h 2237474"/>
              <a:gd name="connsiteX104" fmla="*/ 4560070 w 12192000"/>
              <a:gd name="connsiteY104" fmla="*/ 1785640 h 2237474"/>
              <a:gd name="connsiteX105" fmla="*/ 4536503 w 12192000"/>
              <a:gd name="connsiteY105" fmla="*/ 1785334 h 2237474"/>
              <a:gd name="connsiteX106" fmla="*/ 4513724 w 12192000"/>
              <a:gd name="connsiteY106" fmla="*/ 1791996 h 2237474"/>
              <a:gd name="connsiteX107" fmla="*/ 4459810 w 12192000"/>
              <a:gd name="connsiteY107" fmla="*/ 1797886 h 2237474"/>
              <a:gd name="connsiteX108" fmla="*/ 4379064 w 12192000"/>
              <a:gd name="connsiteY108" fmla="*/ 1817177 h 2237474"/>
              <a:gd name="connsiteX109" fmla="*/ 4319209 w 12192000"/>
              <a:gd name="connsiteY109" fmla="*/ 1834833 h 2237474"/>
              <a:gd name="connsiteX110" fmla="*/ 4290981 w 12192000"/>
              <a:gd name="connsiteY110" fmla="*/ 1839677 h 2237474"/>
              <a:gd name="connsiteX111" fmla="*/ 4285792 w 12192000"/>
              <a:gd name="connsiteY111" fmla="*/ 1836231 h 2237474"/>
              <a:gd name="connsiteX112" fmla="*/ 4238372 w 12192000"/>
              <a:gd name="connsiteY112" fmla="*/ 1851480 h 2237474"/>
              <a:gd name="connsiteX113" fmla="*/ 4232517 w 12192000"/>
              <a:gd name="connsiteY113" fmla="*/ 1852567 h 2237474"/>
              <a:gd name="connsiteX114" fmla="*/ 4191732 w 12192000"/>
              <a:gd name="connsiteY114" fmla="*/ 1857328 h 2237474"/>
              <a:gd name="connsiteX115" fmla="*/ 4065532 w 12192000"/>
              <a:gd name="connsiteY115" fmla="*/ 1855477 h 2237474"/>
              <a:gd name="connsiteX116" fmla="*/ 4028460 w 12192000"/>
              <a:gd name="connsiteY116" fmla="*/ 1855137 h 2237474"/>
              <a:gd name="connsiteX117" fmla="*/ 4002267 w 12192000"/>
              <a:gd name="connsiteY117" fmla="*/ 1852352 h 2237474"/>
              <a:gd name="connsiteX118" fmla="*/ 3931396 w 12192000"/>
              <a:gd name="connsiteY118" fmla="*/ 1858915 h 2237474"/>
              <a:gd name="connsiteX119" fmla="*/ 3812162 w 12192000"/>
              <a:gd name="connsiteY119" fmla="*/ 1875501 h 2237474"/>
              <a:gd name="connsiteX120" fmla="*/ 3729530 w 12192000"/>
              <a:gd name="connsiteY120" fmla="*/ 1864513 h 2237474"/>
              <a:gd name="connsiteX121" fmla="*/ 3680177 w 12192000"/>
              <a:gd name="connsiteY121" fmla="*/ 1881552 h 2237474"/>
              <a:gd name="connsiteX122" fmla="*/ 3567259 w 12192000"/>
              <a:gd name="connsiteY122" fmla="*/ 1893482 h 2237474"/>
              <a:gd name="connsiteX123" fmla="*/ 3405770 w 12192000"/>
              <a:gd name="connsiteY123" fmla="*/ 1904591 h 2237474"/>
              <a:gd name="connsiteX124" fmla="*/ 3280097 w 12192000"/>
              <a:gd name="connsiteY124" fmla="*/ 1919610 h 2237474"/>
              <a:gd name="connsiteX125" fmla="*/ 3123424 w 12192000"/>
              <a:gd name="connsiteY125" fmla="*/ 1952930 h 2237474"/>
              <a:gd name="connsiteX126" fmla="*/ 3009910 w 12192000"/>
              <a:gd name="connsiteY126" fmla="*/ 1957866 h 2237474"/>
              <a:gd name="connsiteX127" fmla="*/ 2995934 w 12192000"/>
              <a:gd name="connsiteY127" fmla="*/ 1967085 h 2237474"/>
              <a:gd name="connsiteX128" fmla="*/ 2980071 w 12192000"/>
              <a:gd name="connsiteY128" fmla="*/ 1972988 h 2237474"/>
              <a:gd name="connsiteX129" fmla="*/ 2978094 w 12192000"/>
              <a:gd name="connsiteY129" fmla="*/ 1972369 h 2237474"/>
              <a:gd name="connsiteX130" fmla="*/ 2942858 w 12192000"/>
              <a:gd name="connsiteY130" fmla="*/ 1981367 h 2237474"/>
              <a:gd name="connsiteX131" fmla="*/ 2875436 w 12192000"/>
              <a:gd name="connsiteY131" fmla="*/ 1996977 h 2237474"/>
              <a:gd name="connsiteX132" fmla="*/ 2874892 w 12192000"/>
              <a:gd name="connsiteY132" fmla="*/ 1996085 h 2237474"/>
              <a:gd name="connsiteX133" fmla="*/ 2864145 w 12192000"/>
              <a:gd name="connsiteY133" fmla="*/ 1994061 h 2237474"/>
              <a:gd name="connsiteX134" fmla="*/ 2843662 w 12192000"/>
              <a:gd name="connsiteY134" fmla="*/ 1992498 h 2237474"/>
              <a:gd name="connsiteX135" fmla="*/ 2796128 w 12192000"/>
              <a:gd name="connsiteY135" fmla="*/ 1976403 h 2237474"/>
              <a:gd name="connsiteX136" fmla="*/ 2756784 w 12192000"/>
              <a:gd name="connsiteY136" fmla="*/ 1985116 h 2237474"/>
              <a:gd name="connsiteX137" fmla="*/ 2748833 w 12192000"/>
              <a:gd name="connsiteY137" fmla="*/ 1986323 h 2237474"/>
              <a:gd name="connsiteX138" fmla="*/ 2748661 w 12192000"/>
              <a:gd name="connsiteY138" fmla="*/ 1986122 h 2237474"/>
              <a:gd name="connsiteX139" fmla="*/ 2740251 w 12192000"/>
              <a:gd name="connsiteY139" fmla="*/ 1986946 h 2237474"/>
              <a:gd name="connsiteX140" fmla="*/ 2718916 w 12192000"/>
              <a:gd name="connsiteY140" fmla="*/ 1990867 h 2237474"/>
              <a:gd name="connsiteX141" fmla="*/ 2713522 w 12192000"/>
              <a:gd name="connsiteY141" fmla="*/ 1990173 h 2237474"/>
              <a:gd name="connsiteX142" fmla="*/ 2680597 w 12192000"/>
              <a:gd name="connsiteY142" fmla="*/ 1984996 h 2237474"/>
              <a:gd name="connsiteX143" fmla="*/ 2578178 w 12192000"/>
              <a:gd name="connsiteY143" fmla="*/ 1990531 h 2237474"/>
              <a:gd name="connsiteX144" fmla="*/ 2476147 w 12192000"/>
              <a:gd name="connsiteY144" fmla="*/ 1998305 h 2237474"/>
              <a:gd name="connsiteX145" fmla="*/ 2373568 w 12192000"/>
              <a:gd name="connsiteY145" fmla="*/ 2003219 h 2237474"/>
              <a:gd name="connsiteX146" fmla="*/ 2321399 w 12192000"/>
              <a:gd name="connsiteY146" fmla="*/ 1989467 h 2237474"/>
              <a:gd name="connsiteX147" fmla="*/ 2315525 w 12192000"/>
              <a:gd name="connsiteY147" fmla="*/ 1989708 h 2237474"/>
              <a:gd name="connsiteX148" fmla="*/ 2300792 w 12192000"/>
              <a:gd name="connsiteY148" fmla="*/ 1994290 h 2237474"/>
              <a:gd name="connsiteX149" fmla="*/ 2295469 w 12192000"/>
              <a:gd name="connsiteY149" fmla="*/ 1996659 h 2237474"/>
              <a:gd name="connsiteX150" fmla="*/ 2287219 w 12192000"/>
              <a:gd name="connsiteY150" fmla="*/ 1998750 h 2237474"/>
              <a:gd name="connsiteX151" fmla="*/ 2286948 w 12192000"/>
              <a:gd name="connsiteY151" fmla="*/ 1998596 h 2237474"/>
              <a:gd name="connsiteX152" fmla="*/ 2243069 w 12192000"/>
              <a:gd name="connsiteY152" fmla="*/ 2015111 h 2237474"/>
              <a:gd name="connsiteX153" fmla="*/ 2186609 w 12192000"/>
              <a:gd name="connsiteY153" fmla="*/ 2008263 h 2237474"/>
              <a:gd name="connsiteX154" fmla="*/ 2164831 w 12192000"/>
              <a:gd name="connsiteY154" fmla="*/ 2010143 h 2237474"/>
              <a:gd name="connsiteX155" fmla="*/ 2152836 w 12192000"/>
              <a:gd name="connsiteY155" fmla="*/ 2010048 h 2237474"/>
              <a:gd name="connsiteX156" fmla="*/ 2117102 w 12192000"/>
              <a:gd name="connsiteY156" fmla="*/ 2023004 h 2237474"/>
              <a:gd name="connsiteX157" fmla="*/ 2111935 w 12192000"/>
              <a:gd name="connsiteY157" fmla="*/ 2023163 h 2237474"/>
              <a:gd name="connsiteX158" fmla="*/ 2089991 w 12192000"/>
              <a:gd name="connsiteY158" fmla="*/ 2034193 h 2237474"/>
              <a:gd name="connsiteX159" fmla="*/ 2058061 w 12192000"/>
              <a:gd name="connsiteY159" fmla="*/ 2047942 h 2237474"/>
              <a:gd name="connsiteX160" fmla="*/ 2055737 w 12192000"/>
              <a:gd name="connsiteY160" fmla="*/ 2047704 h 2237474"/>
              <a:gd name="connsiteX161" fmla="*/ 2042244 w 12192000"/>
              <a:gd name="connsiteY161" fmla="*/ 2055560 h 2237474"/>
              <a:gd name="connsiteX162" fmla="*/ 1976224 w 12192000"/>
              <a:gd name="connsiteY162" fmla="*/ 2074257 h 2237474"/>
              <a:gd name="connsiteX163" fmla="*/ 1877728 w 12192000"/>
              <a:gd name="connsiteY163" fmla="*/ 2101004 h 2237474"/>
              <a:gd name="connsiteX164" fmla="*/ 1759056 w 12192000"/>
              <a:gd name="connsiteY164" fmla="*/ 2125608 h 2237474"/>
              <a:gd name="connsiteX165" fmla="*/ 1637948 w 12192000"/>
              <a:gd name="connsiteY165" fmla="*/ 2172597 h 2237474"/>
              <a:gd name="connsiteX166" fmla="*/ 1434549 w 12192000"/>
              <a:gd name="connsiteY166" fmla="*/ 2234522 h 2237474"/>
              <a:gd name="connsiteX167" fmla="*/ 1398481 w 12192000"/>
              <a:gd name="connsiteY167" fmla="*/ 2237074 h 2237474"/>
              <a:gd name="connsiteX168" fmla="*/ 1398407 w 12192000"/>
              <a:gd name="connsiteY168" fmla="*/ 2237095 h 2237474"/>
              <a:gd name="connsiteX169" fmla="*/ 1370962 w 12192000"/>
              <a:gd name="connsiteY169" fmla="*/ 2237474 h 2237474"/>
              <a:gd name="connsiteX170" fmla="*/ 1356367 w 12192000"/>
              <a:gd name="connsiteY170" fmla="*/ 2235089 h 2237474"/>
              <a:gd name="connsiteX171" fmla="*/ 1324828 w 12192000"/>
              <a:gd name="connsiteY171" fmla="*/ 2231968 h 2237474"/>
              <a:gd name="connsiteX172" fmla="*/ 1297744 w 12192000"/>
              <a:gd name="connsiteY172" fmla="*/ 2235849 h 2237474"/>
              <a:gd name="connsiteX173" fmla="*/ 1286236 w 12192000"/>
              <a:gd name="connsiteY173" fmla="*/ 2233135 h 2237474"/>
              <a:gd name="connsiteX174" fmla="*/ 1283504 w 12192000"/>
              <a:gd name="connsiteY174" fmla="*/ 2233797 h 2237474"/>
              <a:gd name="connsiteX175" fmla="*/ 1279765 w 12192000"/>
              <a:gd name="connsiteY175" fmla="*/ 2229639 h 2237474"/>
              <a:gd name="connsiteX176" fmla="*/ 1195347 w 12192000"/>
              <a:gd name="connsiteY176" fmla="*/ 2212354 h 2237474"/>
              <a:gd name="connsiteX177" fmla="*/ 970251 w 12192000"/>
              <a:gd name="connsiteY177" fmla="*/ 2221029 h 2237474"/>
              <a:gd name="connsiteX178" fmla="*/ 812914 w 12192000"/>
              <a:gd name="connsiteY178" fmla="*/ 2202752 h 2237474"/>
              <a:gd name="connsiteX179" fmla="*/ 800195 w 12192000"/>
              <a:gd name="connsiteY179" fmla="*/ 2209407 h 2237474"/>
              <a:gd name="connsiteX180" fmla="*/ 784978 w 12192000"/>
              <a:gd name="connsiteY180" fmla="*/ 2212360 h 2237474"/>
              <a:gd name="connsiteX181" fmla="*/ 681987 w 12192000"/>
              <a:gd name="connsiteY181" fmla="*/ 2216757 h 2237474"/>
              <a:gd name="connsiteX182" fmla="*/ 669923 w 12192000"/>
              <a:gd name="connsiteY182" fmla="*/ 2211682 h 2237474"/>
              <a:gd name="connsiteX183" fmla="*/ 648680 w 12192000"/>
              <a:gd name="connsiteY183" fmla="*/ 2206229 h 2237474"/>
              <a:gd name="connsiteX184" fmla="*/ 597225 w 12192000"/>
              <a:gd name="connsiteY184" fmla="*/ 2180999 h 2237474"/>
              <a:gd name="connsiteX185" fmla="*/ 558449 w 12192000"/>
              <a:gd name="connsiteY185" fmla="*/ 2182346 h 2237474"/>
              <a:gd name="connsiteX186" fmla="*/ 550517 w 12192000"/>
              <a:gd name="connsiteY186" fmla="*/ 2182060 h 2237474"/>
              <a:gd name="connsiteX187" fmla="*/ 550309 w 12192000"/>
              <a:gd name="connsiteY187" fmla="*/ 2181825 h 2237474"/>
              <a:gd name="connsiteX188" fmla="*/ 541836 w 12192000"/>
              <a:gd name="connsiteY188" fmla="*/ 2181063 h 2237474"/>
              <a:gd name="connsiteX189" fmla="*/ 536057 w 12192000"/>
              <a:gd name="connsiteY189" fmla="*/ 2181537 h 2237474"/>
              <a:gd name="connsiteX190" fmla="*/ 520671 w 12192000"/>
              <a:gd name="connsiteY190" fmla="*/ 2180980 h 2237474"/>
              <a:gd name="connsiteX191" fmla="*/ 515024 w 12192000"/>
              <a:gd name="connsiteY191" fmla="*/ 2179258 h 2237474"/>
              <a:gd name="connsiteX192" fmla="*/ 512278 w 12192000"/>
              <a:gd name="connsiteY192" fmla="*/ 2176369 h 2237474"/>
              <a:gd name="connsiteX193" fmla="*/ 480419 w 12192000"/>
              <a:gd name="connsiteY193" fmla="*/ 2167807 h 2237474"/>
              <a:gd name="connsiteX194" fmla="*/ 413835 w 12192000"/>
              <a:gd name="connsiteY194" fmla="*/ 2156783 h 2237474"/>
              <a:gd name="connsiteX195" fmla="*/ 376513 w 12192000"/>
              <a:gd name="connsiteY195" fmla="*/ 2154014 h 2237474"/>
              <a:gd name="connsiteX196" fmla="*/ 273386 w 12192000"/>
              <a:gd name="connsiteY196" fmla="*/ 2142551 h 2237474"/>
              <a:gd name="connsiteX197" fmla="*/ 169207 w 12192000"/>
              <a:gd name="connsiteY197" fmla="*/ 2128100 h 2237474"/>
              <a:gd name="connsiteX198" fmla="*/ 93149 w 12192000"/>
              <a:gd name="connsiteY198" fmla="*/ 2105324 h 2237474"/>
              <a:gd name="connsiteX199" fmla="*/ 88109 w 12192000"/>
              <a:gd name="connsiteY199" fmla="*/ 2106704 h 2237474"/>
              <a:gd name="connsiteX200" fmla="*/ 80022 w 12192000"/>
              <a:gd name="connsiteY200" fmla="*/ 2107254 h 2237474"/>
              <a:gd name="connsiteX201" fmla="*/ 79717 w 12192000"/>
              <a:gd name="connsiteY201" fmla="*/ 2107046 h 2237474"/>
              <a:gd name="connsiteX202" fmla="*/ 72352 w 12192000"/>
              <a:gd name="connsiteY202" fmla="*/ 2107991 h 2237474"/>
              <a:gd name="connsiteX203" fmla="*/ 37645 w 12192000"/>
              <a:gd name="connsiteY203" fmla="*/ 2115401 h 2237474"/>
              <a:gd name="connsiteX204" fmla="*/ 4572 w 12192000"/>
              <a:gd name="connsiteY204" fmla="*/ 2111091 h 2237474"/>
              <a:gd name="connsiteX205" fmla="*/ 0 w 12192000"/>
              <a:gd name="connsiteY205" fmla="*/ 2110468 h 2237474"/>
              <a:gd name="connsiteX206" fmla="*/ 0 w 12192000"/>
              <a:gd name="connsiteY20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34688 w 12192000"/>
              <a:gd name="connsiteY13" fmla="*/ 757726 h 2237474"/>
              <a:gd name="connsiteX14" fmla="*/ 10805004 w 12192000"/>
              <a:gd name="connsiteY14" fmla="*/ 757573 h 2237474"/>
              <a:gd name="connsiteX15" fmla="*/ 10739478 w 12192000"/>
              <a:gd name="connsiteY15" fmla="*/ 776841 h 2237474"/>
              <a:gd name="connsiteX16" fmla="*/ 10458762 w 12192000"/>
              <a:gd name="connsiteY16" fmla="*/ 755400 h 2237474"/>
              <a:gd name="connsiteX17" fmla="*/ 10211200 w 12192000"/>
              <a:gd name="connsiteY17" fmla="*/ 767513 h 2237474"/>
              <a:gd name="connsiteX18" fmla="*/ 10167995 w 12192000"/>
              <a:gd name="connsiteY18" fmla="*/ 760843 h 2237474"/>
              <a:gd name="connsiteX19" fmla="*/ 9997044 w 12192000"/>
              <a:gd name="connsiteY19" fmla="*/ 780129 h 2237474"/>
              <a:gd name="connsiteX20" fmla="*/ 9943887 w 12192000"/>
              <a:gd name="connsiteY20" fmla="*/ 804141 h 2237474"/>
              <a:gd name="connsiteX21" fmla="*/ 9918248 w 12192000"/>
              <a:gd name="connsiteY21" fmla="*/ 816628 h 2237474"/>
              <a:gd name="connsiteX22" fmla="*/ 9767091 w 12192000"/>
              <a:gd name="connsiteY22" fmla="*/ 870550 h 2237474"/>
              <a:gd name="connsiteX23" fmla="*/ 9683005 w 12192000"/>
              <a:gd name="connsiteY23" fmla="*/ 894128 h 2237474"/>
              <a:gd name="connsiteX24" fmla="*/ 9594438 w 12192000"/>
              <a:gd name="connsiteY24" fmla="*/ 919051 h 2237474"/>
              <a:gd name="connsiteX25" fmla="*/ 9577033 w 12192000"/>
              <a:gd name="connsiteY25" fmla="*/ 922857 h 2237474"/>
              <a:gd name="connsiteX26" fmla="*/ 9544189 w 12192000"/>
              <a:gd name="connsiteY26" fmla="*/ 938966 h 2237474"/>
              <a:gd name="connsiteX27" fmla="*/ 9500499 w 12192000"/>
              <a:gd name="connsiteY27" fmla="*/ 954680 h 2237474"/>
              <a:gd name="connsiteX28" fmla="*/ 9428195 w 12192000"/>
              <a:gd name="connsiteY28" fmla="*/ 986225 h 2237474"/>
              <a:gd name="connsiteX29" fmla="*/ 9410017 w 12192000"/>
              <a:gd name="connsiteY29" fmla="*/ 993931 h 2237474"/>
              <a:gd name="connsiteX30" fmla="*/ 9392919 w 12192000"/>
              <a:gd name="connsiteY30" fmla="*/ 994656 h 2237474"/>
              <a:gd name="connsiteX31" fmla="*/ 9278619 w 12192000"/>
              <a:gd name="connsiteY31" fmla="*/ 1011878 h 2237474"/>
              <a:gd name="connsiteX32" fmla="*/ 9268019 w 12192000"/>
              <a:gd name="connsiteY32" fmla="*/ 1007442 h 2237474"/>
              <a:gd name="connsiteX33" fmla="*/ 9234662 w 12192000"/>
              <a:gd name="connsiteY33" fmla="*/ 1023056 h 2237474"/>
              <a:gd name="connsiteX34" fmla="*/ 9181033 w 12192000"/>
              <a:gd name="connsiteY34" fmla="*/ 1037921 h 2237474"/>
              <a:gd name="connsiteX35" fmla="*/ 9155969 w 12192000"/>
              <a:gd name="connsiteY35" fmla="*/ 1046804 h 2237474"/>
              <a:gd name="connsiteX36" fmla="*/ 9133985 w 12192000"/>
              <a:gd name="connsiteY36" fmla="*/ 1046450 h 2237474"/>
              <a:gd name="connsiteX37" fmla="*/ 9012987 w 12192000"/>
              <a:gd name="connsiteY37" fmla="*/ 1061986 h 2237474"/>
              <a:gd name="connsiteX38" fmla="*/ 8968445 w 12192000"/>
              <a:gd name="connsiteY38" fmla="*/ 1052169 h 2237474"/>
              <a:gd name="connsiteX39" fmla="*/ 8958984 w 12192000"/>
              <a:gd name="connsiteY39" fmla="*/ 1057212 h 2237474"/>
              <a:gd name="connsiteX40" fmla="*/ 8886001 w 12192000"/>
              <a:gd name="connsiteY40" fmla="*/ 1067468 h 2237474"/>
              <a:gd name="connsiteX41" fmla="*/ 8838610 w 12192000"/>
              <a:gd name="connsiteY41" fmla="*/ 1075091 h 2237474"/>
              <a:gd name="connsiteX42" fmla="*/ 8750383 w 12192000"/>
              <a:gd name="connsiteY42" fmla="*/ 1097387 h 2237474"/>
              <a:gd name="connsiteX43" fmla="*/ 8665605 w 12192000"/>
              <a:gd name="connsiteY43" fmla="*/ 1110791 h 2237474"/>
              <a:gd name="connsiteX44" fmla="*/ 8584946 w 12192000"/>
              <a:gd name="connsiteY44" fmla="*/ 1135226 h 2237474"/>
              <a:gd name="connsiteX45" fmla="*/ 8460755 w 12192000"/>
              <a:gd name="connsiteY45" fmla="*/ 1203427 h 2237474"/>
              <a:gd name="connsiteX46" fmla="*/ 8419755 w 12192000"/>
              <a:gd name="connsiteY46" fmla="*/ 1216260 h 2237474"/>
              <a:gd name="connsiteX47" fmla="*/ 8411626 w 12192000"/>
              <a:gd name="connsiteY47" fmla="*/ 1214397 h 2237474"/>
              <a:gd name="connsiteX48" fmla="*/ 8363469 w 12192000"/>
              <a:gd name="connsiteY48" fmla="*/ 1246658 h 2237474"/>
              <a:gd name="connsiteX49" fmla="*/ 8275497 w 12192000"/>
              <a:gd name="connsiteY49" fmla="*/ 1264396 h 2237474"/>
              <a:gd name="connsiteX50" fmla="*/ 8206287 w 12192000"/>
              <a:gd name="connsiteY50" fmla="*/ 1273060 h 2237474"/>
              <a:gd name="connsiteX51" fmla="*/ 8168705 w 12192000"/>
              <a:gd name="connsiteY51" fmla="*/ 1279956 h 2237474"/>
              <a:gd name="connsiteX52" fmla="*/ 8139997 w 12192000"/>
              <a:gd name="connsiteY52" fmla="*/ 1282713 h 2237474"/>
              <a:gd name="connsiteX53" fmla="*/ 8074238 w 12192000"/>
              <a:gd name="connsiteY53" fmla="*/ 1301895 h 2237474"/>
              <a:gd name="connsiteX54" fmla="*/ 7968292 w 12192000"/>
              <a:gd name="connsiteY54" fmla="*/ 1338779 h 2237474"/>
              <a:gd name="connsiteX55" fmla="*/ 7902328 w 12192000"/>
              <a:gd name="connsiteY55" fmla="*/ 1345865 h 2237474"/>
              <a:gd name="connsiteX56" fmla="*/ 7875879 w 12192000"/>
              <a:gd name="connsiteY56" fmla="*/ 1345646 h 2237474"/>
              <a:gd name="connsiteX57" fmla="*/ 7840612 w 12192000"/>
              <a:gd name="connsiteY57" fmla="*/ 1369373 h 2237474"/>
              <a:gd name="connsiteX58" fmla="*/ 7786819 w 12192000"/>
              <a:gd name="connsiteY58" fmla="*/ 1378970 h 2237474"/>
              <a:gd name="connsiteX59" fmla="*/ 7548172 w 12192000"/>
              <a:gd name="connsiteY59" fmla="*/ 1417460 h 2237474"/>
              <a:gd name="connsiteX60" fmla="*/ 7483437 w 12192000"/>
              <a:gd name="connsiteY60" fmla="*/ 1478152 h 2237474"/>
              <a:gd name="connsiteX61" fmla="*/ 7377870 w 12192000"/>
              <a:gd name="connsiteY61" fmla="*/ 1523319 h 2237474"/>
              <a:gd name="connsiteX62" fmla="*/ 7230737 w 12192000"/>
              <a:gd name="connsiteY62" fmla="*/ 1562633 h 2237474"/>
              <a:gd name="connsiteX63" fmla="*/ 7224458 w 12192000"/>
              <a:gd name="connsiteY63" fmla="*/ 1573008 h 2237474"/>
              <a:gd name="connsiteX64" fmla="*/ 7183121 w 12192000"/>
              <a:gd name="connsiteY64" fmla="*/ 1595162 h 2237474"/>
              <a:gd name="connsiteX65" fmla="*/ 7164601 w 12192000"/>
              <a:gd name="connsiteY65" fmla="*/ 1606490 h 2237474"/>
              <a:gd name="connsiteX66" fmla="*/ 7092727 w 12192000"/>
              <a:gd name="connsiteY66" fmla="*/ 1623628 h 2237474"/>
              <a:gd name="connsiteX67" fmla="*/ 7031309 w 12192000"/>
              <a:gd name="connsiteY67" fmla="*/ 1619451 h 2237474"/>
              <a:gd name="connsiteX68" fmla="*/ 6999084 w 12192000"/>
              <a:gd name="connsiteY68" fmla="*/ 1634317 h 2237474"/>
              <a:gd name="connsiteX69" fmla="*/ 6992107 w 12192000"/>
              <a:gd name="connsiteY69" fmla="*/ 1636860 h 2237474"/>
              <a:gd name="connsiteX70" fmla="*/ 6900177 w 12192000"/>
              <a:gd name="connsiteY70" fmla="*/ 1636016 h 2237474"/>
              <a:gd name="connsiteX71" fmla="*/ 6795372 w 12192000"/>
              <a:gd name="connsiteY71" fmla="*/ 1644845 h 2237474"/>
              <a:gd name="connsiteX72" fmla="*/ 6692251 w 12192000"/>
              <a:gd name="connsiteY72" fmla="*/ 1656357 h 2237474"/>
              <a:gd name="connsiteX73" fmla="*/ 6655235 w 12192000"/>
              <a:gd name="connsiteY73" fmla="*/ 1661869 h 2237474"/>
              <a:gd name="connsiteX74" fmla="*/ 6554894 w 12192000"/>
              <a:gd name="connsiteY74" fmla="*/ 1664428 h 2237474"/>
              <a:gd name="connsiteX75" fmla="*/ 6516595 w 12192000"/>
              <a:gd name="connsiteY75" fmla="*/ 1667475 h 2237474"/>
              <a:gd name="connsiteX76" fmla="*/ 6508541 w 12192000"/>
              <a:gd name="connsiteY76" fmla="*/ 1668757 h 2237474"/>
              <a:gd name="connsiteX77" fmla="*/ 6471012 w 12192000"/>
              <a:gd name="connsiteY77" fmla="*/ 1678604 h 2237474"/>
              <a:gd name="connsiteX78" fmla="*/ 6364035 w 12192000"/>
              <a:gd name="connsiteY78" fmla="*/ 1667683 h 2237474"/>
              <a:gd name="connsiteX79" fmla="*/ 6280959 w 12192000"/>
              <a:gd name="connsiteY79" fmla="*/ 1689329 h 2237474"/>
              <a:gd name="connsiteX80" fmla="*/ 6243319 w 12192000"/>
              <a:gd name="connsiteY80" fmla="*/ 1695560 h 2237474"/>
              <a:gd name="connsiteX81" fmla="*/ 6098321 w 12192000"/>
              <a:gd name="connsiteY81" fmla="*/ 1721646 h 2237474"/>
              <a:gd name="connsiteX82" fmla="*/ 5880652 w 12192000"/>
              <a:gd name="connsiteY82" fmla="*/ 1779643 h 2237474"/>
              <a:gd name="connsiteX83" fmla="*/ 5785959 w 12192000"/>
              <a:gd name="connsiteY83" fmla="*/ 1775307 h 2237474"/>
              <a:gd name="connsiteX84" fmla="*/ 5643534 w 12192000"/>
              <a:gd name="connsiteY84" fmla="*/ 1802919 h 2237474"/>
              <a:gd name="connsiteX85" fmla="*/ 5518799 w 12192000"/>
              <a:gd name="connsiteY85" fmla="*/ 1818312 h 2237474"/>
              <a:gd name="connsiteX86" fmla="*/ 5505014 w 12192000"/>
              <a:gd name="connsiteY86" fmla="*/ 1819259 h 2237474"/>
              <a:gd name="connsiteX87" fmla="*/ 5453307 w 12192000"/>
              <a:gd name="connsiteY87" fmla="*/ 1815450 h 2237474"/>
              <a:gd name="connsiteX88" fmla="*/ 5364192 w 12192000"/>
              <a:gd name="connsiteY88" fmla="*/ 1826074 h 2237474"/>
              <a:gd name="connsiteX89" fmla="*/ 5350380 w 12192000"/>
              <a:gd name="connsiteY89" fmla="*/ 1830891 h 2237474"/>
              <a:gd name="connsiteX90" fmla="*/ 5259633 w 12192000"/>
              <a:gd name="connsiteY90" fmla="*/ 1837160 h 2237474"/>
              <a:gd name="connsiteX91" fmla="*/ 5197513 w 12192000"/>
              <a:gd name="connsiteY91" fmla="*/ 1844718 h 2237474"/>
              <a:gd name="connsiteX92" fmla="*/ 5168852 w 12192000"/>
              <a:gd name="connsiteY92" fmla="*/ 1844846 h 2237474"/>
              <a:gd name="connsiteX93" fmla="*/ 5114927 w 12192000"/>
              <a:gd name="connsiteY93" fmla="*/ 1847827 h 2237474"/>
              <a:gd name="connsiteX94" fmla="*/ 5108970 w 12192000"/>
              <a:gd name="connsiteY94" fmla="*/ 1847935 h 2237474"/>
              <a:gd name="connsiteX95" fmla="*/ 5067961 w 12192000"/>
              <a:gd name="connsiteY95" fmla="*/ 1845917 h 2237474"/>
              <a:gd name="connsiteX96" fmla="*/ 5007075 w 12192000"/>
              <a:gd name="connsiteY96" fmla="*/ 1838626 h 2237474"/>
              <a:gd name="connsiteX97" fmla="*/ 4944087 w 12192000"/>
              <a:gd name="connsiteY97" fmla="*/ 1823332 h 2237474"/>
              <a:gd name="connsiteX98" fmla="*/ 4907662 w 12192000"/>
              <a:gd name="connsiteY98" fmla="*/ 1816900 h 2237474"/>
              <a:gd name="connsiteX99" fmla="*/ 4882386 w 12192000"/>
              <a:gd name="connsiteY99" fmla="*/ 1809844 h 2237474"/>
              <a:gd name="connsiteX100" fmla="*/ 4811440 w 12192000"/>
              <a:gd name="connsiteY100" fmla="*/ 1804655 h 2237474"/>
              <a:gd name="connsiteX101" fmla="*/ 4691075 w 12192000"/>
              <a:gd name="connsiteY101" fmla="*/ 1801389 h 2237474"/>
              <a:gd name="connsiteX102" fmla="*/ 4611738 w 12192000"/>
              <a:gd name="connsiteY102" fmla="*/ 1776964 h 2237474"/>
              <a:gd name="connsiteX103" fmla="*/ 4560070 w 12192000"/>
              <a:gd name="connsiteY103" fmla="*/ 1785640 h 2237474"/>
              <a:gd name="connsiteX104" fmla="*/ 4536503 w 12192000"/>
              <a:gd name="connsiteY104" fmla="*/ 1785334 h 2237474"/>
              <a:gd name="connsiteX105" fmla="*/ 4513724 w 12192000"/>
              <a:gd name="connsiteY105" fmla="*/ 1791996 h 2237474"/>
              <a:gd name="connsiteX106" fmla="*/ 4459810 w 12192000"/>
              <a:gd name="connsiteY106" fmla="*/ 1797886 h 2237474"/>
              <a:gd name="connsiteX107" fmla="*/ 4379064 w 12192000"/>
              <a:gd name="connsiteY107" fmla="*/ 1817177 h 2237474"/>
              <a:gd name="connsiteX108" fmla="*/ 4319209 w 12192000"/>
              <a:gd name="connsiteY108" fmla="*/ 1834833 h 2237474"/>
              <a:gd name="connsiteX109" fmla="*/ 4290981 w 12192000"/>
              <a:gd name="connsiteY109" fmla="*/ 1839677 h 2237474"/>
              <a:gd name="connsiteX110" fmla="*/ 4285792 w 12192000"/>
              <a:gd name="connsiteY110" fmla="*/ 1836231 h 2237474"/>
              <a:gd name="connsiteX111" fmla="*/ 4238372 w 12192000"/>
              <a:gd name="connsiteY111" fmla="*/ 1851480 h 2237474"/>
              <a:gd name="connsiteX112" fmla="*/ 4232517 w 12192000"/>
              <a:gd name="connsiteY112" fmla="*/ 1852567 h 2237474"/>
              <a:gd name="connsiteX113" fmla="*/ 4191732 w 12192000"/>
              <a:gd name="connsiteY113" fmla="*/ 1857328 h 2237474"/>
              <a:gd name="connsiteX114" fmla="*/ 4065532 w 12192000"/>
              <a:gd name="connsiteY114" fmla="*/ 1855477 h 2237474"/>
              <a:gd name="connsiteX115" fmla="*/ 4028460 w 12192000"/>
              <a:gd name="connsiteY115" fmla="*/ 1855137 h 2237474"/>
              <a:gd name="connsiteX116" fmla="*/ 4002267 w 12192000"/>
              <a:gd name="connsiteY116" fmla="*/ 1852352 h 2237474"/>
              <a:gd name="connsiteX117" fmla="*/ 3931396 w 12192000"/>
              <a:gd name="connsiteY117" fmla="*/ 1858915 h 2237474"/>
              <a:gd name="connsiteX118" fmla="*/ 3812162 w 12192000"/>
              <a:gd name="connsiteY118" fmla="*/ 1875501 h 2237474"/>
              <a:gd name="connsiteX119" fmla="*/ 3729530 w 12192000"/>
              <a:gd name="connsiteY119" fmla="*/ 1864513 h 2237474"/>
              <a:gd name="connsiteX120" fmla="*/ 3680177 w 12192000"/>
              <a:gd name="connsiteY120" fmla="*/ 1881552 h 2237474"/>
              <a:gd name="connsiteX121" fmla="*/ 3567259 w 12192000"/>
              <a:gd name="connsiteY121" fmla="*/ 1893482 h 2237474"/>
              <a:gd name="connsiteX122" fmla="*/ 3405770 w 12192000"/>
              <a:gd name="connsiteY122" fmla="*/ 1904591 h 2237474"/>
              <a:gd name="connsiteX123" fmla="*/ 3280097 w 12192000"/>
              <a:gd name="connsiteY123" fmla="*/ 1919610 h 2237474"/>
              <a:gd name="connsiteX124" fmla="*/ 3123424 w 12192000"/>
              <a:gd name="connsiteY124" fmla="*/ 1952930 h 2237474"/>
              <a:gd name="connsiteX125" fmla="*/ 3009910 w 12192000"/>
              <a:gd name="connsiteY125" fmla="*/ 1957866 h 2237474"/>
              <a:gd name="connsiteX126" fmla="*/ 2995934 w 12192000"/>
              <a:gd name="connsiteY126" fmla="*/ 1967085 h 2237474"/>
              <a:gd name="connsiteX127" fmla="*/ 2980071 w 12192000"/>
              <a:gd name="connsiteY127" fmla="*/ 1972988 h 2237474"/>
              <a:gd name="connsiteX128" fmla="*/ 2978094 w 12192000"/>
              <a:gd name="connsiteY128" fmla="*/ 1972369 h 2237474"/>
              <a:gd name="connsiteX129" fmla="*/ 2942858 w 12192000"/>
              <a:gd name="connsiteY129" fmla="*/ 1981367 h 2237474"/>
              <a:gd name="connsiteX130" fmla="*/ 2875436 w 12192000"/>
              <a:gd name="connsiteY130" fmla="*/ 1996977 h 2237474"/>
              <a:gd name="connsiteX131" fmla="*/ 2874892 w 12192000"/>
              <a:gd name="connsiteY131" fmla="*/ 1996085 h 2237474"/>
              <a:gd name="connsiteX132" fmla="*/ 2864145 w 12192000"/>
              <a:gd name="connsiteY132" fmla="*/ 1994061 h 2237474"/>
              <a:gd name="connsiteX133" fmla="*/ 2843662 w 12192000"/>
              <a:gd name="connsiteY133" fmla="*/ 1992498 h 2237474"/>
              <a:gd name="connsiteX134" fmla="*/ 2796128 w 12192000"/>
              <a:gd name="connsiteY134" fmla="*/ 1976403 h 2237474"/>
              <a:gd name="connsiteX135" fmla="*/ 2756784 w 12192000"/>
              <a:gd name="connsiteY135" fmla="*/ 1985116 h 2237474"/>
              <a:gd name="connsiteX136" fmla="*/ 2748833 w 12192000"/>
              <a:gd name="connsiteY136" fmla="*/ 1986323 h 2237474"/>
              <a:gd name="connsiteX137" fmla="*/ 2748661 w 12192000"/>
              <a:gd name="connsiteY137" fmla="*/ 1986122 h 2237474"/>
              <a:gd name="connsiteX138" fmla="*/ 2740251 w 12192000"/>
              <a:gd name="connsiteY138" fmla="*/ 1986946 h 2237474"/>
              <a:gd name="connsiteX139" fmla="*/ 2718916 w 12192000"/>
              <a:gd name="connsiteY139" fmla="*/ 1990867 h 2237474"/>
              <a:gd name="connsiteX140" fmla="*/ 2713522 w 12192000"/>
              <a:gd name="connsiteY140" fmla="*/ 1990173 h 2237474"/>
              <a:gd name="connsiteX141" fmla="*/ 2680597 w 12192000"/>
              <a:gd name="connsiteY141" fmla="*/ 1984996 h 2237474"/>
              <a:gd name="connsiteX142" fmla="*/ 2578178 w 12192000"/>
              <a:gd name="connsiteY142" fmla="*/ 1990531 h 2237474"/>
              <a:gd name="connsiteX143" fmla="*/ 2476147 w 12192000"/>
              <a:gd name="connsiteY143" fmla="*/ 1998305 h 2237474"/>
              <a:gd name="connsiteX144" fmla="*/ 2373568 w 12192000"/>
              <a:gd name="connsiteY144" fmla="*/ 2003219 h 2237474"/>
              <a:gd name="connsiteX145" fmla="*/ 2321399 w 12192000"/>
              <a:gd name="connsiteY145" fmla="*/ 1989467 h 2237474"/>
              <a:gd name="connsiteX146" fmla="*/ 2315525 w 12192000"/>
              <a:gd name="connsiteY146" fmla="*/ 1989708 h 2237474"/>
              <a:gd name="connsiteX147" fmla="*/ 2300792 w 12192000"/>
              <a:gd name="connsiteY147" fmla="*/ 1994290 h 2237474"/>
              <a:gd name="connsiteX148" fmla="*/ 2295469 w 12192000"/>
              <a:gd name="connsiteY148" fmla="*/ 1996659 h 2237474"/>
              <a:gd name="connsiteX149" fmla="*/ 2287219 w 12192000"/>
              <a:gd name="connsiteY149" fmla="*/ 1998750 h 2237474"/>
              <a:gd name="connsiteX150" fmla="*/ 2286948 w 12192000"/>
              <a:gd name="connsiteY150" fmla="*/ 1998596 h 2237474"/>
              <a:gd name="connsiteX151" fmla="*/ 2243069 w 12192000"/>
              <a:gd name="connsiteY151" fmla="*/ 2015111 h 2237474"/>
              <a:gd name="connsiteX152" fmla="*/ 2186609 w 12192000"/>
              <a:gd name="connsiteY152" fmla="*/ 2008263 h 2237474"/>
              <a:gd name="connsiteX153" fmla="*/ 2164831 w 12192000"/>
              <a:gd name="connsiteY153" fmla="*/ 2010143 h 2237474"/>
              <a:gd name="connsiteX154" fmla="*/ 2152836 w 12192000"/>
              <a:gd name="connsiteY154" fmla="*/ 2010048 h 2237474"/>
              <a:gd name="connsiteX155" fmla="*/ 2117102 w 12192000"/>
              <a:gd name="connsiteY155" fmla="*/ 2023004 h 2237474"/>
              <a:gd name="connsiteX156" fmla="*/ 2111935 w 12192000"/>
              <a:gd name="connsiteY156" fmla="*/ 2023163 h 2237474"/>
              <a:gd name="connsiteX157" fmla="*/ 2089991 w 12192000"/>
              <a:gd name="connsiteY157" fmla="*/ 2034193 h 2237474"/>
              <a:gd name="connsiteX158" fmla="*/ 2058061 w 12192000"/>
              <a:gd name="connsiteY158" fmla="*/ 2047942 h 2237474"/>
              <a:gd name="connsiteX159" fmla="*/ 2055737 w 12192000"/>
              <a:gd name="connsiteY159" fmla="*/ 2047704 h 2237474"/>
              <a:gd name="connsiteX160" fmla="*/ 2042244 w 12192000"/>
              <a:gd name="connsiteY160" fmla="*/ 2055560 h 2237474"/>
              <a:gd name="connsiteX161" fmla="*/ 1976224 w 12192000"/>
              <a:gd name="connsiteY161" fmla="*/ 2074257 h 2237474"/>
              <a:gd name="connsiteX162" fmla="*/ 1877728 w 12192000"/>
              <a:gd name="connsiteY162" fmla="*/ 2101004 h 2237474"/>
              <a:gd name="connsiteX163" fmla="*/ 1759056 w 12192000"/>
              <a:gd name="connsiteY163" fmla="*/ 2125608 h 2237474"/>
              <a:gd name="connsiteX164" fmla="*/ 1637948 w 12192000"/>
              <a:gd name="connsiteY164" fmla="*/ 2172597 h 2237474"/>
              <a:gd name="connsiteX165" fmla="*/ 1434549 w 12192000"/>
              <a:gd name="connsiteY165" fmla="*/ 2234522 h 2237474"/>
              <a:gd name="connsiteX166" fmla="*/ 1398481 w 12192000"/>
              <a:gd name="connsiteY166" fmla="*/ 2237074 h 2237474"/>
              <a:gd name="connsiteX167" fmla="*/ 1398407 w 12192000"/>
              <a:gd name="connsiteY167" fmla="*/ 2237095 h 2237474"/>
              <a:gd name="connsiteX168" fmla="*/ 1370962 w 12192000"/>
              <a:gd name="connsiteY168" fmla="*/ 2237474 h 2237474"/>
              <a:gd name="connsiteX169" fmla="*/ 1356367 w 12192000"/>
              <a:gd name="connsiteY169" fmla="*/ 2235089 h 2237474"/>
              <a:gd name="connsiteX170" fmla="*/ 1324828 w 12192000"/>
              <a:gd name="connsiteY170" fmla="*/ 2231968 h 2237474"/>
              <a:gd name="connsiteX171" fmla="*/ 1297744 w 12192000"/>
              <a:gd name="connsiteY171" fmla="*/ 2235849 h 2237474"/>
              <a:gd name="connsiteX172" fmla="*/ 1286236 w 12192000"/>
              <a:gd name="connsiteY172" fmla="*/ 2233135 h 2237474"/>
              <a:gd name="connsiteX173" fmla="*/ 1283504 w 12192000"/>
              <a:gd name="connsiteY173" fmla="*/ 2233797 h 2237474"/>
              <a:gd name="connsiteX174" fmla="*/ 1279765 w 12192000"/>
              <a:gd name="connsiteY174" fmla="*/ 2229639 h 2237474"/>
              <a:gd name="connsiteX175" fmla="*/ 1195347 w 12192000"/>
              <a:gd name="connsiteY175" fmla="*/ 2212354 h 2237474"/>
              <a:gd name="connsiteX176" fmla="*/ 970251 w 12192000"/>
              <a:gd name="connsiteY176" fmla="*/ 2221029 h 2237474"/>
              <a:gd name="connsiteX177" fmla="*/ 812914 w 12192000"/>
              <a:gd name="connsiteY177" fmla="*/ 2202752 h 2237474"/>
              <a:gd name="connsiteX178" fmla="*/ 800195 w 12192000"/>
              <a:gd name="connsiteY178" fmla="*/ 2209407 h 2237474"/>
              <a:gd name="connsiteX179" fmla="*/ 784978 w 12192000"/>
              <a:gd name="connsiteY179" fmla="*/ 2212360 h 2237474"/>
              <a:gd name="connsiteX180" fmla="*/ 681987 w 12192000"/>
              <a:gd name="connsiteY180" fmla="*/ 2216757 h 2237474"/>
              <a:gd name="connsiteX181" fmla="*/ 669923 w 12192000"/>
              <a:gd name="connsiteY181" fmla="*/ 2211682 h 2237474"/>
              <a:gd name="connsiteX182" fmla="*/ 648680 w 12192000"/>
              <a:gd name="connsiteY182" fmla="*/ 2206229 h 2237474"/>
              <a:gd name="connsiteX183" fmla="*/ 597225 w 12192000"/>
              <a:gd name="connsiteY183" fmla="*/ 2180999 h 2237474"/>
              <a:gd name="connsiteX184" fmla="*/ 558449 w 12192000"/>
              <a:gd name="connsiteY184" fmla="*/ 2182346 h 2237474"/>
              <a:gd name="connsiteX185" fmla="*/ 550517 w 12192000"/>
              <a:gd name="connsiteY185" fmla="*/ 2182060 h 2237474"/>
              <a:gd name="connsiteX186" fmla="*/ 550309 w 12192000"/>
              <a:gd name="connsiteY186" fmla="*/ 2181825 h 2237474"/>
              <a:gd name="connsiteX187" fmla="*/ 541836 w 12192000"/>
              <a:gd name="connsiteY187" fmla="*/ 2181063 h 2237474"/>
              <a:gd name="connsiteX188" fmla="*/ 536057 w 12192000"/>
              <a:gd name="connsiteY188" fmla="*/ 2181537 h 2237474"/>
              <a:gd name="connsiteX189" fmla="*/ 520671 w 12192000"/>
              <a:gd name="connsiteY189" fmla="*/ 2180980 h 2237474"/>
              <a:gd name="connsiteX190" fmla="*/ 515024 w 12192000"/>
              <a:gd name="connsiteY190" fmla="*/ 2179258 h 2237474"/>
              <a:gd name="connsiteX191" fmla="*/ 512278 w 12192000"/>
              <a:gd name="connsiteY191" fmla="*/ 2176369 h 2237474"/>
              <a:gd name="connsiteX192" fmla="*/ 480419 w 12192000"/>
              <a:gd name="connsiteY192" fmla="*/ 2167807 h 2237474"/>
              <a:gd name="connsiteX193" fmla="*/ 413835 w 12192000"/>
              <a:gd name="connsiteY193" fmla="*/ 2156783 h 2237474"/>
              <a:gd name="connsiteX194" fmla="*/ 376513 w 12192000"/>
              <a:gd name="connsiteY194" fmla="*/ 2154014 h 2237474"/>
              <a:gd name="connsiteX195" fmla="*/ 273386 w 12192000"/>
              <a:gd name="connsiteY195" fmla="*/ 2142551 h 2237474"/>
              <a:gd name="connsiteX196" fmla="*/ 169207 w 12192000"/>
              <a:gd name="connsiteY196" fmla="*/ 2128100 h 2237474"/>
              <a:gd name="connsiteX197" fmla="*/ 93149 w 12192000"/>
              <a:gd name="connsiteY197" fmla="*/ 2105324 h 2237474"/>
              <a:gd name="connsiteX198" fmla="*/ 88109 w 12192000"/>
              <a:gd name="connsiteY198" fmla="*/ 2106704 h 2237474"/>
              <a:gd name="connsiteX199" fmla="*/ 80022 w 12192000"/>
              <a:gd name="connsiteY199" fmla="*/ 2107254 h 2237474"/>
              <a:gd name="connsiteX200" fmla="*/ 79717 w 12192000"/>
              <a:gd name="connsiteY200" fmla="*/ 2107046 h 2237474"/>
              <a:gd name="connsiteX201" fmla="*/ 72352 w 12192000"/>
              <a:gd name="connsiteY201" fmla="*/ 2107991 h 2237474"/>
              <a:gd name="connsiteX202" fmla="*/ 37645 w 12192000"/>
              <a:gd name="connsiteY202" fmla="*/ 2115401 h 2237474"/>
              <a:gd name="connsiteX203" fmla="*/ 4572 w 12192000"/>
              <a:gd name="connsiteY203" fmla="*/ 2111091 h 2237474"/>
              <a:gd name="connsiteX204" fmla="*/ 0 w 12192000"/>
              <a:gd name="connsiteY204" fmla="*/ 2110468 h 2237474"/>
              <a:gd name="connsiteX205" fmla="*/ 0 w 12192000"/>
              <a:gd name="connsiteY20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34688 w 12192000"/>
              <a:gd name="connsiteY13" fmla="*/ 757726 h 2237474"/>
              <a:gd name="connsiteX14" fmla="*/ 10805004 w 12192000"/>
              <a:gd name="connsiteY14" fmla="*/ 757573 h 2237474"/>
              <a:gd name="connsiteX15" fmla="*/ 10739478 w 12192000"/>
              <a:gd name="connsiteY15" fmla="*/ 776841 h 2237474"/>
              <a:gd name="connsiteX16" fmla="*/ 10458762 w 12192000"/>
              <a:gd name="connsiteY16" fmla="*/ 755400 h 2237474"/>
              <a:gd name="connsiteX17" fmla="*/ 10211200 w 12192000"/>
              <a:gd name="connsiteY17" fmla="*/ 767513 h 2237474"/>
              <a:gd name="connsiteX18" fmla="*/ 10167995 w 12192000"/>
              <a:gd name="connsiteY18" fmla="*/ 760843 h 2237474"/>
              <a:gd name="connsiteX19" fmla="*/ 9997044 w 12192000"/>
              <a:gd name="connsiteY19" fmla="*/ 780129 h 2237474"/>
              <a:gd name="connsiteX20" fmla="*/ 9943887 w 12192000"/>
              <a:gd name="connsiteY20" fmla="*/ 804141 h 2237474"/>
              <a:gd name="connsiteX21" fmla="*/ 9918248 w 12192000"/>
              <a:gd name="connsiteY21" fmla="*/ 816628 h 2237474"/>
              <a:gd name="connsiteX22" fmla="*/ 9767091 w 12192000"/>
              <a:gd name="connsiteY22" fmla="*/ 870550 h 2237474"/>
              <a:gd name="connsiteX23" fmla="*/ 9683005 w 12192000"/>
              <a:gd name="connsiteY23" fmla="*/ 894128 h 2237474"/>
              <a:gd name="connsiteX24" fmla="*/ 9594438 w 12192000"/>
              <a:gd name="connsiteY24" fmla="*/ 919051 h 2237474"/>
              <a:gd name="connsiteX25" fmla="*/ 9577033 w 12192000"/>
              <a:gd name="connsiteY25" fmla="*/ 922857 h 2237474"/>
              <a:gd name="connsiteX26" fmla="*/ 9544189 w 12192000"/>
              <a:gd name="connsiteY26" fmla="*/ 938966 h 2237474"/>
              <a:gd name="connsiteX27" fmla="*/ 9500499 w 12192000"/>
              <a:gd name="connsiteY27" fmla="*/ 954680 h 2237474"/>
              <a:gd name="connsiteX28" fmla="*/ 9428195 w 12192000"/>
              <a:gd name="connsiteY28" fmla="*/ 986225 h 2237474"/>
              <a:gd name="connsiteX29" fmla="*/ 9410017 w 12192000"/>
              <a:gd name="connsiteY29" fmla="*/ 993931 h 2237474"/>
              <a:gd name="connsiteX30" fmla="*/ 9392919 w 12192000"/>
              <a:gd name="connsiteY30" fmla="*/ 994656 h 2237474"/>
              <a:gd name="connsiteX31" fmla="*/ 9278619 w 12192000"/>
              <a:gd name="connsiteY31" fmla="*/ 1011878 h 2237474"/>
              <a:gd name="connsiteX32" fmla="*/ 9268019 w 12192000"/>
              <a:gd name="connsiteY32" fmla="*/ 1007442 h 2237474"/>
              <a:gd name="connsiteX33" fmla="*/ 9234662 w 12192000"/>
              <a:gd name="connsiteY33" fmla="*/ 1023056 h 2237474"/>
              <a:gd name="connsiteX34" fmla="*/ 9181033 w 12192000"/>
              <a:gd name="connsiteY34" fmla="*/ 1037921 h 2237474"/>
              <a:gd name="connsiteX35" fmla="*/ 9155969 w 12192000"/>
              <a:gd name="connsiteY35" fmla="*/ 1046804 h 2237474"/>
              <a:gd name="connsiteX36" fmla="*/ 9133985 w 12192000"/>
              <a:gd name="connsiteY36" fmla="*/ 1046450 h 2237474"/>
              <a:gd name="connsiteX37" fmla="*/ 9012987 w 12192000"/>
              <a:gd name="connsiteY37" fmla="*/ 1061986 h 2237474"/>
              <a:gd name="connsiteX38" fmla="*/ 8968445 w 12192000"/>
              <a:gd name="connsiteY38" fmla="*/ 1052169 h 2237474"/>
              <a:gd name="connsiteX39" fmla="*/ 8958984 w 12192000"/>
              <a:gd name="connsiteY39" fmla="*/ 1057212 h 2237474"/>
              <a:gd name="connsiteX40" fmla="*/ 8886001 w 12192000"/>
              <a:gd name="connsiteY40" fmla="*/ 1067468 h 2237474"/>
              <a:gd name="connsiteX41" fmla="*/ 8838610 w 12192000"/>
              <a:gd name="connsiteY41" fmla="*/ 1075091 h 2237474"/>
              <a:gd name="connsiteX42" fmla="*/ 8750383 w 12192000"/>
              <a:gd name="connsiteY42" fmla="*/ 1097387 h 2237474"/>
              <a:gd name="connsiteX43" fmla="*/ 8665605 w 12192000"/>
              <a:gd name="connsiteY43" fmla="*/ 1110791 h 2237474"/>
              <a:gd name="connsiteX44" fmla="*/ 8584946 w 12192000"/>
              <a:gd name="connsiteY44" fmla="*/ 1135226 h 2237474"/>
              <a:gd name="connsiteX45" fmla="*/ 8460755 w 12192000"/>
              <a:gd name="connsiteY45" fmla="*/ 1203427 h 2237474"/>
              <a:gd name="connsiteX46" fmla="*/ 8419755 w 12192000"/>
              <a:gd name="connsiteY46" fmla="*/ 1216260 h 2237474"/>
              <a:gd name="connsiteX47" fmla="*/ 8411626 w 12192000"/>
              <a:gd name="connsiteY47" fmla="*/ 1214397 h 2237474"/>
              <a:gd name="connsiteX48" fmla="*/ 8363469 w 12192000"/>
              <a:gd name="connsiteY48" fmla="*/ 1246658 h 2237474"/>
              <a:gd name="connsiteX49" fmla="*/ 8275497 w 12192000"/>
              <a:gd name="connsiteY49" fmla="*/ 1264396 h 2237474"/>
              <a:gd name="connsiteX50" fmla="*/ 8206287 w 12192000"/>
              <a:gd name="connsiteY50" fmla="*/ 1273060 h 2237474"/>
              <a:gd name="connsiteX51" fmla="*/ 8168705 w 12192000"/>
              <a:gd name="connsiteY51" fmla="*/ 1279956 h 2237474"/>
              <a:gd name="connsiteX52" fmla="*/ 8139997 w 12192000"/>
              <a:gd name="connsiteY52" fmla="*/ 1282713 h 2237474"/>
              <a:gd name="connsiteX53" fmla="*/ 8074238 w 12192000"/>
              <a:gd name="connsiteY53" fmla="*/ 1301895 h 2237474"/>
              <a:gd name="connsiteX54" fmla="*/ 7968292 w 12192000"/>
              <a:gd name="connsiteY54" fmla="*/ 1338779 h 2237474"/>
              <a:gd name="connsiteX55" fmla="*/ 7902328 w 12192000"/>
              <a:gd name="connsiteY55" fmla="*/ 1345865 h 2237474"/>
              <a:gd name="connsiteX56" fmla="*/ 7875879 w 12192000"/>
              <a:gd name="connsiteY56" fmla="*/ 1345646 h 2237474"/>
              <a:gd name="connsiteX57" fmla="*/ 7840612 w 12192000"/>
              <a:gd name="connsiteY57" fmla="*/ 1369373 h 2237474"/>
              <a:gd name="connsiteX58" fmla="*/ 7786819 w 12192000"/>
              <a:gd name="connsiteY58" fmla="*/ 1378970 h 2237474"/>
              <a:gd name="connsiteX59" fmla="*/ 7548172 w 12192000"/>
              <a:gd name="connsiteY59" fmla="*/ 1417460 h 2237474"/>
              <a:gd name="connsiteX60" fmla="*/ 7483437 w 12192000"/>
              <a:gd name="connsiteY60" fmla="*/ 1478152 h 2237474"/>
              <a:gd name="connsiteX61" fmla="*/ 7377870 w 12192000"/>
              <a:gd name="connsiteY61" fmla="*/ 1523319 h 2237474"/>
              <a:gd name="connsiteX62" fmla="*/ 7230737 w 12192000"/>
              <a:gd name="connsiteY62" fmla="*/ 1562633 h 2237474"/>
              <a:gd name="connsiteX63" fmla="*/ 7224458 w 12192000"/>
              <a:gd name="connsiteY63" fmla="*/ 1573008 h 2237474"/>
              <a:gd name="connsiteX64" fmla="*/ 7183121 w 12192000"/>
              <a:gd name="connsiteY64" fmla="*/ 1595162 h 2237474"/>
              <a:gd name="connsiteX65" fmla="*/ 7164601 w 12192000"/>
              <a:gd name="connsiteY65" fmla="*/ 1606490 h 2237474"/>
              <a:gd name="connsiteX66" fmla="*/ 7092727 w 12192000"/>
              <a:gd name="connsiteY66" fmla="*/ 1623628 h 2237474"/>
              <a:gd name="connsiteX67" fmla="*/ 7031309 w 12192000"/>
              <a:gd name="connsiteY67" fmla="*/ 1619451 h 2237474"/>
              <a:gd name="connsiteX68" fmla="*/ 6999084 w 12192000"/>
              <a:gd name="connsiteY68" fmla="*/ 1634317 h 2237474"/>
              <a:gd name="connsiteX69" fmla="*/ 6992107 w 12192000"/>
              <a:gd name="connsiteY69" fmla="*/ 1636860 h 2237474"/>
              <a:gd name="connsiteX70" fmla="*/ 6900177 w 12192000"/>
              <a:gd name="connsiteY70" fmla="*/ 1636016 h 2237474"/>
              <a:gd name="connsiteX71" fmla="*/ 6795372 w 12192000"/>
              <a:gd name="connsiteY71" fmla="*/ 1644845 h 2237474"/>
              <a:gd name="connsiteX72" fmla="*/ 6692251 w 12192000"/>
              <a:gd name="connsiteY72" fmla="*/ 1656357 h 2237474"/>
              <a:gd name="connsiteX73" fmla="*/ 6655235 w 12192000"/>
              <a:gd name="connsiteY73" fmla="*/ 1661869 h 2237474"/>
              <a:gd name="connsiteX74" fmla="*/ 6554894 w 12192000"/>
              <a:gd name="connsiteY74" fmla="*/ 1664428 h 2237474"/>
              <a:gd name="connsiteX75" fmla="*/ 6516595 w 12192000"/>
              <a:gd name="connsiteY75" fmla="*/ 1667475 h 2237474"/>
              <a:gd name="connsiteX76" fmla="*/ 6508541 w 12192000"/>
              <a:gd name="connsiteY76" fmla="*/ 1668757 h 2237474"/>
              <a:gd name="connsiteX77" fmla="*/ 6471012 w 12192000"/>
              <a:gd name="connsiteY77" fmla="*/ 1678604 h 2237474"/>
              <a:gd name="connsiteX78" fmla="*/ 6364035 w 12192000"/>
              <a:gd name="connsiteY78" fmla="*/ 1667683 h 2237474"/>
              <a:gd name="connsiteX79" fmla="*/ 6280959 w 12192000"/>
              <a:gd name="connsiteY79" fmla="*/ 1689329 h 2237474"/>
              <a:gd name="connsiteX80" fmla="*/ 6243319 w 12192000"/>
              <a:gd name="connsiteY80" fmla="*/ 1695560 h 2237474"/>
              <a:gd name="connsiteX81" fmla="*/ 6098321 w 12192000"/>
              <a:gd name="connsiteY81" fmla="*/ 1721646 h 2237474"/>
              <a:gd name="connsiteX82" fmla="*/ 5880652 w 12192000"/>
              <a:gd name="connsiteY82" fmla="*/ 1779643 h 2237474"/>
              <a:gd name="connsiteX83" fmla="*/ 5785959 w 12192000"/>
              <a:gd name="connsiteY83" fmla="*/ 1775307 h 2237474"/>
              <a:gd name="connsiteX84" fmla="*/ 5643534 w 12192000"/>
              <a:gd name="connsiteY84" fmla="*/ 1802919 h 2237474"/>
              <a:gd name="connsiteX85" fmla="*/ 5518799 w 12192000"/>
              <a:gd name="connsiteY85" fmla="*/ 1818312 h 2237474"/>
              <a:gd name="connsiteX86" fmla="*/ 5505014 w 12192000"/>
              <a:gd name="connsiteY86" fmla="*/ 1819259 h 2237474"/>
              <a:gd name="connsiteX87" fmla="*/ 5453307 w 12192000"/>
              <a:gd name="connsiteY87" fmla="*/ 1815450 h 2237474"/>
              <a:gd name="connsiteX88" fmla="*/ 5364192 w 12192000"/>
              <a:gd name="connsiteY88" fmla="*/ 1826074 h 2237474"/>
              <a:gd name="connsiteX89" fmla="*/ 5350380 w 12192000"/>
              <a:gd name="connsiteY89" fmla="*/ 1830891 h 2237474"/>
              <a:gd name="connsiteX90" fmla="*/ 5259633 w 12192000"/>
              <a:gd name="connsiteY90" fmla="*/ 1837160 h 2237474"/>
              <a:gd name="connsiteX91" fmla="*/ 5197513 w 12192000"/>
              <a:gd name="connsiteY91" fmla="*/ 1844718 h 2237474"/>
              <a:gd name="connsiteX92" fmla="*/ 5168852 w 12192000"/>
              <a:gd name="connsiteY92" fmla="*/ 1844846 h 2237474"/>
              <a:gd name="connsiteX93" fmla="*/ 5114927 w 12192000"/>
              <a:gd name="connsiteY93" fmla="*/ 1847827 h 2237474"/>
              <a:gd name="connsiteX94" fmla="*/ 5108970 w 12192000"/>
              <a:gd name="connsiteY94" fmla="*/ 1847935 h 2237474"/>
              <a:gd name="connsiteX95" fmla="*/ 5067961 w 12192000"/>
              <a:gd name="connsiteY95" fmla="*/ 1845917 h 2237474"/>
              <a:gd name="connsiteX96" fmla="*/ 5007075 w 12192000"/>
              <a:gd name="connsiteY96" fmla="*/ 1838626 h 2237474"/>
              <a:gd name="connsiteX97" fmla="*/ 4944087 w 12192000"/>
              <a:gd name="connsiteY97" fmla="*/ 1823332 h 2237474"/>
              <a:gd name="connsiteX98" fmla="*/ 4907662 w 12192000"/>
              <a:gd name="connsiteY98" fmla="*/ 1816900 h 2237474"/>
              <a:gd name="connsiteX99" fmla="*/ 4882386 w 12192000"/>
              <a:gd name="connsiteY99" fmla="*/ 1809844 h 2237474"/>
              <a:gd name="connsiteX100" fmla="*/ 4811440 w 12192000"/>
              <a:gd name="connsiteY100" fmla="*/ 1804655 h 2237474"/>
              <a:gd name="connsiteX101" fmla="*/ 4691075 w 12192000"/>
              <a:gd name="connsiteY101" fmla="*/ 1801389 h 2237474"/>
              <a:gd name="connsiteX102" fmla="*/ 4611738 w 12192000"/>
              <a:gd name="connsiteY102" fmla="*/ 1776964 h 2237474"/>
              <a:gd name="connsiteX103" fmla="*/ 4560070 w 12192000"/>
              <a:gd name="connsiteY103" fmla="*/ 1785640 h 2237474"/>
              <a:gd name="connsiteX104" fmla="*/ 4536503 w 12192000"/>
              <a:gd name="connsiteY104" fmla="*/ 1785334 h 2237474"/>
              <a:gd name="connsiteX105" fmla="*/ 4513724 w 12192000"/>
              <a:gd name="connsiteY105" fmla="*/ 1791996 h 2237474"/>
              <a:gd name="connsiteX106" fmla="*/ 4459810 w 12192000"/>
              <a:gd name="connsiteY106" fmla="*/ 1797886 h 2237474"/>
              <a:gd name="connsiteX107" fmla="*/ 4379064 w 12192000"/>
              <a:gd name="connsiteY107" fmla="*/ 1817177 h 2237474"/>
              <a:gd name="connsiteX108" fmla="*/ 4319209 w 12192000"/>
              <a:gd name="connsiteY108" fmla="*/ 1834833 h 2237474"/>
              <a:gd name="connsiteX109" fmla="*/ 4290981 w 12192000"/>
              <a:gd name="connsiteY109" fmla="*/ 1839677 h 2237474"/>
              <a:gd name="connsiteX110" fmla="*/ 4285792 w 12192000"/>
              <a:gd name="connsiteY110" fmla="*/ 1836231 h 2237474"/>
              <a:gd name="connsiteX111" fmla="*/ 4238372 w 12192000"/>
              <a:gd name="connsiteY111" fmla="*/ 1851480 h 2237474"/>
              <a:gd name="connsiteX112" fmla="*/ 4232517 w 12192000"/>
              <a:gd name="connsiteY112" fmla="*/ 1852567 h 2237474"/>
              <a:gd name="connsiteX113" fmla="*/ 4191732 w 12192000"/>
              <a:gd name="connsiteY113" fmla="*/ 1857328 h 2237474"/>
              <a:gd name="connsiteX114" fmla="*/ 4065532 w 12192000"/>
              <a:gd name="connsiteY114" fmla="*/ 1855477 h 2237474"/>
              <a:gd name="connsiteX115" fmla="*/ 4028460 w 12192000"/>
              <a:gd name="connsiteY115" fmla="*/ 1855137 h 2237474"/>
              <a:gd name="connsiteX116" fmla="*/ 4002267 w 12192000"/>
              <a:gd name="connsiteY116" fmla="*/ 1852352 h 2237474"/>
              <a:gd name="connsiteX117" fmla="*/ 3931396 w 12192000"/>
              <a:gd name="connsiteY117" fmla="*/ 1858915 h 2237474"/>
              <a:gd name="connsiteX118" fmla="*/ 3812162 w 12192000"/>
              <a:gd name="connsiteY118" fmla="*/ 1875501 h 2237474"/>
              <a:gd name="connsiteX119" fmla="*/ 3729530 w 12192000"/>
              <a:gd name="connsiteY119" fmla="*/ 1864513 h 2237474"/>
              <a:gd name="connsiteX120" fmla="*/ 3680177 w 12192000"/>
              <a:gd name="connsiteY120" fmla="*/ 1881552 h 2237474"/>
              <a:gd name="connsiteX121" fmla="*/ 3567259 w 12192000"/>
              <a:gd name="connsiteY121" fmla="*/ 1893482 h 2237474"/>
              <a:gd name="connsiteX122" fmla="*/ 3405770 w 12192000"/>
              <a:gd name="connsiteY122" fmla="*/ 1904591 h 2237474"/>
              <a:gd name="connsiteX123" fmla="*/ 3280097 w 12192000"/>
              <a:gd name="connsiteY123" fmla="*/ 1919610 h 2237474"/>
              <a:gd name="connsiteX124" fmla="*/ 3123424 w 12192000"/>
              <a:gd name="connsiteY124" fmla="*/ 1952930 h 2237474"/>
              <a:gd name="connsiteX125" fmla="*/ 3009910 w 12192000"/>
              <a:gd name="connsiteY125" fmla="*/ 1957866 h 2237474"/>
              <a:gd name="connsiteX126" fmla="*/ 2995934 w 12192000"/>
              <a:gd name="connsiteY126" fmla="*/ 1967085 h 2237474"/>
              <a:gd name="connsiteX127" fmla="*/ 2980071 w 12192000"/>
              <a:gd name="connsiteY127" fmla="*/ 1972988 h 2237474"/>
              <a:gd name="connsiteX128" fmla="*/ 2978094 w 12192000"/>
              <a:gd name="connsiteY128" fmla="*/ 1972369 h 2237474"/>
              <a:gd name="connsiteX129" fmla="*/ 2942858 w 12192000"/>
              <a:gd name="connsiteY129" fmla="*/ 1981367 h 2237474"/>
              <a:gd name="connsiteX130" fmla="*/ 2875436 w 12192000"/>
              <a:gd name="connsiteY130" fmla="*/ 1996977 h 2237474"/>
              <a:gd name="connsiteX131" fmla="*/ 2874892 w 12192000"/>
              <a:gd name="connsiteY131" fmla="*/ 1996085 h 2237474"/>
              <a:gd name="connsiteX132" fmla="*/ 2864145 w 12192000"/>
              <a:gd name="connsiteY132" fmla="*/ 1994061 h 2237474"/>
              <a:gd name="connsiteX133" fmla="*/ 2843662 w 12192000"/>
              <a:gd name="connsiteY133" fmla="*/ 1992498 h 2237474"/>
              <a:gd name="connsiteX134" fmla="*/ 2796128 w 12192000"/>
              <a:gd name="connsiteY134" fmla="*/ 1976403 h 2237474"/>
              <a:gd name="connsiteX135" fmla="*/ 2756784 w 12192000"/>
              <a:gd name="connsiteY135" fmla="*/ 1985116 h 2237474"/>
              <a:gd name="connsiteX136" fmla="*/ 2748833 w 12192000"/>
              <a:gd name="connsiteY136" fmla="*/ 1986323 h 2237474"/>
              <a:gd name="connsiteX137" fmla="*/ 2748661 w 12192000"/>
              <a:gd name="connsiteY137" fmla="*/ 1986122 h 2237474"/>
              <a:gd name="connsiteX138" fmla="*/ 2740251 w 12192000"/>
              <a:gd name="connsiteY138" fmla="*/ 1986946 h 2237474"/>
              <a:gd name="connsiteX139" fmla="*/ 2718916 w 12192000"/>
              <a:gd name="connsiteY139" fmla="*/ 1990867 h 2237474"/>
              <a:gd name="connsiteX140" fmla="*/ 2713522 w 12192000"/>
              <a:gd name="connsiteY140" fmla="*/ 1990173 h 2237474"/>
              <a:gd name="connsiteX141" fmla="*/ 2680597 w 12192000"/>
              <a:gd name="connsiteY141" fmla="*/ 1984996 h 2237474"/>
              <a:gd name="connsiteX142" fmla="*/ 2578178 w 12192000"/>
              <a:gd name="connsiteY142" fmla="*/ 1990531 h 2237474"/>
              <a:gd name="connsiteX143" fmla="*/ 2476147 w 12192000"/>
              <a:gd name="connsiteY143" fmla="*/ 1998305 h 2237474"/>
              <a:gd name="connsiteX144" fmla="*/ 2373568 w 12192000"/>
              <a:gd name="connsiteY144" fmla="*/ 2003219 h 2237474"/>
              <a:gd name="connsiteX145" fmla="*/ 2321399 w 12192000"/>
              <a:gd name="connsiteY145" fmla="*/ 1989467 h 2237474"/>
              <a:gd name="connsiteX146" fmla="*/ 2315525 w 12192000"/>
              <a:gd name="connsiteY146" fmla="*/ 1989708 h 2237474"/>
              <a:gd name="connsiteX147" fmla="*/ 2300792 w 12192000"/>
              <a:gd name="connsiteY147" fmla="*/ 1994290 h 2237474"/>
              <a:gd name="connsiteX148" fmla="*/ 2295469 w 12192000"/>
              <a:gd name="connsiteY148" fmla="*/ 1996659 h 2237474"/>
              <a:gd name="connsiteX149" fmla="*/ 2287219 w 12192000"/>
              <a:gd name="connsiteY149" fmla="*/ 1998750 h 2237474"/>
              <a:gd name="connsiteX150" fmla="*/ 2286948 w 12192000"/>
              <a:gd name="connsiteY150" fmla="*/ 1998596 h 2237474"/>
              <a:gd name="connsiteX151" fmla="*/ 2243069 w 12192000"/>
              <a:gd name="connsiteY151" fmla="*/ 2015111 h 2237474"/>
              <a:gd name="connsiteX152" fmla="*/ 2186609 w 12192000"/>
              <a:gd name="connsiteY152" fmla="*/ 2008263 h 2237474"/>
              <a:gd name="connsiteX153" fmla="*/ 2164831 w 12192000"/>
              <a:gd name="connsiteY153" fmla="*/ 2010143 h 2237474"/>
              <a:gd name="connsiteX154" fmla="*/ 2152836 w 12192000"/>
              <a:gd name="connsiteY154" fmla="*/ 2010048 h 2237474"/>
              <a:gd name="connsiteX155" fmla="*/ 2117102 w 12192000"/>
              <a:gd name="connsiteY155" fmla="*/ 2023004 h 2237474"/>
              <a:gd name="connsiteX156" fmla="*/ 2111935 w 12192000"/>
              <a:gd name="connsiteY156" fmla="*/ 2023163 h 2237474"/>
              <a:gd name="connsiteX157" fmla="*/ 2089991 w 12192000"/>
              <a:gd name="connsiteY157" fmla="*/ 2034193 h 2237474"/>
              <a:gd name="connsiteX158" fmla="*/ 2058061 w 12192000"/>
              <a:gd name="connsiteY158" fmla="*/ 2047942 h 2237474"/>
              <a:gd name="connsiteX159" fmla="*/ 2055737 w 12192000"/>
              <a:gd name="connsiteY159" fmla="*/ 2047704 h 2237474"/>
              <a:gd name="connsiteX160" fmla="*/ 2042244 w 12192000"/>
              <a:gd name="connsiteY160" fmla="*/ 2055560 h 2237474"/>
              <a:gd name="connsiteX161" fmla="*/ 1976224 w 12192000"/>
              <a:gd name="connsiteY161" fmla="*/ 2074257 h 2237474"/>
              <a:gd name="connsiteX162" fmla="*/ 1877728 w 12192000"/>
              <a:gd name="connsiteY162" fmla="*/ 2101004 h 2237474"/>
              <a:gd name="connsiteX163" fmla="*/ 1759056 w 12192000"/>
              <a:gd name="connsiteY163" fmla="*/ 2125608 h 2237474"/>
              <a:gd name="connsiteX164" fmla="*/ 1637948 w 12192000"/>
              <a:gd name="connsiteY164" fmla="*/ 2172597 h 2237474"/>
              <a:gd name="connsiteX165" fmla="*/ 1434549 w 12192000"/>
              <a:gd name="connsiteY165" fmla="*/ 2234522 h 2237474"/>
              <a:gd name="connsiteX166" fmla="*/ 1398481 w 12192000"/>
              <a:gd name="connsiteY166" fmla="*/ 2237074 h 2237474"/>
              <a:gd name="connsiteX167" fmla="*/ 1398407 w 12192000"/>
              <a:gd name="connsiteY167" fmla="*/ 2237095 h 2237474"/>
              <a:gd name="connsiteX168" fmla="*/ 1370962 w 12192000"/>
              <a:gd name="connsiteY168" fmla="*/ 2237474 h 2237474"/>
              <a:gd name="connsiteX169" fmla="*/ 1356367 w 12192000"/>
              <a:gd name="connsiteY169" fmla="*/ 2235089 h 2237474"/>
              <a:gd name="connsiteX170" fmla="*/ 1324828 w 12192000"/>
              <a:gd name="connsiteY170" fmla="*/ 2231968 h 2237474"/>
              <a:gd name="connsiteX171" fmla="*/ 1297744 w 12192000"/>
              <a:gd name="connsiteY171" fmla="*/ 2235849 h 2237474"/>
              <a:gd name="connsiteX172" fmla="*/ 1286236 w 12192000"/>
              <a:gd name="connsiteY172" fmla="*/ 2233135 h 2237474"/>
              <a:gd name="connsiteX173" fmla="*/ 1283504 w 12192000"/>
              <a:gd name="connsiteY173" fmla="*/ 2233797 h 2237474"/>
              <a:gd name="connsiteX174" fmla="*/ 1279765 w 12192000"/>
              <a:gd name="connsiteY174" fmla="*/ 2229639 h 2237474"/>
              <a:gd name="connsiteX175" fmla="*/ 1195347 w 12192000"/>
              <a:gd name="connsiteY175" fmla="*/ 2212354 h 2237474"/>
              <a:gd name="connsiteX176" fmla="*/ 970251 w 12192000"/>
              <a:gd name="connsiteY176" fmla="*/ 2221029 h 2237474"/>
              <a:gd name="connsiteX177" fmla="*/ 812914 w 12192000"/>
              <a:gd name="connsiteY177" fmla="*/ 2202752 h 2237474"/>
              <a:gd name="connsiteX178" fmla="*/ 800195 w 12192000"/>
              <a:gd name="connsiteY178" fmla="*/ 2209407 h 2237474"/>
              <a:gd name="connsiteX179" fmla="*/ 784978 w 12192000"/>
              <a:gd name="connsiteY179" fmla="*/ 2212360 h 2237474"/>
              <a:gd name="connsiteX180" fmla="*/ 681987 w 12192000"/>
              <a:gd name="connsiteY180" fmla="*/ 2216757 h 2237474"/>
              <a:gd name="connsiteX181" fmla="*/ 669923 w 12192000"/>
              <a:gd name="connsiteY181" fmla="*/ 2211682 h 2237474"/>
              <a:gd name="connsiteX182" fmla="*/ 648680 w 12192000"/>
              <a:gd name="connsiteY182" fmla="*/ 2206229 h 2237474"/>
              <a:gd name="connsiteX183" fmla="*/ 597225 w 12192000"/>
              <a:gd name="connsiteY183" fmla="*/ 2180999 h 2237474"/>
              <a:gd name="connsiteX184" fmla="*/ 558449 w 12192000"/>
              <a:gd name="connsiteY184" fmla="*/ 2182346 h 2237474"/>
              <a:gd name="connsiteX185" fmla="*/ 550517 w 12192000"/>
              <a:gd name="connsiteY185" fmla="*/ 2182060 h 2237474"/>
              <a:gd name="connsiteX186" fmla="*/ 550309 w 12192000"/>
              <a:gd name="connsiteY186" fmla="*/ 2181825 h 2237474"/>
              <a:gd name="connsiteX187" fmla="*/ 541836 w 12192000"/>
              <a:gd name="connsiteY187" fmla="*/ 2181063 h 2237474"/>
              <a:gd name="connsiteX188" fmla="*/ 536057 w 12192000"/>
              <a:gd name="connsiteY188" fmla="*/ 2181537 h 2237474"/>
              <a:gd name="connsiteX189" fmla="*/ 520671 w 12192000"/>
              <a:gd name="connsiteY189" fmla="*/ 2180980 h 2237474"/>
              <a:gd name="connsiteX190" fmla="*/ 515024 w 12192000"/>
              <a:gd name="connsiteY190" fmla="*/ 2179258 h 2237474"/>
              <a:gd name="connsiteX191" fmla="*/ 512278 w 12192000"/>
              <a:gd name="connsiteY191" fmla="*/ 2176369 h 2237474"/>
              <a:gd name="connsiteX192" fmla="*/ 480419 w 12192000"/>
              <a:gd name="connsiteY192" fmla="*/ 2167807 h 2237474"/>
              <a:gd name="connsiteX193" fmla="*/ 413835 w 12192000"/>
              <a:gd name="connsiteY193" fmla="*/ 2156783 h 2237474"/>
              <a:gd name="connsiteX194" fmla="*/ 376513 w 12192000"/>
              <a:gd name="connsiteY194" fmla="*/ 2154014 h 2237474"/>
              <a:gd name="connsiteX195" fmla="*/ 273386 w 12192000"/>
              <a:gd name="connsiteY195" fmla="*/ 2142551 h 2237474"/>
              <a:gd name="connsiteX196" fmla="*/ 169207 w 12192000"/>
              <a:gd name="connsiteY196" fmla="*/ 2128100 h 2237474"/>
              <a:gd name="connsiteX197" fmla="*/ 93149 w 12192000"/>
              <a:gd name="connsiteY197" fmla="*/ 2105324 h 2237474"/>
              <a:gd name="connsiteX198" fmla="*/ 88109 w 12192000"/>
              <a:gd name="connsiteY198" fmla="*/ 2106704 h 2237474"/>
              <a:gd name="connsiteX199" fmla="*/ 80022 w 12192000"/>
              <a:gd name="connsiteY199" fmla="*/ 2107254 h 2237474"/>
              <a:gd name="connsiteX200" fmla="*/ 79717 w 12192000"/>
              <a:gd name="connsiteY200" fmla="*/ 2107046 h 2237474"/>
              <a:gd name="connsiteX201" fmla="*/ 72352 w 12192000"/>
              <a:gd name="connsiteY201" fmla="*/ 2107991 h 2237474"/>
              <a:gd name="connsiteX202" fmla="*/ 37645 w 12192000"/>
              <a:gd name="connsiteY202" fmla="*/ 2115401 h 2237474"/>
              <a:gd name="connsiteX203" fmla="*/ 4572 w 12192000"/>
              <a:gd name="connsiteY203" fmla="*/ 2111091 h 2237474"/>
              <a:gd name="connsiteX204" fmla="*/ 0 w 12192000"/>
              <a:gd name="connsiteY204" fmla="*/ 2110468 h 2237474"/>
              <a:gd name="connsiteX205" fmla="*/ 0 w 12192000"/>
              <a:gd name="connsiteY20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834800 w 12192000"/>
              <a:gd name="connsiteY7" fmla="*/ 747840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34688 w 12192000"/>
              <a:gd name="connsiteY13" fmla="*/ 757726 h 2237474"/>
              <a:gd name="connsiteX14" fmla="*/ 10805004 w 12192000"/>
              <a:gd name="connsiteY14" fmla="*/ 757573 h 2237474"/>
              <a:gd name="connsiteX15" fmla="*/ 10739478 w 12192000"/>
              <a:gd name="connsiteY15" fmla="*/ 776841 h 2237474"/>
              <a:gd name="connsiteX16" fmla="*/ 10458762 w 12192000"/>
              <a:gd name="connsiteY16" fmla="*/ 755400 h 2237474"/>
              <a:gd name="connsiteX17" fmla="*/ 10211200 w 12192000"/>
              <a:gd name="connsiteY17" fmla="*/ 767513 h 2237474"/>
              <a:gd name="connsiteX18" fmla="*/ 10167995 w 12192000"/>
              <a:gd name="connsiteY18" fmla="*/ 760843 h 2237474"/>
              <a:gd name="connsiteX19" fmla="*/ 9997044 w 12192000"/>
              <a:gd name="connsiteY19" fmla="*/ 780129 h 2237474"/>
              <a:gd name="connsiteX20" fmla="*/ 9943887 w 12192000"/>
              <a:gd name="connsiteY20" fmla="*/ 804141 h 2237474"/>
              <a:gd name="connsiteX21" fmla="*/ 9918248 w 12192000"/>
              <a:gd name="connsiteY21" fmla="*/ 816628 h 2237474"/>
              <a:gd name="connsiteX22" fmla="*/ 9767091 w 12192000"/>
              <a:gd name="connsiteY22" fmla="*/ 870550 h 2237474"/>
              <a:gd name="connsiteX23" fmla="*/ 9683005 w 12192000"/>
              <a:gd name="connsiteY23" fmla="*/ 894128 h 2237474"/>
              <a:gd name="connsiteX24" fmla="*/ 9594438 w 12192000"/>
              <a:gd name="connsiteY24" fmla="*/ 919051 h 2237474"/>
              <a:gd name="connsiteX25" fmla="*/ 9577033 w 12192000"/>
              <a:gd name="connsiteY25" fmla="*/ 922857 h 2237474"/>
              <a:gd name="connsiteX26" fmla="*/ 9544189 w 12192000"/>
              <a:gd name="connsiteY26" fmla="*/ 938966 h 2237474"/>
              <a:gd name="connsiteX27" fmla="*/ 9500499 w 12192000"/>
              <a:gd name="connsiteY27" fmla="*/ 954680 h 2237474"/>
              <a:gd name="connsiteX28" fmla="*/ 9428195 w 12192000"/>
              <a:gd name="connsiteY28" fmla="*/ 986225 h 2237474"/>
              <a:gd name="connsiteX29" fmla="*/ 9410017 w 12192000"/>
              <a:gd name="connsiteY29" fmla="*/ 993931 h 2237474"/>
              <a:gd name="connsiteX30" fmla="*/ 9392919 w 12192000"/>
              <a:gd name="connsiteY30" fmla="*/ 994656 h 2237474"/>
              <a:gd name="connsiteX31" fmla="*/ 9278619 w 12192000"/>
              <a:gd name="connsiteY31" fmla="*/ 1011878 h 2237474"/>
              <a:gd name="connsiteX32" fmla="*/ 9268019 w 12192000"/>
              <a:gd name="connsiteY32" fmla="*/ 1007442 h 2237474"/>
              <a:gd name="connsiteX33" fmla="*/ 9234662 w 12192000"/>
              <a:gd name="connsiteY33" fmla="*/ 1023056 h 2237474"/>
              <a:gd name="connsiteX34" fmla="*/ 9181033 w 12192000"/>
              <a:gd name="connsiteY34" fmla="*/ 1037921 h 2237474"/>
              <a:gd name="connsiteX35" fmla="*/ 9155969 w 12192000"/>
              <a:gd name="connsiteY35" fmla="*/ 1046804 h 2237474"/>
              <a:gd name="connsiteX36" fmla="*/ 9133985 w 12192000"/>
              <a:gd name="connsiteY36" fmla="*/ 1046450 h 2237474"/>
              <a:gd name="connsiteX37" fmla="*/ 9012987 w 12192000"/>
              <a:gd name="connsiteY37" fmla="*/ 1061986 h 2237474"/>
              <a:gd name="connsiteX38" fmla="*/ 8968445 w 12192000"/>
              <a:gd name="connsiteY38" fmla="*/ 1052169 h 2237474"/>
              <a:gd name="connsiteX39" fmla="*/ 8958984 w 12192000"/>
              <a:gd name="connsiteY39" fmla="*/ 1057212 h 2237474"/>
              <a:gd name="connsiteX40" fmla="*/ 8886001 w 12192000"/>
              <a:gd name="connsiteY40" fmla="*/ 1067468 h 2237474"/>
              <a:gd name="connsiteX41" fmla="*/ 8838610 w 12192000"/>
              <a:gd name="connsiteY41" fmla="*/ 1075091 h 2237474"/>
              <a:gd name="connsiteX42" fmla="*/ 8750383 w 12192000"/>
              <a:gd name="connsiteY42" fmla="*/ 1097387 h 2237474"/>
              <a:gd name="connsiteX43" fmla="*/ 8665605 w 12192000"/>
              <a:gd name="connsiteY43" fmla="*/ 1110791 h 2237474"/>
              <a:gd name="connsiteX44" fmla="*/ 8584946 w 12192000"/>
              <a:gd name="connsiteY44" fmla="*/ 1135226 h 2237474"/>
              <a:gd name="connsiteX45" fmla="*/ 8460755 w 12192000"/>
              <a:gd name="connsiteY45" fmla="*/ 1203427 h 2237474"/>
              <a:gd name="connsiteX46" fmla="*/ 8419755 w 12192000"/>
              <a:gd name="connsiteY46" fmla="*/ 1216260 h 2237474"/>
              <a:gd name="connsiteX47" fmla="*/ 8411626 w 12192000"/>
              <a:gd name="connsiteY47" fmla="*/ 1214397 h 2237474"/>
              <a:gd name="connsiteX48" fmla="*/ 8363469 w 12192000"/>
              <a:gd name="connsiteY48" fmla="*/ 1246658 h 2237474"/>
              <a:gd name="connsiteX49" fmla="*/ 8275497 w 12192000"/>
              <a:gd name="connsiteY49" fmla="*/ 1264396 h 2237474"/>
              <a:gd name="connsiteX50" fmla="*/ 8206287 w 12192000"/>
              <a:gd name="connsiteY50" fmla="*/ 1273060 h 2237474"/>
              <a:gd name="connsiteX51" fmla="*/ 8168705 w 12192000"/>
              <a:gd name="connsiteY51" fmla="*/ 1279956 h 2237474"/>
              <a:gd name="connsiteX52" fmla="*/ 8139997 w 12192000"/>
              <a:gd name="connsiteY52" fmla="*/ 1282713 h 2237474"/>
              <a:gd name="connsiteX53" fmla="*/ 8074238 w 12192000"/>
              <a:gd name="connsiteY53" fmla="*/ 1301895 h 2237474"/>
              <a:gd name="connsiteX54" fmla="*/ 7968292 w 12192000"/>
              <a:gd name="connsiteY54" fmla="*/ 1338779 h 2237474"/>
              <a:gd name="connsiteX55" fmla="*/ 7902328 w 12192000"/>
              <a:gd name="connsiteY55" fmla="*/ 1345865 h 2237474"/>
              <a:gd name="connsiteX56" fmla="*/ 7875879 w 12192000"/>
              <a:gd name="connsiteY56" fmla="*/ 1345646 h 2237474"/>
              <a:gd name="connsiteX57" fmla="*/ 7840612 w 12192000"/>
              <a:gd name="connsiteY57" fmla="*/ 1369373 h 2237474"/>
              <a:gd name="connsiteX58" fmla="*/ 7786819 w 12192000"/>
              <a:gd name="connsiteY58" fmla="*/ 1378970 h 2237474"/>
              <a:gd name="connsiteX59" fmla="*/ 7548172 w 12192000"/>
              <a:gd name="connsiteY59" fmla="*/ 1417460 h 2237474"/>
              <a:gd name="connsiteX60" fmla="*/ 7483437 w 12192000"/>
              <a:gd name="connsiteY60" fmla="*/ 1478152 h 2237474"/>
              <a:gd name="connsiteX61" fmla="*/ 7377870 w 12192000"/>
              <a:gd name="connsiteY61" fmla="*/ 1523319 h 2237474"/>
              <a:gd name="connsiteX62" fmla="*/ 7230737 w 12192000"/>
              <a:gd name="connsiteY62" fmla="*/ 1562633 h 2237474"/>
              <a:gd name="connsiteX63" fmla="*/ 7224458 w 12192000"/>
              <a:gd name="connsiteY63" fmla="*/ 1573008 h 2237474"/>
              <a:gd name="connsiteX64" fmla="*/ 7183121 w 12192000"/>
              <a:gd name="connsiteY64" fmla="*/ 1595162 h 2237474"/>
              <a:gd name="connsiteX65" fmla="*/ 7164601 w 12192000"/>
              <a:gd name="connsiteY65" fmla="*/ 1606490 h 2237474"/>
              <a:gd name="connsiteX66" fmla="*/ 7092727 w 12192000"/>
              <a:gd name="connsiteY66" fmla="*/ 1623628 h 2237474"/>
              <a:gd name="connsiteX67" fmla="*/ 7031309 w 12192000"/>
              <a:gd name="connsiteY67" fmla="*/ 1619451 h 2237474"/>
              <a:gd name="connsiteX68" fmla="*/ 6999084 w 12192000"/>
              <a:gd name="connsiteY68" fmla="*/ 1634317 h 2237474"/>
              <a:gd name="connsiteX69" fmla="*/ 6992107 w 12192000"/>
              <a:gd name="connsiteY69" fmla="*/ 1636860 h 2237474"/>
              <a:gd name="connsiteX70" fmla="*/ 6900177 w 12192000"/>
              <a:gd name="connsiteY70" fmla="*/ 1636016 h 2237474"/>
              <a:gd name="connsiteX71" fmla="*/ 6795372 w 12192000"/>
              <a:gd name="connsiteY71" fmla="*/ 1644845 h 2237474"/>
              <a:gd name="connsiteX72" fmla="*/ 6692251 w 12192000"/>
              <a:gd name="connsiteY72" fmla="*/ 1656357 h 2237474"/>
              <a:gd name="connsiteX73" fmla="*/ 6655235 w 12192000"/>
              <a:gd name="connsiteY73" fmla="*/ 1661869 h 2237474"/>
              <a:gd name="connsiteX74" fmla="*/ 6554894 w 12192000"/>
              <a:gd name="connsiteY74" fmla="*/ 1664428 h 2237474"/>
              <a:gd name="connsiteX75" fmla="*/ 6516595 w 12192000"/>
              <a:gd name="connsiteY75" fmla="*/ 1667475 h 2237474"/>
              <a:gd name="connsiteX76" fmla="*/ 6508541 w 12192000"/>
              <a:gd name="connsiteY76" fmla="*/ 1668757 h 2237474"/>
              <a:gd name="connsiteX77" fmla="*/ 6471012 w 12192000"/>
              <a:gd name="connsiteY77" fmla="*/ 1678604 h 2237474"/>
              <a:gd name="connsiteX78" fmla="*/ 6364035 w 12192000"/>
              <a:gd name="connsiteY78" fmla="*/ 1667683 h 2237474"/>
              <a:gd name="connsiteX79" fmla="*/ 6280959 w 12192000"/>
              <a:gd name="connsiteY79" fmla="*/ 1689329 h 2237474"/>
              <a:gd name="connsiteX80" fmla="*/ 6243319 w 12192000"/>
              <a:gd name="connsiteY80" fmla="*/ 1695560 h 2237474"/>
              <a:gd name="connsiteX81" fmla="*/ 6098321 w 12192000"/>
              <a:gd name="connsiteY81" fmla="*/ 1721646 h 2237474"/>
              <a:gd name="connsiteX82" fmla="*/ 5880652 w 12192000"/>
              <a:gd name="connsiteY82" fmla="*/ 1779643 h 2237474"/>
              <a:gd name="connsiteX83" fmla="*/ 5785959 w 12192000"/>
              <a:gd name="connsiteY83" fmla="*/ 1775307 h 2237474"/>
              <a:gd name="connsiteX84" fmla="*/ 5643534 w 12192000"/>
              <a:gd name="connsiteY84" fmla="*/ 1802919 h 2237474"/>
              <a:gd name="connsiteX85" fmla="*/ 5518799 w 12192000"/>
              <a:gd name="connsiteY85" fmla="*/ 1818312 h 2237474"/>
              <a:gd name="connsiteX86" fmla="*/ 5505014 w 12192000"/>
              <a:gd name="connsiteY86" fmla="*/ 1819259 h 2237474"/>
              <a:gd name="connsiteX87" fmla="*/ 5453307 w 12192000"/>
              <a:gd name="connsiteY87" fmla="*/ 1815450 h 2237474"/>
              <a:gd name="connsiteX88" fmla="*/ 5364192 w 12192000"/>
              <a:gd name="connsiteY88" fmla="*/ 1826074 h 2237474"/>
              <a:gd name="connsiteX89" fmla="*/ 5350380 w 12192000"/>
              <a:gd name="connsiteY89" fmla="*/ 1830891 h 2237474"/>
              <a:gd name="connsiteX90" fmla="*/ 5259633 w 12192000"/>
              <a:gd name="connsiteY90" fmla="*/ 1837160 h 2237474"/>
              <a:gd name="connsiteX91" fmla="*/ 5197513 w 12192000"/>
              <a:gd name="connsiteY91" fmla="*/ 1844718 h 2237474"/>
              <a:gd name="connsiteX92" fmla="*/ 5168852 w 12192000"/>
              <a:gd name="connsiteY92" fmla="*/ 1844846 h 2237474"/>
              <a:gd name="connsiteX93" fmla="*/ 5114927 w 12192000"/>
              <a:gd name="connsiteY93" fmla="*/ 1847827 h 2237474"/>
              <a:gd name="connsiteX94" fmla="*/ 5108970 w 12192000"/>
              <a:gd name="connsiteY94" fmla="*/ 1847935 h 2237474"/>
              <a:gd name="connsiteX95" fmla="*/ 5067961 w 12192000"/>
              <a:gd name="connsiteY95" fmla="*/ 1845917 h 2237474"/>
              <a:gd name="connsiteX96" fmla="*/ 5007075 w 12192000"/>
              <a:gd name="connsiteY96" fmla="*/ 1838626 h 2237474"/>
              <a:gd name="connsiteX97" fmla="*/ 4944087 w 12192000"/>
              <a:gd name="connsiteY97" fmla="*/ 1823332 h 2237474"/>
              <a:gd name="connsiteX98" fmla="*/ 4907662 w 12192000"/>
              <a:gd name="connsiteY98" fmla="*/ 1816900 h 2237474"/>
              <a:gd name="connsiteX99" fmla="*/ 4882386 w 12192000"/>
              <a:gd name="connsiteY99" fmla="*/ 1809844 h 2237474"/>
              <a:gd name="connsiteX100" fmla="*/ 4811440 w 12192000"/>
              <a:gd name="connsiteY100" fmla="*/ 1804655 h 2237474"/>
              <a:gd name="connsiteX101" fmla="*/ 4691075 w 12192000"/>
              <a:gd name="connsiteY101" fmla="*/ 1801389 h 2237474"/>
              <a:gd name="connsiteX102" fmla="*/ 4611738 w 12192000"/>
              <a:gd name="connsiteY102" fmla="*/ 1776964 h 2237474"/>
              <a:gd name="connsiteX103" fmla="*/ 4560070 w 12192000"/>
              <a:gd name="connsiteY103" fmla="*/ 1785640 h 2237474"/>
              <a:gd name="connsiteX104" fmla="*/ 4536503 w 12192000"/>
              <a:gd name="connsiteY104" fmla="*/ 1785334 h 2237474"/>
              <a:gd name="connsiteX105" fmla="*/ 4513724 w 12192000"/>
              <a:gd name="connsiteY105" fmla="*/ 1791996 h 2237474"/>
              <a:gd name="connsiteX106" fmla="*/ 4459810 w 12192000"/>
              <a:gd name="connsiteY106" fmla="*/ 1797886 h 2237474"/>
              <a:gd name="connsiteX107" fmla="*/ 4379064 w 12192000"/>
              <a:gd name="connsiteY107" fmla="*/ 1817177 h 2237474"/>
              <a:gd name="connsiteX108" fmla="*/ 4319209 w 12192000"/>
              <a:gd name="connsiteY108" fmla="*/ 1834833 h 2237474"/>
              <a:gd name="connsiteX109" fmla="*/ 4290981 w 12192000"/>
              <a:gd name="connsiteY109" fmla="*/ 1839677 h 2237474"/>
              <a:gd name="connsiteX110" fmla="*/ 4285792 w 12192000"/>
              <a:gd name="connsiteY110" fmla="*/ 1836231 h 2237474"/>
              <a:gd name="connsiteX111" fmla="*/ 4238372 w 12192000"/>
              <a:gd name="connsiteY111" fmla="*/ 1851480 h 2237474"/>
              <a:gd name="connsiteX112" fmla="*/ 4232517 w 12192000"/>
              <a:gd name="connsiteY112" fmla="*/ 1852567 h 2237474"/>
              <a:gd name="connsiteX113" fmla="*/ 4191732 w 12192000"/>
              <a:gd name="connsiteY113" fmla="*/ 1857328 h 2237474"/>
              <a:gd name="connsiteX114" fmla="*/ 4065532 w 12192000"/>
              <a:gd name="connsiteY114" fmla="*/ 1855477 h 2237474"/>
              <a:gd name="connsiteX115" fmla="*/ 4028460 w 12192000"/>
              <a:gd name="connsiteY115" fmla="*/ 1855137 h 2237474"/>
              <a:gd name="connsiteX116" fmla="*/ 4002267 w 12192000"/>
              <a:gd name="connsiteY116" fmla="*/ 1852352 h 2237474"/>
              <a:gd name="connsiteX117" fmla="*/ 3931396 w 12192000"/>
              <a:gd name="connsiteY117" fmla="*/ 1858915 h 2237474"/>
              <a:gd name="connsiteX118" fmla="*/ 3812162 w 12192000"/>
              <a:gd name="connsiteY118" fmla="*/ 1875501 h 2237474"/>
              <a:gd name="connsiteX119" fmla="*/ 3729530 w 12192000"/>
              <a:gd name="connsiteY119" fmla="*/ 1864513 h 2237474"/>
              <a:gd name="connsiteX120" fmla="*/ 3680177 w 12192000"/>
              <a:gd name="connsiteY120" fmla="*/ 1881552 h 2237474"/>
              <a:gd name="connsiteX121" fmla="*/ 3567259 w 12192000"/>
              <a:gd name="connsiteY121" fmla="*/ 1893482 h 2237474"/>
              <a:gd name="connsiteX122" fmla="*/ 3405770 w 12192000"/>
              <a:gd name="connsiteY122" fmla="*/ 1904591 h 2237474"/>
              <a:gd name="connsiteX123" fmla="*/ 3280097 w 12192000"/>
              <a:gd name="connsiteY123" fmla="*/ 1919610 h 2237474"/>
              <a:gd name="connsiteX124" fmla="*/ 3123424 w 12192000"/>
              <a:gd name="connsiteY124" fmla="*/ 1952930 h 2237474"/>
              <a:gd name="connsiteX125" fmla="*/ 3009910 w 12192000"/>
              <a:gd name="connsiteY125" fmla="*/ 1957866 h 2237474"/>
              <a:gd name="connsiteX126" fmla="*/ 2995934 w 12192000"/>
              <a:gd name="connsiteY126" fmla="*/ 1967085 h 2237474"/>
              <a:gd name="connsiteX127" fmla="*/ 2980071 w 12192000"/>
              <a:gd name="connsiteY127" fmla="*/ 1972988 h 2237474"/>
              <a:gd name="connsiteX128" fmla="*/ 2978094 w 12192000"/>
              <a:gd name="connsiteY128" fmla="*/ 1972369 h 2237474"/>
              <a:gd name="connsiteX129" fmla="*/ 2942858 w 12192000"/>
              <a:gd name="connsiteY129" fmla="*/ 1981367 h 2237474"/>
              <a:gd name="connsiteX130" fmla="*/ 2875436 w 12192000"/>
              <a:gd name="connsiteY130" fmla="*/ 1996977 h 2237474"/>
              <a:gd name="connsiteX131" fmla="*/ 2874892 w 12192000"/>
              <a:gd name="connsiteY131" fmla="*/ 1996085 h 2237474"/>
              <a:gd name="connsiteX132" fmla="*/ 2864145 w 12192000"/>
              <a:gd name="connsiteY132" fmla="*/ 1994061 h 2237474"/>
              <a:gd name="connsiteX133" fmla="*/ 2843662 w 12192000"/>
              <a:gd name="connsiteY133" fmla="*/ 1992498 h 2237474"/>
              <a:gd name="connsiteX134" fmla="*/ 2796128 w 12192000"/>
              <a:gd name="connsiteY134" fmla="*/ 1976403 h 2237474"/>
              <a:gd name="connsiteX135" fmla="*/ 2756784 w 12192000"/>
              <a:gd name="connsiteY135" fmla="*/ 1985116 h 2237474"/>
              <a:gd name="connsiteX136" fmla="*/ 2748833 w 12192000"/>
              <a:gd name="connsiteY136" fmla="*/ 1986323 h 2237474"/>
              <a:gd name="connsiteX137" fmla="*/ 2748661 w 12192000"/>
              <a:gd name="connsiteY137" fmla="*/ 1986122 h 2237474"/>
              <a:gd name="connsiteX138" fmla="*/ 2740251 w 12192000"/>
              <a:gd name="connsiteY138" fmla="*/ 1986946 h 2237474"/>
              <a:gd name="connsiteX139" fmla="*/ 2718916 w 12192000"/>
              <a:gd name="connsiteY139" fmla="*/ 1990867 h 2237474"/>
              <a:gd name="connsiteX140" fmla="*/ 2713522 w 12192000"/>
              <a:gd name="connsiteY140" fmla="*/ 1990173 h 2237474"/>
              <a:gd name="connsiteX141" fmla="*/ 2680597 w 12192000"/>
              <a:gd name="connsiteY141" fmla="*/ 1984996 h 2237474"/>
              <a:gd name="connsiteX142" fmla="*/ 2578178 w 12192000"/>
              <a:gd name="connsiteY142" fmla="*/ 1990531 h 2237474"/>
              <a:gd name="connsiteX143" fmla="*/ 2476147 w 12192000"/>
              <a:gd name="connsiteY143" fmla="*/ 1998305 h 2237474"/>
              <a:gd name="connsiteX144" fmla="*/ 2373568 w 12192000"/>
              <a:gd name="connsiteY144" fmla="*/ 2003219 h 2237474"/>
              <a:gd name="connsiteX145" fmla="*/ 2321399 w 12192000"/>
              <a:gd name="connsiteY145" fmla="*/ 1989467 h 2237474"/>
              <a:gd name="connsiteX146" fmla="*/ 2315525 w 12192000"/>
              <a:gd name="connsiteY146" fmla="*/ 1989708 h 2237474"/>
              <a:gd name="connsiteX147" fmla="*/ 2300792 w 12192000"/>
              <a:gd name="connsiteY147" fmla="*/ 1994290 h 2237474"/>
              <a:gd name="connsiteX148" fmla="*/ 2295469 w 12192000"/>
              <a:gd name="connsiteY148" fmla="*/ 1996659 h 2237474"/>
              <a:gd name="connsiteX149" fmla="*/ 2287219 w 12192000"/>
              <a:gd name="connsiteY149" fmla="*/ 1998750 h 2237474"/>
              <a:gd name="connsiteX150" fmla="*/ 2286948 w 12192000"/>
              <a:gd name="connsiteY150" fmla="*/ 1998596 h 2237474"/>
              <a:gd name="connsiteX151" fmla="*/ 2243069 w 12192000"/>
              <a:gd name="connsiteY151" fmla="*/ 2015111 h 2237474"/>
              <a:gd name="connsiteX152" fmla="*/ 2186609 w 12192000"/>
              <a:gd name="connsiteY152" fmla="*/ 2008263 h 2237474"/>
              <a:gd name="connsiteX153" fmla="*/ 2164831 w 12192000"/>
              <a:gd name="connsiteY153" fmla="*/ 2010143 h 2237474"/>
              <a:gd name="connsiteX154" fmla="*/ 2152836 w 12192000"/>
              <a:gd name="connsiteY154" fmla="*/ 2010048 h 2237474"/>
              <a:gd name="connsiteX155" fmla="*/ 2117102 w 12192000"/>
              <a:gd name="connsiteY155" fmla="*/ 2023004 h 2237474"/>
              <a:gd name="connsiteX156" fmla="*/ 2111935 w 12192000"/>
              <a:gd name="connsiteY156" fmla="*/ 2023163 h 2237474"/>
              <a:gd name="connsiteX157" fmla="*/ 2089991 w 12192000"/>
              <a:gd name="connsiteY157" fmla="*/ 2034193 h 2237474"/>
              <a:gd name="connsiteX158" fmla="*/ 2058061 w 12192000"/>
              <a:gd name="connsiteY158" fmla="*/ 2047942 h 2237474"/>
              <a:gd name="connsiteX159" fmla="*/ 2055737 w 12192000"/>
              <a:gd name="connsiteY159" fmla="*/ 2047704 h 2237474"/>
              <a:gd name="connsiteX160" fmla="*/ 2042244 w 12192000"/>
              <a:gd name="connsiteY160" fmla="*/ 2055560 h 2237474"/>
              <a:gd name="connsiteX161" fmla="*/ 1976224 w 12192000"/>
              <a:gd name="connsiteY161" fmla="*/ 2074257 h 2237474"/>
              <a:gd name="connsiteX162" fmla="*/ 1877728 w 12192000"/>
              <a:gd name="connsiteY162" fmla="*/ 2101004 h 2237474"/>
              <a:gd name="connsiteX163" fmla="*/ 1759056 w 12192000"/>
              <a:gd name="connsiteY163" fmla="*/ 2125608 h 2237474"/>
              <a:gd name="connsiteX164" fmla="*/ 1637948 w 12192000"/>
              <a:gd name="connsiteY164" fmla="*/ 2172597 h 2237474"/>
              <a:gd name="connsiteX165" fmla="*/ 1434549 w 12192000"/>
              <a:gd name="connsiteY165" fmla="*/ 2234522 h 2237474"/>
              <a:gd name="connsiteX166" fmla="*/ 1398481 w 12192000"/>
              <a:gd name="connsiteY166" fmla="*/ 2237074 h 2237474"/>
              <a:gd name="connsiteX167" fmla="*/ 1398407 w 12192000"/>
              <a:gd name="connsiteY167" fmla="*/ 2237095 h 2237474"/>
              <a:gd name="connsiteX168" fmla="*/ 1370962 w 12192000"/>
              <a:gd name="connsiteY168" fmla="*/ 2237474 h 2237474"/>
              <a:gd name="connsiteX169" fmla="*/ 1356367 w 12192000"/>
              <a:gd name="connsiteY169" fmla="*/ 2235089 h 2237474"/>
              <a:gd name="connsiteX170" fmla="*/ 1324828 w 12192000"/>
              <a:gd name="connsiteY170" fmla="*/ 2231968 h 2237474"/>
              <a:gd name="connsiteX171" fmla="*/ 1297744 w 12192000"/>
              <a:gd name="connsiteY171" fmla="*/ 2235849 h 2237474"/>
              <a:gd name="connsiteX172" fmla="*/ 1286236 w 12192000"/>
              <a:gd name="connsiteY172" fmla="*/ 2233135 h 2237474"/>
              <a:gd name="connsiteX173" fmla="*/ 1283504 w 12192000"/>
              <a:gd name="connsiteY173" fmla="*/ 2233797 h 2237474"/>
              <a:gd name="connsiteX174" fmla="*/ 1279765 w 12192000"/>
              <a:gd name="connsiteY174" fmla="*/ 2229639 h 2237474"/>
              <a:gd name="connsiteX175" fmla="*/ 1195347 w 12192000"/>
              <a:gd name="connsiteY175" fmla="*/ 2212354 h 2237474"/>
              <a:gd name="connsiteX176" fmla="*/ 970251 w 12192000"/>
              <a:gd name="connsiteY176" fmla="*/ 2221029 h 2237474"/>
              <a:gd name="connsiteX177" fmla="*/ 812914 w 12192000"/>
              <a:gd name="connsiteY177" fmla="*/ 2202752 h 2237474"/>
              <a:gd name="connsiteX178" fmla="*/ 800195 w 12192000"/>
              <a:gd name="connsiteY178" fmla="*/ 2209407 h 2237474"/>
              <a:gd name="connsiteX179" fmla="*/ 784978 w 12192000"/>
              <a:gd name="connsiteY179" fmla="*/ 2212360 h 2237474"/>
              <a:gd name="connsiteX180" fmla="*/ 681987 w 12192000"/>
              <a:gd name="connsiteY180" fmla="*/ 2216757 h 2237474"/>
              <a:gd name="connsiteX181" fmla="*/ 669923 w 12192000"/>
              <a:gd name="connsiteY181" fmla="*/ 2211682 h 2237474"/>
              <a:gd name="connsiteX182" fmla="*/ 648680 w 12192000"/>
              <a:gd name="connsiteY182" fmla="*/ 2206229 h 2237474"/>
              <a:gd name="connsiteX183" fmla="*/ 597225 w 12192000"/>
              <a:gd name="connsiteY183" fmla="*/ 2180999 h 2237474"/>
              <a:gd name="connsiteX184" fmla="*/ 558449 w 12192000"/>
              <a:gd name="connsiteY184" fmla="*/ 2182346 h 2237474"/>
              <a:gd name="connsiteX185" fmla="*/ 550517 w 12192000"/>
              <a:gd name="connsiteY185" fmla="*/ 2182060 h 2237474"/>
              <a:gd name="connsiteX186" fmla="*/ 550309 w 12192000"/>
              <a:gd name="connsiteY186" fmla="*/ 2181825 h 2237474"/>
              <a:gd name="connsiteX187" fmla="*/ 541836 w 12192000"/>
              <a:gd name="connsiteY187" fmla="*/ 2181063 h 2237474"/>
              <a:gd name="connsiteX188" fmla="*/ 536057 w 12192000"/>
              <a:gd name="connsiteY188" fmla="*/ 2181537 h 2237474"/>
              <a:gd name="connsiteX189" fmla="*/ 520671 w 12192000"/>
              <a:gd name="connsiteY189" fmla="*/ 2180980 h 2237474"/>
              <a:gd name="connsiteX190" fmla="*/ 515024 w 12192000"/>
              <a:gd name="connsiteY190" fmla="*/ 2179258 h 2237474"/>
              <a:gd name="connsiteX191" fmla="*/ 512278 w 12192000"/>
              <a:gd name="connsiteY191" fmla="*/ 2176369 h 2237474"/>
              <a:gd name="connsiteX192" fmla="*/ 480419 w 12192000"/>
              <a:gd name="connsiteY192" fmla="*/ 2167807 h 2237474"/>
              <a:gd name="connsiteX193" fmla="*/ 413835 w 12192000"/>
              <a:gd name="connsiteY193" fmla="*/ 2156783 h 2237474"/>
              <a:gd name="connsiteX194" fmla="*/ 376513 w 12192000"/>
              <a:gd name="connsiteY194" fmla="*/ 2154014 h 2237474"/>
              <a:gd name="connsiteX195" fmla="*/ 273386 w 12192000"/>
              <a:gd name="connsiteY195" fmla="*/ 2142551 h 2237474"/>
              <a:gd name="connsiteX196" fmla="*/ 169207 w 12192000"/>
              <a:gd name="connsiteY196" fmla="*/ 2128100 h 2237474"/>
              <a:gd name="connsiteX197" fmla="*/ 93149 w 12192000"/>
              <a:gd name="connsiteY197" fmla="*/ 2105324 h 2237474"/>
              <a:gd name="connsiteX198" fmla="*/ 88109 w 12192000"/>
              <a:gd name="connsiteY198" fmla="*/ 2106704 h 2237474"/>
              <a:gd name="connsiteX199" fmla="*/ 80022 w 12192000"/>
              <a:gd name="connsiteY199" fmla="*/ 2107254 h 2237474"/>
              <a:gd name="connsiteX200" fmla="*/ 79717 w 12192000"/>
              <a:gd name="connsiteY200" fmla="*/ 2107046 h 2237474"/>
              <a:gd name="connsiteX201" fmla="*/ 72352 w 12192000"/>
              <a:gd name="connsiteY201" fmla="*/ 2107991 h 2237474"/>
              <a:gd name="connsiteX202" fmla="*/ 37645 w 12192000"/>
              <a:gd name="connsiteY202" fmla="*/ 2115401 h 2237474"/>
              <a:gd name="connsiteX203" fmla="*/ 4572 w 12192000"/>
              <a:gd name="connsiteY203" fmla="*/ 2111091 h 2237474"/>
              <a:gd name="connsiteX204" fmla="*/ 0 w 12192000"/>
              <a:gd name="connsiteY204" fmla="*/ 2110468 h 2237474"/>
              <a:gd name="connsiteX205" fmla="*/ 0 w 12192000"/>
              <a:gd name="connsiteY20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99084 w 12192000"/>
              <a:gd name="connsiteY67" fmla="*/ 1634317 h 2237474"/>
              <a:gd name="connsiteX68" fmla="*/ 6992107 w 12192000"/>
              <a:gd name="connsiteY68" fmla="*/ 1636860 h 2237474"/>
              <a:gd name="connsiteX69" fmla="*/ 6900177 w 12192000"/>
              <a:gd name="connsiteY69" fmla="*/ 1636016 h 2237474"/>
              <a:gd name="connsiteX70" fmla="*/ 6795372 w 12192000"/>
              <a:gd name="connsiteY70" fmla="*/ 1644845 h 2237474"/>
              <a:gd name="connsiteX71" fmla="*/ 6692251 w 12192000"/>
              <a:gd name="connsiteY71" fmla="*/ 1656357 h 2237474"/>
              <a:gd name="connsiteX72" fmla="*/ 6655235 w 12192000"/>
              <a:gd name="connsiteY72" fmla="*/ 1661869 h 2237474"/>
              <a:gd name="connsiteX73" fmla="*/ 6554894 w 12192000"/>
              <a:gd name="connsiteY73" fmla="*/ 1664428 h 2237474"/>
              <a:gd name="connsiteX74" fmla="*/ 6516595 w 12192000"/>
              <a:gd name="connsiteY74" fmla="*/ 1667475 h 2237474"/>
              <a:gd name="connsiteX75" fmla="*/ 6508541 w 12192000"/>
              <a:gd name="connsiteY75" fmla="*/ 1668757 h 2237474"/>
              <a:gd name="connsiteX76" fmla="*/ 6471012 w 12192000"/>
              <a:gd name="connsiteY76" fmla="*/ 1678604 h 2237474"/>
              <a:gd name="connsiteX77" fmla="*/ 6364035 w 12192000"/>
              <a:gd name="connsiteY77" fmla="*/ 1667683 h 2237474"/>
              <a:gd name="connsiteX78" fmla="*/ 6280959 w 12192000"/>
              <a:gd name="connsiteY78" fmla="*/ 1689329 h 2237474"/>
              <a:gd name="connsiteX79" fmla="*/ 6243319 w 12192000"/>
              <a:gd name="connsiteY79" fmla="*/ 1695560 h 2237474"/>
              <a:gd name="connsiteX80" fmla="*/ 6098321 w 12192000"/>
              <a:gd name="connsiteY80" fmla="*/ 1721646 h 2237474"/>
              <a:gd name="connsiteX81" fmla="*/ 5880652 w 12192000"/>
              <a:gd name="connsiteY81" fmla="*/ 1779643 h 2237474"/>
              <a:gd name="connsiteX82" fmla="*/ 5785959 w 12192000"/>
              <a:gd name="connsiteY82" fmla="*/ 1775307 h 2237474"/>
              <a:gd name="connsiteX83" fmla="*/ 5643534 w 12192000"/>
              <a:gd name="connsiteY83" fmla="*/ 1802919 h 2237474"/>
              <a:gd name="connsiteX84" fmla="*/ 5518799 w 12192000"/>
              <a:gd name="connsiteY84" fmla="*/ 1818312 h 2237474"/>
              <a:gd name="connsiteX85" fmla="*/ 5505014 w 12192000"/>
              <a:gd name="connsiteY85" fmla="*/ 1819259 h 2237474"/>
              <a:gd name="connsiteX86" fmla="*/ 5453307 w 12192000"/>
              <a:gd name="connsiteY86" fmla="*/ 1815450 h 2237474"/>
              <a:gd name="connsiteX87" fmla="*/ 5364192 w 12192000"/>
              <a:gd name="connsiteY87" fmla="*/ 1826074 h 2237474"/>
              <a:gd name="connsiteX88" fmla="*/ 5350380 w 12192000"/>
              <a:gd name="connsiteY88" fmla="*/ 1830891 h 2237474"/>
              <a:gd name="connsiteX89" fmla="*/ 5259633 w 12192000"/>
              <a:gd name="connsiteY89" fmla="*/ 1837160 h 2237474"/>
              <a:gd name="connsiteX90" fmla="*/ 5197513 w 12192000"/>
              <a:gd name="connsiteY90" fmla="*/ 1844718 h 2237474"/>
              <a:gd name="connsiteX91" fmla="*/ 5168852 w 12192000"/>
              <a:gd name="connsiteY91" fmla="*/ 1844846 h 2237474"/>
              <a:gd name="connsiteX92" fmla="*/ 5114927 w 12192000"/>
              <a:gd name="connsiteY92" fmla="*/ 1847827 h 2237474"/>
              <a:gd name="connsiteX93" fmla="*/ 5108970 w 12192000"/>
              <a:gd name="connsiteY93" fmla="*/ 1847935 h 2237474"/>
              <a:gd name="connsiteX94" fmla="*/ 5067961 w 12192000"/>
              <a:gd name="connsiteY94" fmla="*/ 1845917 h 2237474"/>
              <a:gd name="connsiteX95" fmla="*/ 5007075 w 12192000"/>
              <a:gd name="connsiteY95" fmla="*/ 1838626 h 2237474"/>
              <a:gd name="connsiteX96" fmla="*/ 4944087 w 12192000"/>
              <a:gd name="connsiteY96" fmla="*/ 1823332 h 2237474"/>
              <a:gd name="connsiteX97" fmla="*/ 4907662 w 12192000"/>
              <a:gd name="connsiteY97" fmla="*/ 1816900 h 2237474"/>
              <a:gd name="connsiteX98" fmla="*/ 4882386 w 12192000"/>
              <a:gd name="connsiteY98" fmla="*/ 1809844 h 2237474"/>
              <a:gd name="connsiteX99" fmla="*/ 4811440 w 12192000"/>
              <a:gd name="connsiteY99" fmla="*/ 1804655 h 2237474"/>
              <a:gd name="connsiteX100" fmla="*/ 4691075 w 12192000"/>
              <a:gd name="connsiteY100" fmla="*/ 1801389 h 2237474"/>
              <a:gd name="connsiteX101" fmla="*/ 4611738 w 12192000"/>
              <a:gd name="connsiteY101" fmla="*/ 1776964 h 2237474"/>
              <a:gd name="connsiteX102" fmla="*/ 4560070 w 12192000"/>
              <a:gd name="connsiteY102" fmla="*/ 1785640 h 2237474"/>
              <a:gd name="connsiteX103" fmla="*/ 4536503 w 12192000"/>
              <a:gd name="connsiteY103" fmla="*/ 1785334 h 2237474"/>
              <a:gd name="connsiteX104" fmla="*/ 4513724 w 12192000"/>
              <a:gd name="connsiteY104" fmla="*/ 1791996 h 2237474"/>
              <a:gd name="connsiteX105" fmla="*/ 4459810 w 12192000"/>
              <a:gd name="connsiteY105" fmla="*/ 1797886 h 2237474"/>
              <a:gd name="connsiteX106" fmla="*/ 4379064 w 12192000"/>
              <a:gd name="connsiteY106" fmla="*/ 1817177 h 2237474"/>
              <a:gd name="connsiteX107" fmla="*/ 4319209 w 12192000"/>
              <a:gd name="connsiteY107" fmla="*/ 1834833 h 2237474"/>
              <a:gd name="connsiteX108" fmla="*/ 4290981 w 12192000"/>
              <a:gd name="connsiteY108" fmla="*/ 1839677 h 2237474"/>
              <a:gd name="connsiteX109" fmla="*/ 4285792 w 12192000"/>
              <a:gd name="connsiteY109" fmla="*/ 1836231 h 2237474"/>
              <a:gd name="connsiteX110" fmla="*/ 4238372 w 12192000"/>
              <a:gd name="connsiteY110" fmla="*/ 1851480 h 2237474"/>
              <a:gd name="connsiteX111" fmla="*/ 4232517 w 12192000"/>
              <a:gd name="connsiteY111" fmla="*/ 1852567 h 2237474"/>
              <a:gd name="connsiteX112" fmla="*/ 4191732 w 12192000"/>
              <a:gd name="connsiteY112" fmla="*/ 1857328 h 2237474"/>
              <a:gd name="connsiteX113" fmla="*/ 4065532 w 12192000"/>
              <a:gd name="connsiteY113" fmla="*/ 1855477 h 2237474"/>
              <a:gd name="connsiteX114" fmla="*/ 4028460 w 12192000"/>
              <a:gd name="connsiteY114" fmla="*/ 1855137 h 2237474"/>
              <a:gd name="connsiteX115" fmla="*/ 4002267 w 12192000"/>
              <a:gd name="connsiteY115" fmla="*/ 1852352 h 2237474"/>
              <a:gd name="connsiteX116" fmla="*/ 3931396 w 12192000"/>
              <a:gd name="connsiteY116" fmla="*/ 1858915 h 2237474"/>
              <a:gd name="connsiteX117" fmla="*/ 3812162 w 12192000"/>
              <a:gd name="connsiteY117" fmla="*/ 1875501 h 2237474"/>
              <a:gd name="connsiteX118" fmla="*/ 3729530 w 12192000"/>
              <a:gd name="connsiteY118" fmla="*/ 1864513 h 2237474"/>
              <a:gd name="connsiteX119" fmla="*/ 3680177 w 12192000"/>
              <a:gd name="connsiteY119" fmla="*/ 1881552 h 2237474"/>
              <a:gd name="connsiteX120" fmla="*/ 3567259 w 12192000"/>
              <a:gd name="connsiteY120" fmla="*/ 1893482 h 2237474"/>
              <a:gd name="connsiteX121" fmla="*/ 3405770 w 12192000"/>
              <a:gd name="connsiteY121" fmla="*/ 1904591 h 2237474"/>
              <a:gd name="connsiteX122" fmla="*/ 3280097 w 12192000"/>
              <a:gd name="connsiteY122" fmla="*/ 1919610 h 2237474"/>
              <a:gd name="connsiteX123" fmla="*/ 3123424 w 12192000"/>
              <a:gd name="connsiteY123" fmla="*/ 1952930 h 2237474"/>
              <a:gd name="connsiteX124" fmla="*/ 3009910 w 12192000"/>
              <a:gd name="connsiteY124" fmla="*/ 1957866 h 2237474"/>
              <a:gd name="connsiteX125" fmla="*/ 2995934 w 12192000"/>
              <a:gd name="connsiteY125" fmla="*/ 1967085 h 2237474"/>
              <a:gd name="connsiteX126" fmla="*/ 2980071 w 12192000"/>
              <a:gd name="connsiteY126" fmla="*/ 1972988 h 2237474"/>
              <a:gd name="connsiteX127" fmla="*/ 2978094 w 12192000"/>
              <a:gd name="connsiteY127" fmla="*/ 1972369 h 2237474"/>
              <a:gd name="connsiteX128" fmla="*/ 2942858 w 12192000"/>
              <a:gd name="connsiteY128" fmla="*/ 1981367 h 2237474"/>
              <a:gd name="connsiteX129" fmla="*/ 2875436 w 12192000"/>
              <a:gd name="connsiteY129" fmla="*/ 1996977 h 2237474"/>
              <a:gd name="connsiteX130" fmla="*/ 2874892 w 12192000"/>
              <a:gd name="connsiteY130" fmla="*/ 1996085 h 2237474"/>
              <a:gd name="connsiteX131" fmla="*/ 2864145 w 12192000"/>
              <a:gd name="connsiteY131" fmla="*/ 1994061 h 2237474"/>
              <a:gd name="connsiteX132" fmla="*/ 2843662 w 12192000"/>
              <a:gd name="connsiteY132" fmla="*/ 1992498 h 2237474"/>
              <a:gd name="connsiteX133" fmla="*/ 2796128 w 12192000"/>
              <a:gd name="connsiteY133" fmla="*/ 1976403 h 2237474"/>
              <a:gd name="connsiteX134" fmla="*/ 2756784 w 12192000"/>
              <a:gd name="connsiteY134" fmla="*/ 1985116 h 2237474"/>
              <a:gd name="connsiteX135" fmla="*/ 2748833 w 12192000"/>
              <a:gd name="connsiteY135" fmla="*/ 1986323 h 2237474"/>
              <a:gd name="connsiteX136" fmla="*/ 2748661 w 12192000"/>
              <a:gd name="connsiteY136" fmla="*/ 1986122 h 2237474"/>
              <a:gd name="connsiteX137" fmla="*/ 2740251 w 12192000"/>
              <a:gd name="connsiteY137" fmla="*/ 1986946 h 2237474"/>
              <a:gd name="connsiteX138" fmla="*/ 2718916 w 12192000"/>
              <a:gd name="connsiteY138" fmla="*/ 1990867 h 2237474"/>
              <a:gd name="connsiteX139" fmla="*/ 2713522 w 12192000"/>
              <a:gd name="connsiteY139" fmla="*/ 1990173 h 2237474"/>
              <a:gd name="connsiteX140" fmla="*/ 2680597 w 12192000"/>
              <a:gd name="connsiteY140" fmla="*/ 1984996 h 2237474"/>
              <a:gd name="connsiteX141" fmla="*/ 2578178 w 12192000"/>
              <a:gd name="connsiteY141" fmla="*/ 1990531 h 2237474"/>
              <a:gd name="connsiteX142" fmla="*/ 2476147 w 12192000"/>
              <a:gd name="connsiteY142" fmla="*/ 1998305 h 2237474"/>
              <a:gd name="connsiteX143" fmla="*/ 2373568 w 12192000"/>
              <a:gd name="connsiteY143" fmla="*/ 2003219 h 2237474"/>
              <a:gd name="connsiteX144" fmla="*/ 2321399 w 12192000"/>
              <a:gd name="connsiteY144" fmla="*/ 1989467 h 2237474"/>
              <a:gd name="connsiteX145" fmla="*/ 2315525 w 12192000"/>
              <a:gd name="connsiteY145" fmla="*/ 1989708 h 2237474"/>
              <a:gd name="connsiteX146" fmla="*/ 2300792 w 12192000"/>
              <a:gd name="connsiteY146" fmla="*/ 1994290 h 2237474"/>
              <a:gd name="connsiteX147" fmla="*/ 2295469 w 12192000"/>
              <a:gd name="connsiteY147" fmla="*/ 1996659 h 2237474"/>
              <a:gd name="connsiteX148" fmla="*/ 2287219 w 12192000"/>
              <a:gd name="connsiteY148" fmla="*/ 1998750 h 2237474"/>
              <a:gd name="connsiteX149" fmla="*/ 2286948 w 12192000"/>
              <a:gd name="connsiteY149" fmla="*/ 1998596 h 2237474"/>
              <a:gd name="connsiteX150" fmla="*/ 2243069 w 12192000"/>
              <a:gd name="connsiteY150" fmla="*/ 2015111 h 2237474"/>
              <a:gd name="connsiteX151" fmla="*/ 2186609 w 12192000"/>
              <a:gd name="connsiteY151" fmla="*/ 2008263 h 2237474"/>
              <a:gd name="connsiteX152" fmla="*/ 2164831 w 12192000"/>
              <a:gd name="connsiteY152" fmla="*/ 2010143 h 2237474"/>
              <a:gd name="connsiteX153" fmla="*/ 2152836 w 12192000"/>
              <a:gd name="connsiteY153" fmla="*/ 2010048 h 2237474"/>
              <a:gd name="connsiteX154" fmla="*/ 2117102 w 12192000"/>
              <a:gd name="connsiteY154" fmla="*/ 2023004 h 2237474"/>
              <a:gd name="connsiteX155" fmla="*/ 2111935 w 12192000"/>
              <a:gd name="connsiteY155" fmla="*/ 2023163 h 2237474"/>
              <a:gd name="connsiteX156" fmla="*/ 2089991 w 12192000"/>
              <a:gd name="connsiteY156" fmla="*/ 2034193 h 2237474"/>
              <a:gd name="connsiteX157" fmla="*/ 2058061 w 12192000"/>
              <a:gd name="connsiteY157" fmla="*/ 2047942 h 2237474"/>
              <a:gd name="connsiteX158" fmla="*/ 2055737 w 12192000"/>
              <a:gd name="connsiteY158" fmla="*/ 2047704 h 2237474"/>
              <a:gd name="connsiteX159" fmla="*/ 2042244 w 12192000"/>
              <a:gd name="connsiteY159" fmla="*/ 2055560 h 2237474"/>
              <a:gd name="connsiteX160" fmla="*/ 1976224 w 12192000"/>
              <a:gd name="connsiteY160" fmla="*/ 2074257 h 2237474"/>
              <a:gd name="connsiteX161" fmla="*/ 1877728 w 12192000"/>
              <a:gd name="connsiteY161" fmla="*/ 2101004 h 2237474"/>
              <a:gd name="connsiteX162" fmla="*/ 1759056 w 12192000"/>
              <a:gd name="connsiteY162" fmla="*/ 2125608 h 2237474"/>
              <a:gd name="connsiteX163" fmla="*/ 1637948 w 12192000"/>
              <a:gd name="connsiteY163" fmla="*/ 2172597 h 2237474"/>
              <a:gd name="connsiteX164" fmla="*/ 1434549 w 12192000"/>
              <a:gd name="connsiteY164" fmla="*/ 2234522 h 2237474"/>
              <a:gd name="connsiteX165" fmla="*/ 1398481 w 12192000"/>
              <a:gd name="connsiteY165" fmla="*/ 2237074 h 2237474"/>
              <a:gd name="connsiteX166" fmla="*/ 1398407 w 12192000"/>
              <a:gd name="connsiteY166" fmla="*/ 2237095 h 2237474"/>
              <a:gd name="connsiteX167" fmla="*/ 1370962 w 12192000"/>
              <a:gd name="connsiteY167" fmla="*/ 2237474 h 2237474"/>
              <a:gd name="connsiteX168" fmla="*/ 1356367 w 12192000"/>
              <a:gd name="connsiteY168" fmla="*/ 2235089 h 2237474"/>
              <a:gd name="connsiteX169" fmla="*/ 1324828 w 12192000"/>
              <a:gd name="connsiteY169" fmla="*/ 2231968 h 2237474"/>
              <a:gd name="connsiteX170" fmla="*/ 1297744 w 12192000"/>
              <a:gd name="connsiteY170" fmla="*/ 2235849 h 2237474"/>
              <a:gd name="connsiteX171" fmla="*/ 1286236 w 12192000"/>
              <a:gd name="connsiteY171" fmla="*/ 2233135 h 2237474"/>
              <a:gd name="connsiteX172" fmla="*/ 1283504 w 12192000"/>
              <a:gd name="connsiteY172" fmla="*/ 2233797 h 2237474"/>
              <a:gd name="connsiteX173" fmla="*/ 1279765 w 12192000"/>
              <a:gd name="connsiteY173" fmla="*/ 2229639 h 2237474"/>
              <a:gd name="connsiteX174" fmla="*/ 1195347 w 12192000"/>
              <a:gd name="connsiteY174" fmla="*/ 2212354 h 2237474"/>
              <a:gd name="connsiteX175" fmla="*/ 970251 w 12192000"/>
              <a:gd name="connsiteY175" fmla="*/ 2221029 h 2237474"/>
              <a:gd name="connsiteX176" fmla="*/ 812914 w 12192000"/>
              <a:gd name="connsiteY176" fmla="*/ 2202752 h 2237474"/>
              <a:gd name="connsiteX177" fmla="*/ 800195 w 12192000"/>
              <a:gd name="connsiteY177" fmla="*/ 2209407 h 2237474"/>
              <a:gd name="connsiteX178" fmla="*/ 784978 w 12192000"/>
              <a:gd name="connsiteY178" fmla="*/ 2212360 h 2237474"/>
              <a:gd name="connsiteX179" fmla="*/ 681987 w 12192000"/>
              <a:gd name="connsiteY179" fmla="*/ 2216757 h 2237474"/>
              <a:gd name="connsiteX180" fmla="*/ 669923 w 12192000"/>
              <a:gd name="connsiteY180" fmla="*/ 2211682 h 2237474"/>
              <a:gd name="connsiteX181" fmla="*/ 648680 w 12192000"/>
              <a:gd name="connsiteY181" fmla="*/ 2206229 h 2237474"/>
              <a:gd name="connsiteX182" fmla="*/ 597225 w 12192000"/>
              <a:gd name="connsiteY182" fmla="*/ 2180999 h 2237474"/>
              <a:gd name="connsiteX183" fmla="*/ 558449 w 12192000"/>
              <a:gd name="connsiteY183" fmla="*/ 2182346 h 2237474"/>
              <a:gd name="connsiteX184" fmla="*/ 550517 w 12192000"/>
              <a:gd name="connsiteY184" fmla="*/ 2182060 h 2237474"/>
              <a:gd name="connsiteX185" fmla="*/ 550309 w 12192000"/>
              <a:gd name="connsiteY185" fmla="*/ 2181825 h 2237474"/>
              <a:gd name="connsiteX186" fmla="*/ 541836 w 12192000"/>
              <a:gd name="connsiteY186" fmla="*/ 2181063 h 2237474"/>
              <a:gd name="connsiteX187" fmla="*/ 536057 w 12192000"/>
              <a:gd name="connsiteY187" fmla="*/ 2181537 h 2237474"/>
              <a:gd name="connsiteX188" fmla="*/ 520671 w 12192000"/>
              <a:gd name="connsiteY188" fmla="*/ 2180980 h 2237474"/>
              <a:gd name="connsiteX189" fmla="*/ 515024 w 12192000"/>
              <a:gd name="connsiteY189" fmla="*/ 2179258 h 2237474"/>
              <a:gd name="connsiteX190" fmla="*/ 512278 w 12192000"/>
              <a:gd name="connsiteY190" fmla="*/ 2176369 h 2237474"/>
              <a:gd name="connsiteX191" fmla="*/ 480419 w 12192000"/>
              <a:gd name="connsiteY191" fmla="*/ 2167807 h 2237474"/>
              <a:gd name="connsiteX192" fmla="*/ 413835 w 12192000"/>
              <a:gd name="connsiteY192" fmla="*/ 2156783 h 2237474"/>
              <a:gd name="connsiteX193" fmla="*/ 376513 w 12192000"/>
              <a:gd name="connsiteY193" fmla="*/ 2154014 h 2237474"/>
              <a:gd name="connsiteX194" fmla="*/ 273386 w 12192000"/>
              <a:gd name="connsiteY194" fmla="*/ 2142551 h 2237474"/>
              <a:gd name="connsiteX195" fmla="*/ 169207 w 12192000"/>
              <a:gd name="connsiteY195" fmla="*/ 2128100 h 2237474"/>
              <a:gd name="connsiteX196" fmla="*/ 93149 w 12192000"/>
              <a:gd name="connsiteY196" fmla="*/ 2105324 h 2237474"/>
              <a:gd name="connsiteX197" fmla="*/ 88109 w 12192000"/>
              <a:gd name="connsiteY197" fmla="*/ 2106704 h 2237474"/>
              <a:gd name="connsiteX198" fmla="*/ 80022 w 12192000"/>
              <a:gd name="connsiteY198" fmla="*/ 2107254 h 2237474"/>
              <a:gd name="connsiteX199" fmla="*/ 79717 w 12192000"/>
              <a:gd name="connsiteY199" fmla="*/ 2107046 h 2237474"/>
              <a:gd name="connsiteX200" fmla="*/ 72352 w 12192000"/>
              <a:gd name="connsiteY200" fmla="*/ 2107991 h 2237474"/>
              <a:gd name="connsiteX201" fmla="*/ 37645 w 12192000"/>
              <a:gd name="connsiteY201" fmla="*/ 2115401 h 2237474"/>
              <a:gd name="connsiteX202" fmla="*/ 4572 w 12192000"/>
              <a:gd name="connsiteY202" fmla="*/ 2111091 h 2237474"/>
              <a:gd name="connsiteX203" fmla="*/ 0 w 12192000"/>
              <a:gd name="connsiteY203" fmla="*/ 2110468 h 2237474"/>
              <a:gd name="connsiteX204" fmla="*/ 0 w 12192000"/>
              <a:gd name="connsiteY20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99084 w 12192000"/>
              <a:gd name="connsiteY67" fmla="*/ 1634317 h 2237474"/>
              <a:gd name="connsiteX68" fmla="*/ 6900177 w 12192000"/>
              <a:gd name="connsiteY68" fmla="*/ 1636016 h 2237474"/>
              <a:gd name="connsiteX69" fmla="*/ 6795372 w 12192000"/>
              <a:gd name="connsiteY69" fmla="*/ 1644845 h 2237474"/>
              <a:gd name="connsiteX70" fmla="*/ 6692251 w 12192000"/>
              <a:gd name="connsiteY70" fmla="*/ 1656357 h 2237474"/>
              <a:gd name="connsiteX71" fmla="*/ 6655235 w 12192000"/>
              <a:gd name="connsiteY71" fmla="*/ 1661869 h 2237474"/>
              <a:gd name="connsiteX72" fmla="*/ 6554894 w 12192000"/>
              <a:gd name="connsiteY72" fmla="*/ 1664428 h 2237474"/>
              <a:gd name="connsiteX73" fmla="*/ 6516595 w 12192000"/>
              <a:gd name="connsiteY73" fmla="*/ 1667475 h 2237474"/>
              <a:gd name="connsiteX74" fmla="*/ 6508541 w 12192000"/>
              <a:gd name="connsiteY74" fmla="*/ 1668757 h 2237474"/>
              <a:gd name="connsiteX75" fmla="*/ 6471012 w 12192000"/>
              <a:gd name="connsiteY75" fmla="*/ 1678604 h 2237474"/>
              <a:gd name="connsiteX76" fmla="*/ 6364035 w 12192000"/>
              <a:gd name="connsiteY76" fmla="*/ 1667683 h 2237474"/>
              <a:gd name="connsiteX77" fmla="*/ 6280959 w 12192000"/>
              <a:gd name="connsiteY77" fmla="*/ 1689329 h 2237474"/>
              <a:gd name="connsiteX78" fmla="*/ 6243319 w 12192000"/>
              <a:gd name="connsiteY78" fmla="*/ 1695560 h 2237474"/>
              <a:gd name="connsiteX79" fmla="*/ 6098321 w 12192000"/>
              <a:gd name="connsiteY79" fmla="*/ 1721646 h 2237474"/>
              <a:gd name="connsiteX80" fmla="*/ 5880652 w 12192000"/>
              <a:gd name="connsiteY80" fmla="*/ 1779643 h 2237474"/>
              <a:gd name="connsiteX81" fmla="*/ 5785959 w 12192000"/>
              <a:gd name="connsiteY81" fmla="*/ 1775307 h 2237474"/>
              <a:gd name="connsiteX82" fmla="*/ 5643534 w 12192000"/>
              <a:gd name="connsiteY82" fmla="*/ 1802919 h 2237474"/>
              <a:gd name="connsiteX83" fmla="*/ 5518799 w 12192000"/>
              <a:gd name="connsiteY83" fmla="*/ 1818312 h 2237474"/>
              <a:gd name="connsiteX84" fmla="*/ 5505014 w 12192000"/>
              <a:gd name="connsiteY84" fmla="*/ 1819259 h 2237474"/>
              <a:gd name="connsiteX85" fmla="*/ 5453307 w 12192000"/>
              <a:gd name="connsiteY85" fmla="*/ 1815450 h 2237474"/>
              <a:gd name="connsiteX86" fmla="*/ 5364192 w 12192000"/>
              <a:gd name="connsiteY86" fmla="*/ 1826074 h 2237474"/>
              <a:gd name="connsiteX87" fmla="*/ 5350380 w 12192000"/>
              <a:gd name="connsiteY87" fmla="*/ 1830891 h 2237474"/>
              <a:gd name="connsiteX88" fmla="*/ 5259633 w 12192000"/>
              <a:gd name="connsiteY88" fmla="*/ 1837160 h 2237474"/>
              <a:gd name="connsiteX89" fmla="*/ 5197513 w 12192000"/>
              <a:gd name="connsiteY89" fmla="*/ 1844718 h 2237474"/>
              <a:gd name="connsiteX90" fmla="*/ 5168852 w 12192000"/>
              <a:gd name="connsiteY90" fmla="*/ 1844846 h 2237474"/>
              <a:gd name="connsiteX91" fmla="*/ 5114927 w 12192000"/>
              <a:gd name="connsiteY91" fmla="*/ 1847827 h 2237474"/>
              <a:gd name="connsiteX92" fmla="*/ 5108970 w 12192000"/>
              <a:gd name="connsiteY92" fmla="*/ 1847935 h 2237474"/>
              <a:gd name="connsiteX93" fmla="*/ 5067961 w 12192000"/>
              <a:gd name="connsiteY93" fmla="*/ 1845917 h 2237474"/>
              <a:gd name="connsiteX94" fmla="*/ 5007075 w 12192000"/>
              <a:gd name="connsiteY94" fmla="*/ 1838626 h 2237474"/>
              <a:gd name="connsiteX95" fmla="*/ 4944087 w 12192000"/>
              <a:gd name="connsiteY95" fmla="*/ 1823332 h 2237474"/>
              <a:gd name="connsiteX96" fmla="*/ 4907662 w 12192000"/>
              <a:gd name="connsiteY96" fmla="*/ 1816900 h 2237474"/>
              <a:gd name="connsiteX97" fmla="*/ 4882386 w 12192000"/>
              <a:gd name="connsiteY97" fmla="*/ 1809844 h 2237474"/>
              <a:gd name="connsiteX98" fmla="*/ 4811440 w 12192000"/>
              <a:gd name="connsiteY98" fmla="*/ 1804655 h 2237474"/>
              <a:gd name="connsiteX99" fmla="*/ 4691075 w 12192000"/>
              <a:gd name="connsiteY99" fmla="*/ 1801389 h 2237474"/>
              <a:gd name="connsiteX100" fmla="*/ 4611738 w 12192000"/>
              <a:gd name="connsiteY100" fmla="*/ 1776964 h 2237474"/>
              <a:gd name="connsiteX101" fmla="*/ 4560070 w 12192000"/>
              <a:gd name="connsiteY101" fmla="*/ 1785640 h 2237474"/>
              <a:gd name="connsiteX102" fmla="*/ 4536503 w 12192000"/>
              <a:gd name="connsiteY102" fmla="*/ 1785334 h 2237474"/>
              <a:gd name="connsiteX103" fmla="*/ 4513724 w 12192000"/>
              <a:gd name="connsiteY103" fmla="*/ 1791996 h 2237474"/>
              <a:gd name="connsiteX104" fmla="*/ 4459810 w 12192000"/>
              <a:gd name="connsiteY104" fmla="*/ 1797886 h 2237474"/>
              <a:gd name="connsiteX105" fmla="*/ 4379064 w 12192000"/>
              <a:gd name="connsiteY105" fmla="*/ 1817177 h 2237474"/>
              <a:gd name="connsiteX106" fmla="*/ 4319209 w 12192000"/>
              <a:gd name="connsiteY106" fmla="*/ 1834833 h 2237474"/>
              <a:gd name="connsiteX107" fmla="*/ 4290981 w 12192000"/>
              <a:gd name="connsiteY107" fmla="*/ 1839677 h 2237474"/>
              <a:gd name="connsiteX108" fmla="*/ 4285792 w 12192000"/>
              <a:gd name="connsiteY108" fmla="*/ 1836231 h 2237474"/>
              <a:gd name="connsiteX109" fmla="*/ 4238372 w 12192000"/>
              <a:gd name="connsiteY109" fmla="*/ 1851480 h 2237474"/>
              <a:gd name="connsiteX110" fmla="*/ 4232517 w 12192000"/>
              <a:gd name="connsiteY110" fmla="*/ 1852567 h 2237474"/>
              <a:gd name="connsiteX111" fmla="*/ 4191732 w 12192000"/>
              <a:gd name="connsiteY111" fmla="*/ 1857328 h 2237474"/>
              <a:gd name="connsiteX112" fmla="*/ 4065532 w 12192000"/>
              <a:gd name="connsiteY112" fmla="*/ 1855477 h 2237474"/>
              <a:gd name="connsiteX113" fmla="*/ 4028460 w 12192000"/>
              <a:gd name="connsiteY113" fmla="*/ 1855137 h 2237474"/>
              <a:gd name="connsiteX114" fmla="*/ 4002267 w 12192000"/>
              <a:gd name="connsiteY114" fmla="*/ 1852352 h 2237474"/>
              <a:gd name="connsiteX115" fmla="*/ 3931396 w 12192000"/>
              <a:gd name="connsiteY115" fmla="*/ 1858915 h 2237474"/>
              <a:gd name="connsiteX116" fmla="*/ 3812162 w 12192000"/>
              <a:gd name="connsiteY116" fmla="*/ 1875501 h 2237474"/>
              <a:gd name="connsiteX117" fmla="*/ 3729530 w 12192000"/>
              <a:gd name="connsiteY117" fmla="*/ 1864513 h 2237474"/>
              <a:gd name="connsiteX118" fmla="*/ 3680177 w 12192000"/>
              <a:gd name="connsiteY118" fmla="*/ 1881552 h 2237474"/>
              <a:gd name="connsiteX119" fmla="*/ 3567259 w 12192000"/>
              <a:gd name="connsiteY119" fmla="*/ 1893482 h 2237474"/>
              <a:gd name="connsiteX120" fmla="*/ 3405770 w 12192000"/>
              <a:gd name="connsiteY120" fmla="*/ 1904591 h 2237474"/>
              <a:gd name="connsiteX121" fmla="*/ 3280097 w 12192000"/>
              <a:gd name="connsiteY121" fmla="*/ 1919610 h 2237474"/>
              <a:gd name="connsiteX122" fmla="*/ 3123424 w 12192000"/>
              <a:gd name="connsiteY122" fmla="*/ 1952930 h 2237474"/>
              <a:gd name="connsiteX123" fmla="*/ 3009910 w 12192000"/>
              <a:gd name="connsiteY123" fmla="*/ 1957866 h 2237474"/>
              <a:gd name="connsiteX124" fmla="*/ 2995934 w 12192000"/>
              <a:gd name="connsiteY124" fmla="*/ 1967085 h 2237474"/>
              <a:gd name="connsiteX125" fmla="*/ 2980071 w 12192000"/>
              <a:gd name="connsiteY125" fmla="*/ 1972988 h 2237474"/>
              <a:gd name="connsiteX126" fmla="*/ 2978094 w 12192000"/>
              <a:gd name="connsiteY126" fmla="*/ 1972369 h 2237474"/>
              <a:gd name="connsiteX127" fmla="*/ 2942858 w 12192000"/>
              <a:gd name="connsiteY127" fmla="*/ 1981367 h 2237474"/>
              <a:gd name="connsiteX128" fmla="*/ 2875436 w 12192000"/>
              <a:gd name="connsiteY128" fmla="*/ 1996977 h 2237474"/>
              <a:gd name="connsiteX129" fmla="*/ 2874892 w 12192000"/>
              <a:gd name="connsiteY129" fmla="*/ 1996085 h 2237474"/>
              <a:gd name="connsiteX130" fmla="*/ 2864145 w 12192000"/>
              <a:gd name="connsiteY130" fmla="*/ 1994061 h 2237474"/>
              <a:gd name="connsiteX131" fmla="*/ 2843662 w 12192000"/>
              <a:gd name="connsiteY131" fmla="*/ 1992498 h 2237474"/>
              <a:gd name="connsiteX132" fmla="*/ 2796128 w 12192000"/>
              <a:gd name="connsiteY132" fmla="*/ 1976403 h 2237474"/>
              <a:gd name="connsiteX133" fmla="*/ 2756784 w 12192000"/>
              <a:gd name="connsiteY133" fmla="*/ 1985116 h 2237474"/>
              <a:gd name="connsiteX134" fmla="*/ 2748833 w 12192000"/>
              <a:gd name="connsiteY134" fmla="*/ 1986323 h 2237474"/>
              <a:gd name="connsiteX135" fmla="*/ 2748661 w 12192000"/>
              <a:gd name="connsiteY135" fmla="*/ 1986122 h 2237474"/>
              <a:gd name="connsiteX136" fmla="*/ 2740251 w 12192000"/>
              <a:gd name="connsiteY136" fmla="*/ 1986946 h 2237474"/>
              <a:gd name="connsiteX137" fmla="*/ 2718916 w 12192000"/>
              <a:gd name="connsiteY137" fmla="*/ 1990867 h 2237474"/>
              <a:gd name="connsiteX138" fmla="*/ 2713522 w 12192000"/>
              <a:gd name="connsiteY138" fmla="*/ 1990173 h 2237474"/>
              <a:gd name="connsiteX139" fmla="*/ 2680597 w 12192000"/>
              <a:gd name="connsiteY139" fmla="*/ 1984996 h 2237474"/>
              <a:gd name="connsiteX140" fmla="*/ 2578178 w 12192000"/>
              <a:gd name="connsiteY140" fmla="*/ 1990531 h 2237474"/>
              <a:gd name="connsiteX141" fmla="*/ 2476147 w 12192000"/>
              <a:gd name="connsiteY141" fmla="*/ 1998305 h 2237474"/>
              <a:gd name="connsiteX142" fmla="*/ 2373568 w 12192000"/>
              <a:gd name="connsiteY142" fmla="*/ 2003219 h 2237474"/>
              <a:gd name="connsiteX143" fmla="*/ 2321399 w 12192000"/>
              <a:gd name="connsiteY143" fmla="*/ 1989467 h 2237474"/>
              <a:gd name="connsiteX144" fmla="*/ 2315525 w 12192000"/>
              <a:gd name="connsiteY144" fmla="*/ 1989708 h 2237474"/>
              <a:gd name="connsiteX145" fmla="*/ 2300792 w 12192000"/>
              <a:gd name="connsiteY145" fmla="*/ 1994290 h 2237474"/>
              <a:gd name="connsiteX146" fmla="*/ 2295469 w 12192000"/>
              <a:gd name="connsiteY146" fmla="*/ 1996659 h 2237474"/>
              <a:gd name="connsiteX147" fmla="*/ 2287219 w 12192000"/>
              <a:gd name="connsiteY147" fmla="*/ 1998750 h 2237474"/>
              <a:gd name="connsiteX148" fmla="*/ 2286948 w 12192000"/>
              <a:gd name="connsiteY148" fmla="*/ 1998596 h 2237474"/>
              <a:gd name="connsiteX149" fmla="*/ 2243069 w 12192000"/>
              <a:gd name="connsiteY149" fmla="*/ 2015111 h 2237474"/>
              <a:gd name="connsiteX150" fmla="*/ 2186609 w 12192000"/>
              <a:gd name="connsiteY150" fmla="*/ 2008263 h 2237474"/>
              <a:gd name="connsiteX151" fmla="*/ 2164831 w 12192000"/>
              <a:gd name="connsiteY151" fmla="*/ 2010143 h 2237474"/>
              <a:gd name="connsiteX152" fmla="*/ 2152836 w 12192000"/>
              <a:gd name="connsiteY152" fmla="*/ 2010048 h 2237474"/>
              <a:gd name="connsiteX153" fmla="*/ 2117102 w 12192000"/>
              <a:gd name="connsiteY153" fmla="*/ 2023004 h 2237474"/>
              <a:gd name="connsiteX154" fmla="*/ 2111935 w 12192000"/>
              <a:gd name="connsiteY154" fmla="*/ 2023163 h 2237474"/>
              <a:gd name="connsiteX155" fmla="*/ 2089991 w 12192000"/>
              <a:gd name="connsiteY155" fmla="*/ 2034193 h 2237474"/>
              <a:gd name="connsiteX156" fmla="*/ 2058061 w 12192000"/>
              <a:gd name="connsiteY156" fmla="*/ 2047942 h 2237474"/>
              <a:gd name="connsiteX157" fmla="*/ 2055737 w 12192000"/>
              <a:gd name="connsiteY157" fmla="*/ 2047704 h 2237474"/>
              <a:gd name="connsiteX158" fmla="*/ 2042244 w 12192000"/>
              <a:gd name="connsiteY158" fmla="*/ 2055560 h 2237474"/>
              <a:gd name="connsiteX159" fmla="*/ 1976224 w 12192000"/>
              <a:gd name="connsiteY159" fmla="*/ 2074257 h 2237474"/>
              <a:gd name="connsiteX160" fmla="*/ 1877728 w 12192000"/>
              <a:gd name="connsiteY160" fmla="*/ 2101004 h 2237474"/>
              <a:gd name="connsiteX161" fmla="*/ 1759056 w 12192000"/>
              <a:gd name="connsiteY161" fmla="*/ 2125608 h 2237474"/>
              <a:gd name="connsiteX162" fmla="*/ 1637948 w 12192000"/>
              <a:gd name="connsiteY162" fmla="*/ 2172597 h 2237474"/>
              <a:gd name="connsiteX163" fmla="*/ 1434549 w 12192000"/>
              <a:gd name="connsiteY163" fmla="*/ 2234522 h 2237474"/>
              <a:gd name="connsiteX164" fmla="*/ 1398481 w 12192000"/>
              <a:gd name="connsiteY164" fmla="*/ 2237074 h 2237474"/>
              <a:gd name="connsiteX165" fmla="*/ 1398407 w 12192000"/>
              <a:gd name="connsiteY165" fmla="*/ 2237095 h 2237474"/>
              <a:gd name="connsiteX166" fmla="*/ 1370962 w 12192000"/>
              <a:gd name="connsiteY166" fmla="*/ 2237474 h 2237474"/>
              <a:gd name="connsiteX167" fmla="*/ 1356367 w 12192000"/>
              <a:gd name="connsiteY167" fmla="*/ 2235089 h 2237474"/>
              <a:gd name="connsiteX168" fmla="*/ 1324828 w 12192000"/>
              <a:gd name="connsiteY168" fmla="*/ 2231968 h 2237474"/>
              <a:gd name="connsiteX169" fmla="*/ 1297744 w 12192000"/>
              <a:gd name="connsiteY169" fmla="*/ 2235849 h 2237474"/>
              <a:gd name="connsiteX170" fmla="*/ 1286236 w 12192000"/>
              <a:gd name="connsiteY170" fmla="*/ 2233135 h 2237474"/>
              <a:gd name="connsiteX171" fmla="*/ 1283504 w 12192000"/>
              <a:gd name="connsiteY171" fmla="*/ 2233797 h 2237474"/>
              <a:gd name="connsiteX172" fmla="*/ 1279765 w 12192000"/>
              <a:gd name="connsiteY172" fmla="*/ 2229639 h 2237474"/>
              <a:gd name="connsiteX173" fmla="*/ 1195347 w 12192000"/>
              <a:gd name="connsiteY173" fmla="*/ 2212354 h 2237474"/>
              <a:gd name="connsiteX174" fmla="*/ 970251 w 12192000"/>
              <a:gd name="connsiteY174" fmla="*/ 2221029 h 2237474"/>
              <a:gd name="connsiteX175" fmla="*/ 812914 w 12192000"/>
              <a:gd name="connsiteY175" fmla="*/ 2202752 h 2237474"/>
              <a:gd name="connsiteX176" fmla="*/ 800195 w 12192000"/>
              <a:gd name="connsiteY176" fmla="*/ 2209407 h 2237474"/>
              <a:gd name="connsiteX177" fmla="*/ 784978 w 12192000"/>
              <a:gd name="connsiteY177" fmla="*/ 2212360 h 2237474"/>
              <a:gd name="connsiteX178" fmla="*/ 681987 w 12192000"/>
              <a:gd name="connsiteY178" fmla="*/ 2216757 h 2237474"/>
              <a:gd name="connsiteX179" fmla="*/ 669923 w 12192000"/>
              <a:gd name="connsiteY179" fmla="*/ 2211682 h 2237474"/>
              <a:gd name="connsiteX180" fmla="*/ 648680 w 12192000"/>
              <a:gd name="connsiteY180" fmla="*/ 2206229 h 2237474"/>
              <a:gd name="connsiteX181" fmla="*/ 597225 w 12192000"/>
              <a:gd name="connsiteY181" fmla="*/ 2180999 h 2237474"/>
              <a:gd name="connsiteX182" fmla="*/ 558449 w 12192000"/>
              <a:gd name="connsiteY182" fmla="*/ 2182346 h 2237474"/>
              <a:gd name="connsiteX183" fmla="*/ 550517 w 12192000"/>
              <a:gd name="connsiteY183" fmla="*/ 2182060 h 2237474"/>
              <a:gd name="connsiteX184" fmla="*/ 550309 w 12192000"/>
              <a:gd name="connsiteY184" fmla="*/ 2181825 h 2237474"/>
              <a:gd name="connsiteX185" fmla="*/ 541836 w 12192000"/>
              <a:gd name="connsiteY185" fmla="*/ 2181063 h 2237474"/>
              <a:gd name="connsiteX186" fmla="*/ 536057 w 12192000"/>
              <a:gd name="connsiteY186" fmla="*/ 2181537 h 2237474"/>
              <a:gd name="connsiteX187" fmla="*/ 520671 w 12192000"/>
              <a:gd name="connsiteY187" fmla="*/ 2180980 h 2237474"/>
              <a:gd name="connsiteX188" fmla="*/ 515024 w 12192000"/>
              <a:gd name="connsiteY188" fmla="*/ 2179258 h 2237474"/>
              <a:gd name="connsiteX189" fmla="*/ 512278 w 12192000"/>
              <a:gd name="connsiteY189" fmla="*/ 2176369 h 2237474"/>
              <a:gd name="connsiteX190" fmla="*/ 480419 w 12192000"/>
              <a:gd name="connsiteY190" fmla="*/ 2167807 h 2237474"/>
              <a:gd name="connsiteX191" fmla="*/ 413835 w 12192000"/>
              <a:gd name="connsiteY191" fmla="*/ 2156783 h 2237474"/>
              <a:gd name="connsiteX192" fmla="*/ 376513 w 12192000"/>
              <a:gd name="connsiteY192" fmla="*/ 2154014 h 2237474"/>
              <a:gd name="connsiteX193" fmla="*/ 273386 w 12192000"/>
              <a:gd name="connsiteY193" fmla="*/ 2142551 h 2237474"/>
              <a:gd name="connsiteX194" fmla="*/ 169207 w 12192000"/>
              <a:gd name="connsiteY194" fmla="*/ 2128100 h 2237474"/>
              <a:gd name="connsiteX195" fmla="*/ 93149 w 12192000"/>
              <a:gd name="connsiteY195" fmla="*/ 2105324 h 2237474"/>
              <a:gd name="connsiteX196" fmla="*/ 88109 w 12192000"/>
              <a:gd name="connsiteY196" fmla="*/ 2106704 h 2237474"/>
              <a:gd name="connsiteX197" fmla="*/ 80022 w 12192000"/>
              <a:gd name="connsiteY197" fmla="*/ 2107254 h 2237474"/>
              <a:gd name="connsiteX198" fmla="*/ 79717 w 12192000"/>
              <a:gd name="connsiteY198" fmla="*/ 2107046 h 2237474"/>
              <a:gd name="connsiteX199" fmla="*/ 72352 w 12192000"/>
              <a:gd name="connsiteY199" fmla="*/ 2107991 h 2237474"/>
              <a:gd name="connsiteX200" fmla="*/ 37645 w 12192000"/>
              <a:gd name="connsiteY200" fmla="*/ 2115401 h 2237474"/>
              <a:gd name="connsiteX201" fmla="*/ 4572 w 12192000"/>
              <a:gd name="connsiteY201" fmla="*/ 2111091 h 2237474"/>
              <a:gd name="connsiteX202" fmla="*/ 0 w 12192000"/>
              <a:gd name="connsiteY202" fmla="*/ 2110468 h 2237474"/>
              <a:gd name="connsiteX203" fmla="*/ 0 w 12192000"/>
              <a:gd name="connsiteY20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350380 w 12192000"/>
              <a:gd name="connsiteY86" fmla="*/ 1830891 h 2237474"/>
              <a:gd name="connsiteX87" fmla="*/ 5259633 w 12192000"/>
              <a:gd name="connsiteY87" fmla="*/ 1837160 h 2237474"/>
              <a:gd name="connsiteX88" fmla="*/ 5197513 w 12192000"/>
              <a:gd name="connsiteY88" fmla="*/ 1844718 h 2237474"/>
              <a:gd name="connsiteX89" fmla="*/ 5168852 w 12192000"/>
              <a:gd name="connsiteY89" fmla="*/ 1844846 h 2237474"/>
              <a:gd name="connsiteX90" fmla="*/ 5114927 w 12192000"/>
              <a:gd name="connsiteY90" fmla="*/ 1847827 h 2237474"/>
              <a:gd name="connsiteX91" fmla="*/ 5108970 w 12192000"/>
              <a:gd name="connsiteY91" fmla="*/ 1847935 h 2237474"/>
              <a:gd name="connsiteX92" fmla="*/ 5067961 w 12192000"/>
              <a:gd name="connsiteY92" fmla="*/ 1845917 h 2237474"/>
              <a:gd name="connsiteX93" fmla="*/ 5007075 w 12192000"/>
              <a:gd name="connsiteY93" fmla="*/ 1838626 h 2237474"/>
              <a:gd name="connsiteX94" fmla="*/ 4944087 w 12192000"/>
              <a:gd name="connsiteY94" fmla="*/ 1823332 h 2237474"/>
              <a:gd name="connsiteX95" fmla="*/ 4907662 w 12192000"/>
              <a:gd name="connsiteY95" fmla="*/ 1816900 h 2237474"/>
              <a:gd name="connsiteX96" fmla="*/ 4882386 w 12192000"/>
              <a:gd name="connsiteY96" fmla="*/ 1809844 h 2237474"/>
              <a:gd name="connsiteX97" fmla="*/ 4811440 w 12192000"/>
              <a:gd name="connsiteY97" fmla="*/ 1804655 h 2237474"/>
              <a:gd name="connsiteX98" fmla="*/ 4691075 w 12192000"/>
              <a:gd name="connsiteY98" fmla="*/ 1801389 h 2237474"/>
              <a:gd name="connsiteX99" fmla="*/ 4611738 w 12192000"/>
              <a:gd name="connsiteY99" fmla="*/ 1776964 h 2237474"/>
              <a:gd name="connsiteX100" fmla="*/ 4560070 w 12192000"/>
              <a:gd name="connsiteY100" fmla="*/ 1785640 h 2237474"/>
              <a:gd name="connsiteX101" fmla="*/ 4536503 w 12192000"/>
              <a:gd name="connsiteY101" fmla="*/ 1785334 h 2237474"/>
              <a:gd name="connsiteX102" fmla="*/ 4513724 w 12192000"/>
              <a:gd name="connsiteY102" fmla="*/ 1791996 h 2237474"/>
              <a:gd name="connsiteX103" fmla="*/ 4459810 w 12192000"/>
              <a:gd name="connsiteY103" fmla="*/ 1797886 h 2237474"/>
              <a:gd name="connsiteX104" fmla="*/ 4379064 w 12192000"/>
              <a:gd name="connsiteY104" fmla="*/ 1817177 h 2237474"/>
              <a:gd name="connsiteX105" fmla="*/ 4319209 w 12192000"/>
              <a:gd name="connsiteY105" fmla="*/ 1834833 h 2237474"/>
              <a:gd name="connsiteX106" fmla="*/ 4290981 w 12192000"/>
              <a:gd name="connsiteY106" fmla="*/ 1839677 h 2237474"/>
              <a:gd name="connsiteX107" fmla="*/ 4285792 w 12192000"/>
              <a:gd name="connsiteY107" fmla="*/ 1836231 h 2237474"/>
              <a:gd name="connsiteX108" fmla="*/ 4238372 w 12192000"/>
              <a:gd name="connsiteY108" fmla="*/ 1851480 h 2237474"/>
              <a:gd name="connsiteX109" fmla="*/ 4232517 w 12192000"/>
              <a:gd name="connsiteY109" fmla="*/ 1852567 h 2237474"/>
              <a:gd name="connsiteX110" fmla="*/ 4191732 w 12192000"/>
              <a:gd name="connsiteY110" fmla="*/ 1857328 h 2237474"/>
              <a:gd name="connsiteX111" fmla="*/ 4065532 w 12192000"/>
              <a:gd name="connsiteY111" fmla="*/ 1855477 h 2237474"/>
              <a:gd name="connsiteX112" fmla="*/ 4028460 w 12192000"/>
              <a:gd name="connsiteY112" fmla="*/ 1855137 h 2237474"/>
              <a:gd name="connsiteX113" fmla="*/ 4002267 w 12192000"/>
              <a:gd name="connsiteY113" fmla="*/ 1852352 h 2237474"/>
              <a:gd name="connsiteX114" fmla="*/ 3931396 w 12192000"/>
              <a:gd name="connsiteY114" fmla="*/ 1858915 h 2237474"/>
              <a:gd name="connsiteX115" fmla="*/ 3812162 w 12192000"/>
              <a:gd name="connsiteY115" fmla="*/ 1875501 h 2237474"/>
              <a:gd name="connsiteX116" fmla="*/ 3729530 w 12192000"/>
              <a:gd name="connsiteY116" fmla="*/ 1864513 h 2237474"/>
              <a:gd name="connsiteX117" fmla="*/ 3680177 w 12192000"/>
              <a:gd name="connsiteY117" fmla="*/ 1881552 h 2237474"/>
              <a:gd name="connsiteX118" fmla="*/ 3567259 w 12192000"/>
              <a:gd name="connsiteY118" fmla="*/ 1893482 h 2237474"/>
              <a:gd name="connsiteX119" fmla="*/ 3405770 w 12192000"/>
              <a:gd name="connsiteY119" fmla="*/ 1904591 h 2237474"/>
              <a:gd name="connsiteX120" fmla="*/ 3280097 w 12192000"/>
              <a:gd name="connsiteY120" fmla="*/ 1919610 h 2237474"/>
              <a:gd name="connsiteX121" fmla="*/ 3123424 w 12192000"/>
              <a:gd name="connsiteY121" fmla="*/ 1952930 h 2237474"/>
              <a:gd name="connsiteX122" fmla="*/ 3009910 w 12192000"/>
              <a:gd name="connsiteY122" fmla="*/ 1957866 h 2237474"/>
              <a:gd name="connsiteX123" fmla="*/ 2995934 w 12192000"/>
              <a:gd name="connsiteY123" fmla="*/ 1967085 h 2237474"/>
              <a:gd name="connsiteX124" fmla="*/ 2980071 w 12192000"/>
              <a:gd name="connsiteY124" fmla="*/ 1972988 h 2237474"/>
              <a:gd name="connsiteX125" fmla="*/ 2978094 w 12192000"/>
              <a:gd name="connsiteY125" fmla="*/ 1972369 h 2237474"/>
              <a:gd name="connsiteX126" fmla="*/ 2942858 w 12192000"/>
              <a:gd name="connsiteY126" fmla="*/ 1981367 h 2237474"/>
              <a:gd name="connsiteX127" fmla="*/ 2875436 w 12192000"/>
              <a:gd name="connsiteY127" fmla="*/ 1996977 h 2237474"/>
              <a:gd name="connsiteX128" fmla="*/ 2874892 w 12192000"/>
              <a:gd name="connsiteY128" fmla="*/ 1996085 h 2237474"/>
              <a:gd name="connsiteX129" fmla="*/ 2864145 w 12192000"/>
              <a:gd name="connsiteY129" fmla="*/ 1994061 h 2237474"/>
              <a:gd name="connsiteX130" fmla="*/ 2843662 w 12192000"/>
              <a:gd name="connsiteY130" fmla="*/ 1992498 h 2237474"/>
              <a:gd name="connsiteX131" fmla="*/ 2796128 w 12192000"/>
              <a:gd name="connsiteY131" fmla="*/ 1976403 h 2237474"/>
              <a:gd name="connsiteX132" fmla="*/ 2756784 w 12192000"/>
              <a:gd name="connsiteY132" fmla="*/ 1985116 h 2237474"/>
              <a:gd name="connsiteX133" fmla="*/ 2748833 w 12192000"/>
              <a:gd name="connsiteY133" fmla="*/ 1986323 h 2237474"/>
              <a:gd name="connsiteX134" fmla="*/ 2748661 w 12192000"/>
              <a:gd name="connsiteY134" fmla="*/ 1986122 h 2237474"/>
              <a:gd name="connsiteX135" fmla="*/ 2740251 w 12192000"/>
              <a:gd name="connsiteY135" fmla="*/ 1986946 h 2237474"/>
              <a:gd name="connsiteX136" fmla="*/ 2718916 w 12192000"/>
              <a:gd name="connsiteY136" fmla="*/ 1990867 h 2237474"/>
              <a:gd name="connsiteX137" fmla="*/ 2713522 w 12192000"/>
              <a:gd name="connsiteY137" fmla="*/ 1990173 h 2237474"/>
              <a:gd name="connsiteX138" fmla="*/ 2680597 w 12192000"/>
              <a:gd name="connsiteY138" fmla="*/ 1984996 h 2237474"/>
              <a:gd name="connsiteX139" fmla="*/ 2578178 w 12192000"/>
              <a:gd name="connsiteY139" fmla="*/ 1990531 h 2237474"/>
              <a:gd name="connsiteX140" fmla="*/ 2476147 w 12192000"/>
              <a:gd name="connsiteY140" fmla="*/ 1998305 h 2237474"/>
              <a:gd name="connsiteX141" fmla="*/ 2373568 w 12192000"/>
              <a:gd name="connsiteY141" fmla="*/ 2003219 h 2237474"/>
              <a:gd name="connsiteX142" fmla="*/ 2321399 w 12192000"/>
              <a:gd name="connsiteY142" fmla="*/ 1989467 h 2237474"/>
              <a:gd name="connsiteX143" fmla="*/ 2315525 w 12192000"/>
              <a:gd name="connsiteY143" fmla="*/ 1989708 h 2237474"/>
              <a:gd name="connsiteX144" fmla="*/ 2300792 w 12192000"/>
              <a:gd name="connsiteY144" fmla="*/ 1994290 h 2237474"/>
              <a:gd name="connsiteX145" fmla="*/ 2295469 w 12192000"/>
              <a:gd name="connsiteY145" fmla="*/ 1996659 h 2237474"/>
              <a:gd name="connsiteX146" fmla="*/ 2287219 w 12192000"/>
              <a:gd name="connsiteY146" fmla="*/ 1998750 h 2237474"/>
              <a:gd name="connsiteX147" fmla="*/ 2286948 w 12192000"/>
              <a:gd name="connsiteY147" fmla="*/ 1998596 h 2237474"/>
              <a:gd name="connsiteX148" fmla="*/ 2243069 w 12192000"/>
              <a:gd name="connsiteY148" fmla="*/ 2015111 h 2237474"/>
              <a:gd name="connsiteX149" fmla="*/ 2186609 w 12192000"/>
              <a:gd name="connsiteY149" fmla="*/ 2008263 h 2237474"/>
              <a:gd name="connsiteX150" fmla="*/ 2164831 w 12192000"/>
              <a:gd name="connsiteY150" fmla="*/ 2010143 h 2237474"/>
              <a:gd name="connsiteX151" fmla="*/ 2152836 w 12192000"/>
              <a:gd name="connsiteY151" fmla="*/ 2010048 h 2237474"/>
              <a:gd name="connsiteX152" fmla="*/ 2117102 w 12192000"/>
              <a:gd name="connsiteY152" fmla="*/ 2023004 h 2237474"/>
              <a:gd name="connsiteX153" fmla="*/ 2111935 w 12192000"/>
              <a:gd name="connsiteY153" fmla="*/ 2023163 h 2237474"/>
              <a:gd name="connsiteX154" fmla="*/ 2089991 w 12192000"/>
              <a:gd name="connsiteY154" fmla="*/ 2034193 h 2237474"/>
              <a:gd name="connsiteX155" fmla="*/ 2058061 w 12192000"/>
              <a:gd name="connsiteY155" fmla="*/ 2047942 h 2237474"/>
              <a:gd name="connsiteX156" fmla="*/ 2055737 w 12192000"/>
              <a:gd name="connsiteY156" fmla="*/ 2047704 h 2237474"/>
              <a:gd name="connsiteX157" fmla="*/ 2042244 w 12192000"/>
              <a:gd name="connsiteY157" fmla="*/ 2055560 h 2237474"/>
              <a:gd name="connsiteX158" fmla="*/ 1976224 w 12192000"/>
              <a:gd name="connsiteY158" fmla="*/ 2074257 h 2237474"/>
              <a:gd name="connsiteX159" fmla="*/ 1877728 w 12192000"/>
              <a:gd name="connsiteY159" fmla="*/ 2101004 h 2237474"/>
              <a:gd name="connsiteX160" fmla="*/ 1759056 w 12192000"/>
              <a:gd name="connsiteY160" fmla="*/ 2125608 h 2237474"/>
              <a:gd name="connsiteX161" fmla="*/ 1637948 w 12192000"/>
              <a:gd name="connsiteY161" fmla="*/ 2172597 h 2237474"/>
              <a:gd name="connsiteX162" fmla="*/ 1434549 w 12192000"/>
              <a:gd name="connsiteY162" fmla="*/ 2234522 h 2237474"/>
              <a:gd name="connsiteX163" fmla="*/ 1398481 w 12192000"/>
              <a:gd name="connsiteY163" fmla="*/ 2237074 h 2237474"/>
              <a:gd name="connsiteX164" fmla="*/ 1398407 w 12192000"/>
              <a:gd name="connsiteY164" fmla="*/ 2237095 h 2237474"/>
              <a:gd name="connsiteX165" fmla="*/ 1370962 w 12192000"/>
              <a:gd name="connsiteY165" fmla="*/ 2237474 h 2237474"/>
              <a:gd name="connsiteX166" fmla="*/ 1356367 w 12192000"/>
              <a:gd name="connsiteY166" fmla="*/ 2235089 h 2237474"/>
              <a:gd name="connsiteX167" fmla="*/ 1324828 w 12192000"/>
              <a:gd name="connsiteY167" fmla="*/ 2231968 h 2237474"/>
              <a:gd name="connsiteX168" fmla="*/ 1297744 w 12192000"/>
              <a:gd name="connsiteY168" fmla="*/ 2235849 h 2237474"/>
              <a:gd name="connsiteX169" fmla="*/ 1286236 w 12192000"/>
              <a:gd name="connsiteY169" fmla="*/ 2233135 h 2237474"/>
              <a:gd name="connsiteX170" fmla="*/ 1283504 w 12192000"/>
              <a:gd name="connsiteY170" fmla="*/ 2233797 h 2237474"/>
              <a:gd name="connsiteX171" fmla="*/ 1279765 w 12192000"/>
              <a:gd name="connsiteY171" fmla="*/ 2229639 h 2237474"/>
              <a:gd name="connsiteX172" fmla="*/ 1195347 w 12192000"/>
              <a:gd name="connsiteY172" fmla="*/ 2212354 h 2237474"/>
              <a:gd name="connsiteX173" fmla="*/ 970251 w 12192000"/>
              <a:gd name="connsiteY173" fmla="*/ 2221029 h 2237474"/>
              <a:gd name="connsiteX174" fmla="*/ 812914 w 12192000"/>
              <a:gd name="connsiteY174" fmla="*/ 2202752 h 2237474"/>
              <a:gd name="connsiteX175" fmla="*/ 800195 w 12192000"/>
              <a:gd name="connsiteY175" fmla="*/ 2209407 h 2237474"/>
              <a:gd name="connsiteX176" fmla="*/ 784978 w 12192000"/>
              <a:gd name="connsiteY176" fmla="*/ 2212360 h 2237474"/>
              <a:gd name="connsiteX177" fmla="*/ 681987 w 12192000"/>
              <a:gd name="connsiteY177" fmla="*/ 2216757 h 2237474"/>
              <a:gd name="connsiteX178" fmla="*/ 669923 w 12192000"/>
              <a:gd name="connsiteY178" fmla="*/ 2211682 h 2237474"/>
              <a:gd name="connsiteX179" fmla="*/ 648680 w 12192000"/>
              <a:gd name="connsiteY179" fmla="*/ 2206229 h 2237474"/>
              <a:gd name="connsiteX180" fmla="*/ 597225 w 12192000"/>
              <a:gd name="connsiteY180" fmla="*/ 2180999 h 2237474"/>
              <a:gd name="connsiteX181" fmla="*/ 558449 w 12192000"/>
              <a:gd name="connsiteY181" fmla="*/ 2182346 h 2237474"/>
              <a:gd name="connsiteX182" fmla="*/ 550517 w 12192000"/>
              <a:gd name="connsiteY182" fmla="*/ 2182060 h 2237474"/>
              <a:gd name="connsiteX183" fmla="*/ 550309 w 12192000"/>
              <a:gd name="connsiteY183" fmla="*/ 2181825 h 2237474"/>
              <a:gd name="connsiteX184" fmla="*/ 541836 w 12192000"/>
              <a:gd name="connsiteY184" fmla="*/ 2181063 h 2237474"/>
              <a:gd name="connsiteX185" fmla="*/ 536057 w 12192000"/>
              <a:gd name="connsiteY185" fmla="*/ 2181537 h 2237474"/>
              <a:gd name="connsiteX186" fmla="*/ 520671 w 12192000"/>
              <a:gd name="connsiteY186" fmla="*/ 2180980 h 2237474"/>
              <a:gd name="connsiteX187" fmla="*/ 515024 w 12192000"/>
              <a:gd name="connsiteY187" fmla="*/ 2179258 h 2237474"/>
              <a:gd name="connsiteX188" fmla="*/ 512278 w 12192000"/>
              <a:gd name="connsiteY188" fmla="*/ 2176369 h 2237474"/>
              <a:gd name="connsiteX189" fmla="*/ 480419 w 12192000"/>
              <a:gd name="connsiteY189" fmla="*/ 2167807 h 2237474"/>
              <a:gd name="connsiteX190" fmla="*/ 413835 w 12192000"/>
              <a:gd name="connsiteY190" fmla="*/ 2156783 h 2237474"/>
              <a:gd name="connsiteX191" fmla="*/ 376513 w 12192000"/>
              <a:gd name="connsiteY191" fmla="*/ 2154014 h 2237474"/>
              <a:gd name="connsiteX192" fmla="*/ 273386 w 12192000"/>
              <a:gd name="connsiteY192" fmla="*/ 2142551 h 2237474"/>
              <a:gd name="connsiteX193" fmla="*/ 169207 w 12192000"/>
              <a:gd name="connsiteY193" fmla="*/ 2128100 h 2237474"/>
              <a:gd name="connsiteX194" fmla="*/ 93149 w 12192000"/>
              <a:gd name="connsiteY194" fmla="*/ 2105324 h 2237474"/>
              <a:gd name="connsiteX195" fmla="*/ 88109 w 12192000"/>
              <a:gd name="connsiteY195" fmla="*/ 2106704 h 2237474"/>
              <a:gd name="connsiteX196" fmla="*/ 80022 w 12192000"/>
              <a:gd name="connsiteY196" fmla="*/ 2107254 h 2237474"/>
              <a:gd name="connsiteX197" fmla="*/ 79717 w 12192000"/>
              <a:gd name="connsiteY197" fmla="*/ 2107046 h 2237474"/>
              <a:gd name="connsiteX198" fmla="*/ 72352 w 12192000"/>
              <a:gd name="connsiteY198" fmla="*/ 2107991 h 2237474"/>
              <a:gd name="connsiteX199" fmla="*/ 37645 w 12192000"/>
              <a:gd name="connsiteY199" fmla="*/ 2115401 h 2237474"/>
              <a:gd name="connsiteX200" fmla="*/ 4572 w 12192000"/>
              <a:gd name="connsiteY200" fmla="*/ 2111091 h 2237474"/>
              <a:gd name="connsiteX201" fmla="*/ 0 w 12192000"/>
              <a:gd name="connsiteY201" fmla="*/ 2110468 h 2237474"/>
              <a:gd name="connsiteX202" fmla="*/ 0 w 12192000"/>
              <a:gd name="connsiteY20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350380 w 12192000"/>
              <a:gd name="connsiteY86" fmla="*/ 1830891 h 2237474"/>
              <a:gd name="connsiteX87" fmla="*/ 5259633 w 12192000"/>
              <a:gd name="connsiteY87" fmla="*/ 1837160 h 2237474"/>
              <a:gd name="connsiteX88" fmla="*/ 5197513 w 12192000"/>
              <a:gd name="connsiteY88" fmla="*/ 1844718 h 2237474"/>
              <a:gd name="connsiteX89" fmla="*/ 5168852 w 12192000"/>
              <a:gd name="connsiteY89" fmla="*/ 1844846 h 2237474"/>
              <a:gd name="connsiteX90" fmla="*/ 5114927 w 12192000"/>
              <a:gd name="connsiteY90" fmla="*/ 1847827 h 2237474"/>
              <a:gd name="connsiteX91" fmla="*/ 5108970 w 12192000"/>
              <a:gd name="connsiteY91" fmla="*/ 1847935 h 2237474"/>
              <a:gd name="connsiteX92" fmla="*/ 5067961 w 12192000"/>
              <a:gd name="connsiteY92" fmla="*/ 1845917 h 2237474"/>
              <a:gd name="connsiteX93" fmla="*/ 5007075 w 12192000"/>
              <a:gd name="connsiteY93" fmla="*/ 1838626 h 2237474"/>
              <a:gd name="connsiteX94" fmla="*/ 4944087 w 12192000"/>
              <a:gd name="connsiteY94" fmla="*/ 1823332 h 2237474"/>
              <a:gd name="connsiteX95" fmla="*/ 4907662 w 12192000"/>
              <a:gd name="connsiteY95" fmla="*/ 1816900 h 2237474"/>
              <a:gd name="connsiteX96" fmla="*/ 4882386 w 12192000"/>
              <a:gd name="connsiteY96" fmla="*/ 1809844 h 2237474"/>
              <a:gd name="connsiteX97" fmla="*/ 4811440 w 12192000"/>
              <a:gd name="connsiteY97" fmla="*/ 1804655 h 2237474"/>
              <a:gd name="connsiteX98" fmla="*/ 4691075 w 12192000"/>
              <a:gd name="connsiteY98" fmla="*/ 1801389 h 2237474"/>
              <a:gd name="connsiteX99" fmla="*/ 4611738 w 12192000"/>
              <a:gd name="connsiteY99" fmla="*/ 1776964 h 2237474"/>
              <a:gd name="connsiteX100" fmla="*/ 4560070 w 12192000"/>
              <a:gd name="connsiteY100" fmla="*/ 1785640 h 2237474"/>
              <a:gd name="connsiteX101" fmla="*/ 4536503 w 12192000"/>
              <a:gd name="connsiteY101" fmla="*/ 1785334 h 2237474"/>
              <a:gd name="connsiteX102" fmla="*/ 4513724 w 12192000"/>
              <a:gd name="connsiteY102" fmla="*/ 1791996 h 2237474"/>
              <a:gd name="connsiteX103" fmla="*/ 4459810 w 12192000"/>
              <a:gd name="connsiteY103" fmla="*/ 1797886 h 2237474"/>
              <a:gd name="connsiteX104" fmla="*/ 4379064 w 12192000"/>
              <a:gd name="connsiteY104" fmla="*/ 1817177 h 2237474"/>
              <a:gd name="connsiteX105" fmla="*/ 4319209 w 12192000"/>
              <a:gd name="connsiteY105" fmla="*/ 1834833 h 2237474"/>
              <a:gd name="connsiteX106" fmla="*/ 4290981 w 12192000"/>
              <a:gd name="connsiteY106" fmla="*/ 1839677 h 2237474"/>
              <a:gd name="connsiteX107" fmla="*/ 4285792 w 12192000"/>
              <a:gd name="connsiteY107" fmla="*/ 1836231 h 2237474"/>
              <a:gd name="connsiteX108" fmla="*/ 4238372 w 12192000"/>
              <a:gd name="connsiteY108" fmla="*/ 1851480 h 2237474"/>
              <a:gd name="connsiteX109" fmla="*/ 4232517 w 12192000"/>
              <a:gd name="connsiteY109" fmla="*/ 1852567 h 2237474"/>
              <a:gd name="connsiteX110" fmla="*/ 4191732 w 12192000"/>
              <a:gd name="connsiteY110" fmla="*/ 1857328 h 2237474"/>
              <a:gd name="connsiteX111" fmla="*/ 4065532 w 12192000"/>
              <a:gd name="connsiteY111" fmla="*/ 1855477 h 2237474"/>
              <a:gd name="connsiteX112" fmla="*/ 4028460 w 12192000"/>
              <a:gd name="connsiteY112" fmla="*/ 1855137 h 2237474"/>
              <a:gd name="connsiteX113" fmla="*/ 4002267 w 12192000"/>
              <a:gd name="connsiteY113" fmla="*/ 1852352 h 2237474"/>
              <a:gd name="connsiteX114" fmla="*/ 3931396 w 12192000"/>
              <a:gd name="connsiteY114" fmla="*/ 1858915 h 2237474"/>
              <a:gd name="connsiteX115" fmla="*/ 3812162 w 12192000"/>
              <a:gd name="connsiteY115" fmla="*/ 1875501 h 2237474"/>
              <a:gd name="connsiteX116" fmla="*/ 3729530 w 12192000"/>
              <a:gd name="connsiteY116" fmla="*/ 1864513 h 2237474"/>
              <a:gd name="connsiteX117" fmla="*/ 3680177 w 12192000"/>
              <a:gd name="connsiteY117" fmla="*/ 1881552 h 2237474"/>
              <a:gd name="connsiteX118" fmla="*/ 3567259 w 12192000"/>
              <a:gd name="connsiteY118" fmla="*/ 1893482 h 2237474"/>
              <a:gd name="connsiteX119" fmla="*/ 3405770 w 12192000"/>
              <a:gd name="connsiteY119" fmla="*/ 1904591 h 2237474"/>
              <a:gd name="connsiteX120" fmla="*/ 3280097 w 12192000"/>
              <a:gd name="connsiteY120" fmla="*/ 1919610 h 2237474"/>
              <a:gd name="connsiteX121" fmla="*/ 3123424 w 12192000"/>
              <a:gd name="connsiteY121" fmla="*/ 1952930 h 2237474"/>
              <a:gd name="connsiteX122" fmla="*/ 3009910 w 12192000"/>
              <a:gd name="connsiteY122" fmla="*/ 1957866 h 2237474"/>
              <a:gd name="connsiteX123" fmla="*/ 2995934 w 12192000"/>
              <a:gd name="connsiteY123" fmla="*/ 1967085 h 2237474"/>
              <a:gd name="connsiteX124" fmla="*/ 2980071 w 12192000"/>
              <a:gd name="connsiteY124" fmla="*/ 1972988 h 2237474"/>
              <a:gd name="connsiteX125" fmla="*/ 2978094 w 12192000"/>
              <a:gd name="connsiteY125" fmla="*/ 1972369 h 2237474"/>
              <a:gd name="connsiteX126" fmla="*/ 2942858 w 12192000"/>
              <a:gd name="connsiteY126" fmla="*/ 1981367 h 2237474"/>
              <a:gd name="connsiteX127" fmla="*/ 2875436 w 12192000"/>
              <a:gd name="connsiteY127" fmla="*/ 1996977 h 2237474"/>
              <a:gd name="connsiteX128" fmla="*/ 2874892 w 12192000"/>
              <a:gd name="connsiteY128" fmla="*/ 1996085 h 2237474"/>
              <a:gd name="connsiteX129" fmla="*/ 2864145 w 12192000"/>
              <a:gd name="connsiteY129" fmla="*/ 1994061 h 2237474"/>
              <a:gd name="connsiteX130" fmla="*/ 2843662 w 12192000"/>
              <a:gd name="connsiteY130" fmla="*/ 1992498 h 2237474"/>
              <a:gd name="connsiteX131" fmla="*/ 2796128 w 12192000"/>
              <a:gd name="connsiteY131" fmla="*/ 1976403 h 2237474"/>
              <a:gd name="connsiteX132" fmla="*/ 2756784 w 12192000"/>
              <a:gd name="connsiteY132" fmla="*/ 1985116 h 2237474"/>
              <a:gd name="connsiteX133" fmla="*/ 2748833 w 12192000"/>
              <a:gd name="connsiteY133" fmla="*/ 1986323 h 2237474"/>
              <a:gd name="connsiteX134" fmla="*/ 2748661 w 12192000"/>
              <a:gd name="connsiteY134" fmla="*/ 1986122 h 2237474"/>
              <a:gd name="connsiteX135" fmla="*/ 2740251 w 12192000"/>
              <a:gd name="connsiteY135" fmla="*/ 1986946 h 2237474"/>
              <a:gd name="connsiteX136" fmla="*/ 2718916 w 12192000"/>
              <a:gd name="connsiteY136" fmla="*/ 1990867 h 2237474"/>
              <a:gd name="connsiteX137" fmla="*/ 2713522 w 12192000"/>
              <a:gd name="connsiteY137" fmla="*/ 1990173 h 2237474"/>
              <a:gd name="connsiteX138" fmla="*/ 2680597 w 12192000"/>
              <a:gd name="connsiteY138" fmla="*/ 1984996 h 2237474"/>
              <a:gd name="connsiteX139" fmla="*/ 2578178 w 12192000"/>
              <a:gd name="connsiteY139" fmla="*/ 1990531 h 2237474"/>
              <a:gd name="connsiteX140" fmla="*/ 2476147 w 12192000"/>
              <a:gd name="connsiteY140" fmla="*/ 1998305 h 2237474"/>
              <a:gd name="connsiteX141" fmla="*/ 2373568 w 12192000"/>
              <a:gd name="connsiteY141" fmla="*/ 2003219 h 2237474"/>
              <a:gd name="connsiteX142" fmla="*/ 2321399 w 12192000"/>
              <a:gd name="connsiteY142" fmla="*/ 1989467 h 2237474"/>
              <a:gd name="connsiteX143" fmla="*/ 2315525 w 12192000"/>
              <a:gd name="connsiteY143" fmla="*/ 1989708 h 2237474"/>
              <a:gd name="connsiteX144" fmla="*/ 2300792 w 12192000"/>
              <a:gd name="connsiteY144" fmla="*/ 1994290 h 2237474"/>
              <a:gd name="connsiteX145" fmla="*/ 2295469 w 12192000"/>
              <a:gd name="connsiteY145" fmla="*/ 1996659 h 2237474"/>
              <a:gd name="connsiteX146" fmla="*/ 2287219 w 12192000"/>
              <a:gd name="connsiteY146" fmla="*/ 1998750 h 2237474"/>
              <a:gd name="connsiteX147" fmla="*/ 2286948 w 12192000"/>
              <a:gd name="connsiteY147" fmla="*/ 1998596 h 2237474"/>
              <a:gd name="connsiteX148" fmla="*/ 2243069 w 12192000"/>
              <a:gd name="connsiteY148" fmla="*/ 2015111 h 2237474"/>
              <a:gd name="connsiteX149" fmla="*/ 2186609 w 12192000"/>
              <a:gd name="connsiteY149" fmla="*/ 2008263 h 2237474"/>
              <a:gd name="connsiteX150" fmla="*/ 2164831 w 12192000"/>
              <a:gd name="connsiteY150" fmla="*/ 2010143 h 2237474"/>
              <a:gd name="connsiteX151" fmla="*/ 2152836 w 12192000"/>
              <a:gd name="connsiteY151" fmla="*/ 2010048 h 2237474"/>
              <a:gd name="connsiteX152" fmla="*/ 2117102 w 12192000"/>
              <a:gd name="connsiteY152" fmla="*/ 2023004 h 2237474"/>
              <a:gd name="connsiteX153" fmla="*/ 2111935 w 12192000"/>
              <a:gd name="connsiteY153" fmla="*/ 2023163 h 2237474"/>
              <a:gd name="connsiteX154" fmla="*/ 2089991 w 12192000"/>
              <a:gd name="connsiteY154" fmla="*/ 2034193 h 2237474"/>
              <a:gd name="connsiteX155" fmla="*/ 2058061 w 12192000"/>
              <a:gd name="connsiteY155" fmla="*/ 2047942 h 2237474"/>
              <a:gd name="connsiteX156" fmla="*/ 2055737 w 12192000"/>
              <a:gd name="connsiteY156" fmla="*/ 2047704 h 2237474"/>
              <a:gd name="connsiteX157" fmla="*/ 2042244 w 12192000"/>
              <a:gd name="connsiteY157" fmla="*/ 2055560 h 2237474"/>
              <a:gd name="connsiteX158" fmla="*/ 1976224 w 12192000"/>
              <a:gd name="connsiteY158" fmla="*/ 2074257 h 2237474"/>
              <a:gd name="connsiteX159" fmla="*/ 1877728 w 12192000"/>
              <a:gd name="connsiteY159" fmla="*/ 2101004 h 2237474"/>
              <a:gd name="connsiteX160" fmla="*/ 1759056 w 12192000"/>
              <a:gd name="connsiteY160" fmla="*/ 2125608 h 2237474"/>
              <a:gd name="connsiteX161" fmla="*/ 1637948 w 12192000"/>
              <a:gd name="connsiteY161" fmla="*/ 2172597 h 2237474"/>
              <a:gd name="connsiteX162" fmla="*/ 1434549 w 12192000"/>
              <a:gd name="connsiteY162" fmla="*/ 2234522 h 2237474"/>
              <a:gd name="connsiteX163" fmla="*/ 1398481 w 12192000"/>
              <a:gd name="connsiteY163" fmla="*/ 2237074 h 2237474"/>
              <a:gd name="connsiteX164" fmla="*/ 1398407 w 12192000"/>
              <a:gd name="connsiteY164" fmla="*/ 2237095 h 2237474"/>
              <a:gd name="connsiteX165" fmla="*/ 1370962 w 12192000"/>
              <a:gd name="connsiteY165" fmla="*/ 2237474 h 2237474"/>
              <a:gd name="connsiteX166" fmla="*/ 1356367 w 12192000"/>
              <a:gd name="connsiteY166" fmla="*/ 2235089 h 2237474"/>
              <a:gd name="connsiteX167" fmla="*/ 1324828 w 12192000"/>
              <a:gd name="connsiteY167" fmla="*/ 2231968 h 2237474"/>
              <a:gd name="connsiteX168" fmla="*/ 1297744 w 12192000"/>
              <a:gd name="connsiteY168" fmla="*/ 2235849 h 2237474"/>
              <a:gd name="connsiteX169" fmla="*/ 1286236 w 12192000"/>
              <a:gd name="connsiteY169" fmla="*/ 2233135 h 2237474"/>
              <a:gd name="connsiteX170" fmla="*/ 1283504 w 12192000"/>
              <a:gd name="connsiteY170" fmla="*/ 2233797 h 2237474"/>
              <a:gd name="connsiteX171" fmla="*/ 1279765 w 12192000"/>
              <a:gd name="connsiteY171" fmla="*/ 2229639 h 2237474"/>
              <a:gd name="connsiteX172" fmla="*/ 1195347 w 12192000"/>
              <a:gd name="connsiteY172" fmla="*/ 2212354 h 2237474"/>
              <a:gd name="connsiteX173" fmla="*/ 970251 w 12192000"/>
              <a:gd name="connsiteY173" fmla="*/ 2221029 h 2237474"/>
              <a:gd name="connsiteX174" fmla="*/ 812914 w 12192000"/>
              <a:gd name="connsiteY174" fmla="*/ 2202752 h 2237474"/>
              <a:gd name="connsiteX175" fmla="*/ 800195 w 12192000"/>
              <a:gd name="connsiteY175" fmla="*/ 2209407 h 2237474"/>
              <a:gd name="connsiteX176" fmla="*/ 784978 w 12192000"/>
              <a:gd name="connsiteY176" fmla="*/ 2212360 h 2237474"/>
              <a:gd name="connsiteX177" fmla="*/ 681987 w 12192000"/>
              <a:gd name="connsiteY177" fmla="*/ 2216757 h 2237474"/>
              <a:gd name="connsiteX178" fmla="*/ 669923 w 12192000"/>
              <a:gd name="connsiteY178" fmla="*/ 2211682 h 2237474"/>
              <a:gd name="connsiteX179" fmla="*/ 648680 w 12192000"/>
              <a:gd name="connsiteY179" fmla="*/ 2206229 h 2237474"/>
              <a:gd name="connsiteX180" fmla="*/ 597225 w 12192000"/>
              <a:gd name="connsiteY180" fmla="*/ 2180999 h 2237474"/>
              <a:gd name="connsiteX181" fmla="*/ 558449 w 12192000"/>
              <a:gd name="connsiteY181" fmla="*/ 2182346 h 2237474"/>
              <a:gd name="connsiteX182" fmla="*/ 550517 w 12192000"/>
              <a:gd name="connsiteY182" fmla="*/ 2182060 h 2237474"/>
              <a:gd name="connsiteX183" fmla="*/ 550309 w 12192000"/>
              <a:gd name="connsiteY183" fmla="*/ 2181825 h 2237474"/>
              <a:gd name="connsiteX184" fmla="*/ 541836 w 12192000"/>
              <a:gd name="connsiteY184" fmla="*/ 2181063 h 2237474"/>
              <a:gd name="connsiteX185" fmla="*/ 536057 w 12192000"/>
              <a:gd name="connsiteY185" fmla="*/ 2181537 h 2237474"/>
              <a:gd name="connsiteX186" fmla="*/ 520671 w 12192000"/>
              <a:gd name="connsiteY186" fmla="*/ 2180980 h 2237474"/>
              <a:gd name="connsiteX187" fmla="*/ 515024 w 12192000"/>
              <a:gd name="connsiteY187" fmla="*/ 2179258 h 2237474"/>
              <a:gd name="connsiteX188" fmla="*/ 512278 w 12192000"/>
              <a:gd name="connsiteY188" fmla="*/ 2176369 h 2237474"/>
              <a:gd name="connsiteX189" fmla="*/ 480419 w 12192000"/>
              <a:gd name="connsiteY189" fmla="*/ 2167807 h 2237474"/>
              <a:gd name="connsiteX190" fmla="*/ 413835 w 12192000"/>
              <a:gd name="connsiteY190" fmla="*/ 2156783 h 2237474"/>
              <a:gd name="connsiteX191" fmla="*/ 376513 w 12192000"/>
              <a:gd name="connsiteY191" fmla="*/ 2154014 h 2237474"/>
              <a:gd name="connsiteX192" fmla="*/ 273386 w 12192000"/>
              <a:gd name="connsiteY192" fmla="*/ 2142551 h 2237474"/>
              <a:gd name="connsiteX193" fmla="*/ 169207 w 12192000"/>
              <a:gd name="connsiteY193" fmla="*/ 2128100 h 2237474"/>
              <a:gd name="connsiteX194" fmla="*/ 93149 w 12192000"/>
              <a:gd name="connsiteY194" fmla="*/ 2105324 h 2237474"/>
              <a:gd name="connsiteX195" fmla="*/ 88109 w 12192000"/>
              <a:gd name="connsiteY195" fmla="*/ 2106704 h 2237474"/>
              <a:gd name="connsiteX196" fmla="*/ 80022 w 12192000"/>
              <a:gd name="connsiteY196" fmla="*/ 2107254 h 2237474"/>
              <a:gd name="connsiteX197" fmla="*/ 79717 w 12192000"/>
              <a:gd name="connsiteY197" fmla="*/ 2107046 h 2237474"/>
              <a:gd name="connsiteX198" fmla="*/ 72352 w 12192000"/>
              <a:gd name="connsiteY198" fmla="*/ 2107991 h 2237474"/>
              <a:gd name="connsiteX199" fmla="*/ 37645 w 12192000"/>
              <a:gd name="connsiteY199" fmla="*/ 2115401 h 2237474"/>
              <a:gd name="connsiteX200" fmla="*/ 4572 w 12192000"/>
              <a:gd name="connsiteY200" fmla="*/ 2111091 h 2237474"/>
              <a:gd name="connsiteX201" fmla="*/ 0 w 12192000"/>
              <a:gd name="connsiteY201" fmla="*/ 2110468 h 2237474"/>
              <a:gd name="connsiteX202" fmla="*/ 0 w 12192000"/>
              <a:gd name="connsiteY20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259633 w 12192000"/>
              <a:gd name="connsiteY86" fmla="*/ 1837160 h 2237474"/>
              <a:gd name="connsiteX87" fmla="*/ 5197513 w 12192000"/>
              <a:gd name="connsiteY87" fmla="*/ 1844718 h 2237474"/>
              <a:gd name="connsiteX88" fmla="*/ 5168852 w 12192000"/>
              <a:gd name="connsiteY88" fmla="*/ 1844846 h 2237474"/>
              <a:gd name="connsiteX89" fmla="*/ 5114927 w 12192000"/>
              <a:gd name="connsiteY89" fmla="*/ 1847827 h 2237474"/>
              <a:gd name="connsiteX90" fmla="*/ 5108970 w 12192000"/>
              <a:gd name="connsiteY90" fmla="*/ 1847935 h 2237474"/>
              <a:gd name="connsiteX91" fmla="*/ 5067961 w 12192000"/>
              <a:gd name="connsiteY91" fmla="*/ 1845917 h 2237474"/>
              <a:gd name="connsiteX92" fmla="*/ 5007075 w 12192000"/>
              <a:gd name="connsiteY92" fmla="*/ 1838626 h 2237474"/>
              <a:gd name="connsiteX93" fmla="*/ 4944087 w 12192000"/>
              <a:gd name="connsiteY93" fmla="*/ 1823332 h 2237474"/>
              <a:gd name="connsiteX94" fmla="*/ 4907662 w 12192000"/>
              <a:gd name="connsiteY94" fmla="*/ 1816900 h 2237474"/>
              <a:gd name="connsiteX95" fmla="*/ 4882386 w 12192000"/>
              <a:gd name="connsiteY95" fmla="*/ 1809844 h 2237474"/>
              <a:gd name="connsiteX96" fmla="*/ 4811440 w 12192000"/>
              <a:gd name="connsiteY96" fmla="*/ 1804655 h 2237474"/>
              <a:gd name="connsiteX97" fmla="*/ 4691075 w 12192000"/>
              <a:gd name="connsiteY97" fmla="*/ 1801389 h 2237474"/>
              <a:gd name="connsiteX98" fmla="*/ 4611738 w 12192000"/>
              <a:gd name="connsiteY98" fmla="*/ 1776964 h 2237474"/>
              <a:gd name="connsiteX99" fmla="*/ 4560070 w 12192000"/>
              <a:gd name="connsiteY99" fmla="*/ 1785640 h 2237474"/>
              <a:gd name="connsiteX100" fmla="*/ 4536503 w 12192000"/>
              <a:gd name="connsiteY100" fmla="*/ 1785334 h 2237474"/>
              <a:gd name="connsiteX101" fmla="*/ 4513724 w 12192000"/>
              <a:gd name="connsiteY101" fmla="*/ 1791996 h 2237474"/>
              <a:gd name="connsiteX102" fmla="*/ 4459810 w 12192000"/>
              <a:gd name="connsiteY102" fmla="*/ 1797886 h 2237474"/>
              <a:gd name="connsiteX103" fmla="*/ 4379064 w 12192000"/>
              <a:gd name="connsiteY103" fmla="*/ 1817177 h 2237474"/>
              <a:gd name="connsiteX104" fmla="*/ 4319209 w 12192000"/>
              <a:gd name="connsiteY104" fmla="*/ 1834833 h 2237474"/>
              <a:gd name="connsiteX105" fmla="*/ 4290981 w 12192000"/>
              <a:gd name="connsiteY105" fmla="*/ 1839677 h 2237474"/>
              <a:gd name="connsiteX106" fmla="*/ 4285792 w 12192000"/>
              <a:gd name="connsiteY106" fmla="*/ 1836231 h 2237474"/>
              <a:gd name="connsiteX107" fmla="*/ 4238372 w 12192000"/>
              <a:gd name="connsiteY107" fmla="*/ 1851480 h 2237474"/>
              <a:gd name="connsiteX108" fmla="*/ 4232517 w 12192000"/>
              <a:gd name="connsiteY108" fmla="*/ 1852567 h 2237474"/>
              <a:gd name="connsiteX109" fmla="*/ 4191732 w 12192000"/>
              <a:gd name="connsiteY109" fmla="*/ 1857328 h 2237474"/>
              <a:gd name="connsiteX110" fmla="*/ 4065532 w 12192000"/>
              <a:gd name="connsiteY110" fmla="*/ 1855477 h 2237474"/>
              <a:gd name="connsiteX111" fmla="*/ 4028460 w 12192000"/>
              <a:gd name="connsiteY111" fmla="*/ 1855137 h 2237474"/>
              <a:gd name="connsiteX112" fmla="*/ 4002267 w 12192000"/>
              <a:gd name="connsiteY112" fmla="*/ 1852352 h 2237474"/>
              <a:gd name="connsiteX113" fmla="*/ 3931396 w 12192000"/>
              <a:gd name="connsiteY113" fmla="*/ 1858915 h 2237474"/>
              <a:gd name="connsiteX114" fmla="*/ 3812162 w 12192000"/>
              <a:gd name="connsiteY114" fmla="*/ 1875501 h 2237474"/>
              <a:gd name="connsiteX115" fmla="*/ 3729530 w 12192000"/>
              <a:gd name="connsiteY115" fmla="*/ 1864513 h 2237474"/>
              <a:gd name="connsiteX116" fmla="*/ 3680177 w 12192000"/>
              <a:gd name="connsiteY116" fmla="*/ 1881552 h 2237474"/>
              <a:gd name="connsiteX117" fmla="*/ 3567259 w 12192000"/>
              <a:gd name="connsiteY117" fmla="*/ 1893482 h 2237474"/>
              <a:gd name="connsiteX118" fmla="*/ 3405770 w 12192000"/>
              <a:gd name="connsiteY118" fmla="*/ 1904591 h 2237474"/>
              <a:gd name="connsiteX119" fmla="*/ 3280097 w 12192000"/>
              <a:gd name="connsiteY119" fmla="*/ 1919610 h 2237474"/>
              <a:gd name="connsiteX120" fmla="*/ 3123424 w 12192000"/>
              <a:gd name="connsiteY120" fmla="*/ 1952930 h 2237474"/>
              <a:gd name="connsiteX121" fmla="*/ 3009910 w 12192000"/>
              <a:gd name="connsiteY121" fmla="*/ 1957866 h 2237474"/>
              <a:gd name="connsiteX122" fmla="*/ 2995934 w 12192000"/>
              <a:gd name="connsiteY122" fmla="*/ 1967085 h 2237474"/>
              <a:gd name="connsiteX123" fmla="*/ 2980071 w 12192000"/>
              <a:gd name="connsiteY123" fmla="*/ 1972988 h 2237474"/>
              <a:gd name="connsiteX124" fmla="*/ 2978094 w 12192000"/>
              <a:gd name="connsiteY124" fmla="*/ 1972369 h 2237474"/>
              <a:gd name="connsiteX125" fmla="*/ 2942858 w 12192000"/>
              <a:gd name="connsiteY125" fmla="*/ 1981367 h 2237474"/>
              <a:gd name="connsiteX126" fmla="*/ 2875436 w 12192000"/>
              <a:gd name="connsiteY126" fmla="*/ 1996977 h 2237474"/>
              <a:gd name="connsiteX127" fmla="*/ 2874892 w 12192000"/>
              <a:gd name="connsiteY127" fmla="*/ 1996085 h 2237474"/>
              <a:gd name="connsiteX128" fmla="*/ 2864145 w 12192000"/>
              <a:gd name="connsiteY128" fmla="*/ 1994061 h 2237474"/>
              <a:gd name="connsiteX129" fmla="*/ 2843662 w 12192000"/>
              <a:gd name="connsiteY129" fmla="*/ 1992498 h 2237474"/>
              <a:gd name="connsiteX130" fmla="*/ 2796128 w 12192000"/>
              <a:gd name="connsiteY130" fmla="*/ 1976403 h 2237474"/>
              <a:gd name="connsiteX131" fmla="*/ 2756784 w 12192000"/>
              <a:gd name="connsiteY131" fmla="*/ 1985116 h 2237474"/>
              <a:gd name="connsiteX132" fmla="*/ 2748833 w 12192000"/>
              <a:gd name="connsiteY132" fmla="*/ 1986323 h 2237474"/>
              <a:gd name="connsiteX133" fmla="*/ 2748661 w 12192000"/>
              <a:gd name="connsiteY133" fmla="*/ 1986122 h 2237474"/>
              <a:gd name="connsiteX134" fmla="*/ 2740251 w 12192000"/>
              <a:gd name="connsiteY134" fmla="*/ 1986946 h 2237474"/>
              <a:gd name="connsiteX135" fmla="*/ 2718916 w 12192000"/>
              <a:gd name="connsiteY135" fmla="*/ 1990867 h 2237474"/>
              <a:gd name="connsiteX136" fmla="*/ 2713522 w 12192000"/>
              <a:gd name="connsiteY136" fmla="*/ 1990173 h 2237474"/>
              <a:gd name="connsiteX137" fmla="*/ 2680597 w 12192000"/>
              <a:gd name="connsiteY137" fmla="*/ 1984996 h 2237474"/>
              <a:gd name="connsiteX138" fmla="*/ 2578178 w 12192000"/>
              <a:gd name="connsiteY138" fmla="*/ 1990531 h 2237474"/>
              <a:gd name="connsiteX139" fmla="*/ 2476147 w 12192000"/>
              <a:gd name="connsiteY139" fmla="*/ 1998305 h 2237474"/>
              <a:gd name="connsiteX140" fmla="*/ 2373568 w 12192000"/>
              <a:gd name="connsiteY140" fmla="*/ 2003219 h 2237474"/>
              <a:gd name="connsiteX141" fmla="*/ 2321399 w 12192000"/>
              <a:gd name="connsiteY141" fmla="*/ 1989467 h 2237474"/>
              <a:gd name="connsiteX142" fmla="*/ 2315525 w 12192000"/>
              <a:gd name="connsiteY142" fmla="*/ 1989708 h 2237474"/>
              <a:gd name="connsiteX143" fmla="*/ 2300792 w 12192000"/>
              <a:gd name="connsiteY143" fmla="*/ 1994290 h 2237474"/>
              <a:gd name="connsiteX144" fmla="*/ 2295469 w 12192000"/>
              <a:gd name="connsiteY144" fmla="*/ 1996659 h 2237474"/>
              <a:gd name="connsiteX145" fmla="*/ 2287219 w 12192000"/>
              <a:gd name="connsiteY145" fmla="*/ 1998750 h 2237474"/>
              <a:gd name="connsiteX146" fmla="*/ 2286948 w 12192000"/>
              <a:gd name="connsiteY146" fmla="*/ 1998596 h 2237474"/>
              <a:gd name="connsiteX147" fmla="*/ 2243069 w 12192000"/>
              <a:gd name="connsiteY147" fmla="*/ 2015111 h 2237474"/>
              <a:gd name="connsiteX148" fmla="*/ 2186609 w 12192000"/>
              <a:gd name="connsiteY148" fmla="*/ 2008263 h 2237474"/>
              <a:gd name="connsiteX149" fmla="*/ 2164831 w 12192000"/>
              <a:gd name="connsiteY149" fmla="*/ 2010143 h 2237474"/>
              <a:gd name="connsiteX150" fmla="*/ 2152836 w 12192000"/>
              <a:gd name="connsiteY150" fmla="*/ 2010048 h 2237474"/>
              <a:gd name="connsiteX151" fmla="*/ 2117102 w 12192000"/>
              <a:gd name="connsiteY151" fmla="*/ 2023004 h 2237474"/>
              <a:gd name="connsiteX152" fmla="*/ 2111935 w 12192000"/>
              <a:gd name="connsiteY152" fmla="*/ 2023163 h 2237474"/>
              <a:gd name="connsiteX153" fmla="*/ 2089991 w 12192000"/>
              <a:gd name="connsiteY153" fmla="*/ 2034193 h 2237474"/>
              <a:gd name="connsiteX154" fmla="*/ 2058061 w 12192000"/>
              <a:gd name="connsiteY154" fmla="*/ 2047942 h 2237474"/>
              <a:gd name="connsiteX155" fmla="*/ 2055737 w 12192000"/>
              <a:gd name="connsiteY155" fmla="*/ 2047704 h 2237474"/>
              <a:gd name="connsiteX156" fmla="*/ 2042244 w 12192000"/>
              <a:gd name="connsiteY156" fmla="*/ 2055560 h 2237474"/>
              <a:gd name="connsiteX157" fmla="*/ 1976224 w 12192000"/>
              <a:gd name="connsiteY157" fmla="*/ 2074257 h 2237474"/>
              <a:gd name="connsiteX158" fmla="*/ 1877728 w 12192000"/>
              <a:gd name="connsiteY158" fmla="*/ 2101004 h 2237474"/>
              <a:gd name="connsiteX159" fmla="*/ 1759056 w 12192000"/>
              <a:gd name="connsiteY159" fmla="*/ 2125608 h 2237474"/>
              <a:gd name="connsiteX160" fmla="*/ 1637948 w 12192000"/>
              <a:gd name="connsiteY160" fmla="*/ 2172597 h 2237474"/>
              <a:gd name="connsiteX161" fmla="*/ 1434549 w 12192000"/>
              <a:gd name="connsiteY161" fmla="*/ 2234522 h 2237474"/>
              <a:gd name="connsiteX162" fmla="*/ 1398481 w 12192000"/>
              <a:gd name="connsiteY162" fmla="*/ 2237074 h 2237474"/>
              <a:gd name="connsiteX163" fmla="*/ 1398407 w 12192000"/>
              <a:gd name="connsiteY163" fmla="*/ 2237095 h 2237474"/>
              <a:gd name="connsiteX164" fmla="*/ 1370962 w 12192000"/>
              <a:gd name="connsiteY164" fmla="*/ 2237474 h 2237474"/>
              <a:gd name="connsiteX165" fmla="*/ 1356367 w 12192000"/>
              <a:gd name="connsiteY165" fmla="*/ 2235089 h 2237474"/>
              <a:gd name="connsiteX166" fmla="*/ 1324828 w 12192000"/>
              <a:gd name="connsiteY166" fmla="*/ 2231968 h 2237474"/>
              <a:gd name="connsiteX167" fmla="*/ 1297744 w 12192000"/>
              <a:gd name="connsiteY167" fmla="*/ 2235849 h 2237474"/>
              <a:gd name="connsiteX168" fmla="*/ 1286236 w 12192000"/>
              <a:gd name="connsiteY168" fmla="*/ 2233135 h 2237474"/>
              <a:gd name="connsiteX169" fmla="*/ 1283504 w 12192000"/>
              <a:gd name="connsiteY169" fmla="*/ 2233797 h 2237474"/>
              <a:gd name="connsiteX170" fmla="*/ 1279765 w 12192000"/>
              <a:gd name="connsiteY170" fmla="*/ 2229639 h 2237474"/>
              <a:gd name="connsiteX171" fmla="*/ 1195347 w 12192000"/>
              <a:gd name="connsiteY171" fmla="*/ 2212354 h 2237474"/>
              <a:gd name="connsiteX172" fmla="*/ 970251 w 12192000"/>
              <a:gd name="connsiteY172" fmla="*/ 2221029 h 2237474"/>
              <a:gd name="connsiteX173" fmla="*/ 812914 w 12192000"/>
              <a:gd name="connsiteY173" fmla="*/ 2202752 h 2237474"/>
              <a:gd name="connsiteX174" fmla="*/ 800195 w 12192000"/>
              <a:gd name="connsiteY174" fmla="*/ 2209407 h 2237474"/>
              <a:gd name="connsiteX175" fmla="*/ 784978 w 12192000"/>
              <a:gd name="connsiteY175" fmla="*/ 2212360 h 2237474"/>
              <a:gd name="connsiteX176" fmla="*/ 681987 w 12192000"/>
              <a:gd name="connsiteY176" fmla="*/ 2216757 h 2237474"/>
              <a:gd name="connsiteX177" fmla="*/ 669923 w 12192000"/>
              <a:gd name="connsiteY177" fmla="*/ 2211682 h 2237474"/>
              <a:gd name="connsiteX178" fmla="*/ 648680 w 12192000"/>
              <a:gd name="connsiteY178" fmla="*/ 2206229 h 2237474"/>
              <a:gd name="connsiteX179" fmla="*/ 597225 w 12192000"/>
              <a:gd name="connsiteY179" fmla="*/ 2180999 h 2237474"/>
              <a:gd name="connsiteX180" fmla="*/ 558449 w 12192000"/>
              <a:gd name="connsiteY180" fmla="*/ 2182346 h 2237474"/>
              <a:gd name="connsiteX181" fmla="*/ 550517 w 12192000"/>
              <a:gd name="connsiteY181" fmla="*/ 2182060 h 2237474"/>
              <a:gd name="connsiteX182" fmla="*/ 550309 w 12192000"/>
              <a:gd name="connsiteY182" fmla="*/ 2181825 h 2237474"/>
              <a:gd name="connsiteX183" fmla="*/ 541836 w 12192000"/>
              <a:gd name="connsiteY183" fmla="*/ 2181063 h 2237474"/>
              <a:gd name="connsiteX184" fmla="*/ 536057 w 12192000"/>
              <a:gd name="connsiteY184" fmla="*/ 2181537 h 2237474"/>
              <a:gd name="connsiteX185" fmla="*/ 520671 w 12192000"/>
              <a:gd name="connsiteY185" fmla="*/ 2180980 h 2237474"/>
              <a:gd name="connsiteX186" fmla="*/ 515024 w 12192000"/>
              <a:gd name="connsiteY186" fmla="*/ 2179258 h 2237474"/>
              <a:gd name="connsiteX187" fmla="*/ 512278 w 12192000"/>
              <a:gd name="connsiteY187" fmla="*/ 2176369 h 2237474"/>
              <a:gd name="connsiteX188" fmla="*/ 480419 w 12192000"/>
              <a:gd name="connsiteY188" fmla="*/ 2167807 h 2237474"/>
              <a:gd name="connsiteX189" fmla="*/ 413835 w 12192000"/>
              <a:gd name="connsiteY189" fmla="*/ 2156783 h 2237474"/>
              <a:gd name="connsiteX190" fmla="*/ 376513 w 12192000"/>
              <a:gd name="connsiteY190" fmla="*/ 2154014 h 2237474"/>
              <a:gd name="connsiteX191" fmla="*/ 273386 w 12192000"/>
              <a:gd name="connsiteY191" fmla="*/ 2142551 h 2237474"/>
              <a:gd name="connsiteX192" fmla="*/ 169207 w 12192000"/>
              <a:gd name="connsiteY192" fmla="*/ 2128100 h 2237474"/>
              <a:gd name="connsiteX193" fmla="*/ 93149 w 12192000"/>
              <a:gd name="connsiteY193" fmla="*/ 2105324 h 2237474"/>
              <a:gd name="connsiteX194" fmla="*/ 88109 w 12192000"/>
              <a:gd name="connsiteY194" fmla="*/ 2106704 h 2237474"/>
              <a:gd name="connsiteX195" fmla="*/ 80022 w 12192000"/>
              <a:gd name="connsiteY195" fmla="*/ 2107254 h 2237474"/>
              <a:gd name="connsiteX196" fmla="*/ 79717 w 12192000"/>
              <a:gd name="connsiteY196" fmla="*/ 2107046 h 2237474"/>
              <a:gd name="connsiteX197" fmla="*/ 72352 w 12192000"/>
              <a:gd name="connsiteY197" fmla="*/ 2107991 h 2237474"/>
              <a:gd name="connsiteX198" fmla="*/ 37645 w 12192000"/>
              <a:gd name="connsiteY198" fmla="*/ 2115401 h 2237474"/>
              <a:gd name="connsiteX199" fmla="*/ 4572 w 12192000"/>
              <a:gd name="connsiteY199" fmla="*/ 2111091 h 2237474"/>
              <a:gd name="connsiteX200" fmla="*/ 0 w 12192000"/>
              <a:gd name="connsiteY200" fmla="*/ 2110468 h 2237474"/>
              <a:gd name="connsiteX201" fmla="*/ 0 w 12192000"/>
              <a:gd name="connsiteY20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259633 w 12192000"/>
              <a:gd name="connsiteY86" fmla="*/ 1837160 h 2237474"/>
              <a:gd name="connsiteX87" fmla="*/ 5168852 w 12192000"/>
              <a:gd name="connsiteY87" fmla="*/ 1844846 h 2237474"/>
              <a:gd name="connsiteX88" fmla="*/ 5114927 w 12192000"/>
              <a:gd name="connsiteY88" fmla="*/ 1847827 h 2237474"/>
              <a:gd name="connsiteX89" fmla="*/ 5108970 w 12192000"/>
              <a:gd name="connsiteY89" fmla="*/ 1847935 h 2237474"/>
              <a:gd name="connsiteX90" fmla="*/ 5067961 w 12192000"/>
              <a:gd name="connsiteY90" fmla="*/ 1845917 h 2237474"/>
              <a:gd name="connsiteX91" fmla="*/ 5007075 w 12192000"/>
              <a:gd name="connsiteY91" fmla="*/ 1838626 h 2237474"/>
              <a:gd name="connsiteX92" fmla="*/ 4944087 w 12192000"/>
              <a:gd name="connsiteY92" fmla="*/ 1823332 h 2237474"/>
              <a:gd name="connsiteX93" fmla="*/ 4907662 w 12192000"/>
              <a:gd name="connsiteY93" fmla="*/ 1816900 h 2237474"/>
              <a:gd name="connsiteX94" fmla="*/ 4882386 w 12192000"/>
              <a:gd name="connsiteY94" fmla="*/ 1809844 h 2237474"/>
              <a:gd name="connsiteX95" fmla="*/ 4811440 w 12192000"/>
              <a:gd name="connsiteY95" fmla="*/ 1804655 h 2237474"/>
              <a:gd name="connsiteX96" fmla="*/ 4691075 w 12192000"/>
              <a:gd name="connsiteY96" fmla="*/ 1801389 h 2237474"/>
              <a:gd name="connsiteX97" fmla="*/ 4611738 w 12192000"/>
              <a:gd name="connsiteY97" fmla="*/ 1776964 h 2237474"/>
              <a:gd name="connsiteX98" fmla="*/ 4560070 w 12192000"/>
              <a:gd name="connsiteY98" fmla="*/ 1785640 h 2237474"/>
              <a:gd name="connsiteX99" fmla="*/ 4536503 w 12192000"/>
              <a:gd name="connsiteY99" fmla="*/ 1785334 h 2237474"/>
              <a:gd name="connsiteX100" fmla="*/ 4513724 w 12192000"/>
              <a:gd name="connsiteY100" fmla="*/ 1791996 h 2237474"/>
              <a:gd name="connsiteX101" fmla="*/ 4459810 w 12192000"/>
              <a:gd name="connsiteY101" fmla="*/ 1797886 h 2237474"/>
              <a:gd name="connsiteX102" fmla="*/ 4379064 w 12192000"/>
              <a:gd name="connsiteY102" fmla="*/ 1817177 h 2237474"/>
              <a:gd name="connsiteX103" fmla="*/ 4319209 w 12192000"/>
              <a:gd name="connsiteY103" fmla="*/ 1834833 h 2237474"/>
              <a:gd name="connsiteX104" fmla="*/ 4290981 w 12192000"/>
              <a:gd name="connsiteY104" fmla="*/ 1839677 h 2237474"/>
              <a:gd name="connsiteX105" fmla="*/ 4285792 w 12192000"/>
              <a:gd name="connsiteY105" fmla="*/ 1836231 h 2237474"/>
              <a:gd name="connsiteX106" fmla="*/ 4238372 w 12192000"/>
              <a:gd name="connsiteY106" fmla="*/ 1851480 h 2237474"/>
              <a:gd name="connsiteX107" fmla="*/ 4232517 w 12192000"/>
              <a:gd name="connsiteY107" fmla="*/ 1852567 h 2237474"/>
              <a:gd name="connsiteX108" fmla="*/ 4191732 w 12192000"/>
              <a:gd name="connsiteY108" fmla="*/ 1857328 h 2237474"/>
              <a:gd name="connsiteX109" fmla="*/ 4065532 w 12192000"/>
              <a:gd name="connsiteY109" fmla="*/ 1855477 h 2237474"/>
              <a:gd name="connsiteX110" fmla="*/ 4028460 w 12192000"/>
              <a:gd name="connsiteY110" fmla="*/ 1855137 h 2237474"/>
              <a:gd name="connsiteX111" fmla="*/ 4002267 w 12192000"/>
              <a:gd name="connsiteY111" fmla="*/ 1852352 h 2237474"/>
              <a:gd name="connsiteX112" fmla="*/ 3931396 w 12192000"/>
              <a:gd name="connsiteY112" fmla="*/ 1858915 h 2237474"/>
              <a:gd name="connsiteX113" fmla="*/ 3812162 w 12192000"/>
              <a:gd name="connsiteY113" fmla="*/ 1875501 h 2237474"/>
              <a:gd name="connsiteX114" fmla="*/ 3729530 w 12192000"/>
              <a:gd name="connsiteY114" fmla="*/ 1864513 h 2237474"/>
              <a:gd name="connsiteX115" fmla="*/ 3680177 w 12192000"/>
              <a:gd name="connsiteY115" fmla="*/ 1881552 h 2237474"/>
              <a:gd name="connsiteX116" fmla="*/ 3567259 w 12192000"/>
              <a:gd name="connsiteY116" fmla="*/ 1893482 h 2237474"/>
              <a:gd name="connsiteX117" fmla="*/ 3405770 w 12192000"/>
              <a:gd name="connsiteY117" fmla="*/ 1904591 h 2237474"/>
              <a:gd name="connsiteX118" fmla="*/ 3280097 w 12192000"/>
              <a:gd name="connsiteY118" fmla="*/ 1919610 h 2237474"/>
              <a:gd name="connsiteX119" fmla="*/ 3123424 w 12192000"/>
              <a:gd name="connsiteY119" fmla="*/ 1952930 h 2237474"/>
              <a:gd name="connsiteX120" fmla="*/ 3009910 w 12192000"/>
              <a:gd name="connsiteY120" fmla="*/ 1957866 h 2237474"/>
              <a:gd name="connsiteX121" fmla="*/ 2995934 w 12192000"/>
              <a:gd name="connsiteY121" fmla="*/ 1967085 h 2237474"/>
              <a:gd name="connsiteX122" fmla="*/ 2980071 w 12192000"/>
              <a:gd name="connsiteY122" fmla="*/ 1972988 h 2237474"/>
              <a:gd name="connsiteX123" fmla="*/ 2978094 w 12192000"/>
              <a:gd name="connsiteY123" fmla="*/ 1972369 h 2237474"/>
              <a:gd name="connsiteX124" fmla="*/ 2942858 w 12192000"/>
              <a:gd name="connsiteY124" fmla="*/ 1981367 h 2237474"/>
              <a:gd name="connsiteX125" fmla="*/ 2875436 w 12192000"/>
              <a:gd name="connsiteY125" fmla="*/ 1996977 h 2237474"/>
              <a:gd name="connsiteX126" fmla="*/ 2874892 w 12192000"/>
              <a:gd name="connsiteY126" fmla="*/ 1996085 h 2237474"/>
              <a:gd name="connsiteX127" fmla="*/ 2864145 w 12192000"/>
              <a:gd name="connsiteY127" fmla="*/ 1994061 h 2237474"/>
              <a:gd name="connsiteX128" fmla="*/ 2843662 w 12192000"/>
              <a:gd name="connsiteY128" fmla="*/ 1992498 h 2237474"/>
              <a:gd name="connsiteX129" fmla="*/ 2796128 w 12192000"/>
              <a:gd name="connsiteY129" fmla="*/ 1976403 h 2237474"/>
              <a:gd name="connsiteX130" fmla="*/ 2756784 w 12192000"/>
              <a:gd name="connsiteY130" fmla="*/ 1985116 h 2237474"/>
              <a:gd name="connsiteX131" fmla="*/ 2748833 w 12192000"/>
              <a:gd name="connsiteY131" fmla="*/ 1986323 h 2237474"/>
              <a:gd name="connsiteX132" fmla="*/ 2748661 w 12192000"/>
              <a:gd name="connsiteY132" fmla="*/ 1986122 h 2237474"/>
              <a:gd name="connsiteX133" fmla="*/ 2740251 w 12192000"/>
              <a:gd name="connsiteY133" fmla="*/ 1986946 h 2237474"/>
              <a:gd name="connsiteX134" fmla="*/ 2718916 w 12192000"/>
              <a:gd name="connsiteY134" fmla="*/ 1990867 h 2237474"/>
              <a:gd name="connsiteX135" fmla="*/ 2713522 w 12192000"/>
              <a:gd name="connsiteY135" fmla="*/ 1990173 h 2237474"/>
              <a:gd name="connsiteX136" fmla="*/ 2680597 w 12192000"/>
              <a:gd name="connsiteY136" fmla="*/ 1984996 h 2237474"/>
              <a:gd name="connsiteX137" fmla="*/ 2578178 w 12192000"/>
              <a:gd name="connsiteY137" fmla="*/ 1990531 h 2237474"/>
              <a:gd name="connsiteX138" fmla="*/ 2476147 w 12192000"/>
              <a:gd name="connsiteY138" fmla="*/ 1998305 h 2237474"/>
              <a:gd name="connsiteX139" fmla="*/ 2373568 w 12192000"/>
              <a:gd name="connsiteY139" fmla="*/ 2003219 h 2237474"/>
              <a:gd name="connsiteX140" fmla="*/ 2321399 w 12192000"/>
              <a:gd name="connsiteY140" fmla="*/ 1989467 h 2237474"/>
              <a:gd name="connsiteX141" fmla="*/ 2315525 w 12192000"/>
              <a:gd name="connsiteY141" fmla="*/ 1989708 h 2237474"/>
              <a:gd name="connsiteX142" fmla="*/ 2300792 w 12192000"/>
              <a:gd name="connsiteY142" fmla="*/ 1994290 h 2237474"/>
              <a:gd name="connsiteX143" fmla="*/ 2295469 w 12192000"/>
              <a:gd name="connsiteY143" fmla="*/ 1996659 h 2237474"/>
              <a:gd name="connsiteX144" fmla="*/ 2287219 w 12192000"/>
              <a:gd name="connsiteY144" fmla="*/ 1998750 h 2237474"/>
              <a:gd name="connsiteX145" fmla="*/ 2286948 w 12192000"/>
              <a:gd name="connsiteY145" fmla="*/ 1998596 h 2237474"/>
              <a:gd name="connsiteX146" fmla="*/ 2243069 w 12192000"/>
              <a:gd name="connsiteY146" fmla="*/ 2015111 h 2237474"/>
              <a:gd name="connsiteX147" fmla="*/ 2186609 w 12192000"/>
              <a:gd name="connsiteY147" fmla="*/ 2008263 h 2237474"/>
              <a:gd name="connsiteX148" fmla="*/ 2164831 w 12192000"/>
              <a:gd name="connsiteY148" fmla="*/ 2010143 h 2237474"/>
              <a:gd name="connsiteX149" fmla="*/ 2152836 w 12192000"/>
              <a:gd name="connsiteY149" fmla="*/ 2010048 h 2237474"/>
              <a:gd name="connsiteX150" fmla="*/ 2117102 w 12192000"/>
              <a:gd name="connsiteY150" fmla="*/ 2023004 h 2237474"/>
              <a:gd name="connsiteX151" fmla="*/ 2111935 w 12192000"/>
              <a:gd name="connsiteY151" fmla="*/ 2023163 h 2237474"/>
              <a:gd name="connsiteX152" fmla="*/ 2089991 w 12192000"/>
              <a:gd name="connsiteY152" fmla="*/ 2034193 h 2237474"/>
              <a:gd name="connsiteX153" fmla="*/ 2058061 w 12192000"/>
              <a:gd name="connsiteY153" fmla="*/ 2047942 h 2237474"/>
              <a:gd name="connsiteX154" fmla="*/ 2055737 w 12192000"/>
              <a:gd name="connsiteY154" fmla="*/ 2047704 h 2237474"/>
              <a:gd name="connsiteX155" fmla="*/ 2042244 w 12192000"/>
              <a:gd name="connsiteY155" fmla="*/ 2055560 h 2237474"/>
              <a:gd name="connsiteX156" fmla="*/ 1976224 w 12192000"/>
              <a:gd name="connsiteY156" fmla="*/ 2074257 h 2237474"/>
              <a:gd name="connsiteX157" fmla="*/ 1877728 w 12192000"/>
              <a:gd name="connsiteY157" fmla="*/ 2101004 h 2237474"/>
              <a:gd name="connsiteX158" fmla="*/ 1759056 w 12192000"/>
              <a:gd name="connsiteY158" fmla="*/ 2125608 h 2237474"/>
              <a:gd name="connsiteX159" fmla="*/ 1637948 w 12192000"/>
              <a:gd name="connsiteY159" fmla="*/ 2172597 h 2237474"/>
              <a:gd name="connsiteX160" fmla="*/ 1434549 w 12192000"/>
              <a:gd name="connsiteY160" fmla="*/ 2234522 h 2237474"/>
              <a:gd name="connsiteX161" fmla="*/ 1398481 w 12192000"/>
              <a:gd name="connsiteY161" fmla="*/ 2237074 h 2237474"/>
              <a:gd name="connsiteX162" fmla="*/ 1398407 w 12192000"/>
              <a:gd name="connsiteY162" fmla="*/ 2237095 h 2237474"/>
              <a:gd name="connsiteX163" fmla="*/ 1370962 w 12192000"/>
              <a:gd name="connsiteY163" fmla="*/ 2237474 h 2237474"/>
              <a:gd name="connsiteX164" fmla="*/ 1356367 w 12192000"/>
              <a:gd name="connsiteY164" fmla="*/ 2235089 h 2237474"/>
              <a:gd name="connsiteX165" fmla="*/ 1324828 w 12192000"/>
              <a:gd name="connsiteY165" fmla="*/ 2231968 h 2237474"/>
              <a:gd name="connsiteX166" fmla="*/ 1297744 w 12192000"/>
              <a:gd name="connsiteY166" fmla="*/ 2235849 h 2237474"/>
              <a:gd name="connsiteX167" fmla="*/ 1286236 w 12192000"/>
              <a:gd name="connsiteY167" fmla="*/ 2233135 h 2237474"/>
              <a:gd name="connsiteX168" fmla="*/ 1283504 w 12192000"/>
              <a:gd name="connsiteY168" fmla="*/ 2233797 h 2237474"/>
              <a:gd name="connsiteX169" fmla="*/ 1279765 w 12192000"/>
              <a:gd name="connsiteY169" fmla="*/ 2229639 h 2237474"/>
              <a:gd name="connsiteX170" fmla="*/ 1195347 w 12192000"/>
              <a:gd name="connsiteY170" fmla="*/ 2212354 h 2237474"/>
              <a:gd name="connsiteX171" fmla="*/ 970251 w 12192000"/>
              <a:gd name="connsiteY171" fmla="*/ 2221029 h 2237474"/>
              <a:gd name="connsiteX172" fmla="*/ 812914 w 12192000"/>
              <a:gd name="connsiteY172" fmla="*/ 2202752 h 2237474"/>
              <a:gd name="connsiteX173" fmla="*/ 800195 w 12192000"/>
              <a:gd name="connsiteY173" fmla="*/ 2209407 h 2237474"/>
              <a:gd name="connsiteX174" fmla="*/ 784978 w 12192000"/>
              <a:gd name="connsiteY174" fmla="*/ 2212360 h 2237474"/>
              <a:gd name="connsiteX175" fmla="*/ 681987 w 12192000"/>
              <a:gd name="connsiteY175" fmla="*/ 2216757 h 2237474"/>
              <a:gd name="connsiteX176" fmla="*/ 669923 w 12192000"/>
              <a:gd name="connsiteY176" fmla="*/ 2211682 h 2237474"/>
              <a:gd name="connsiteX177" fmla="*/ 648680 w 12192000"/>
              <a:gd name="connsiteY177" fmla="*/ 2206229 h 2237474"/>
              <a:gd name="connsiteX178" fmla="*/ 597225 w 12192000"/>
              <a:gd name="connsiteY178" fmla="*/ 2180999 h 2237474"/>
              <a:gd name="connsiteX179" fmla="*/ 558449 w 12192000"/>
              <a:gd name="connsiteY179" fmla="*/ 2182346 h 2237474"/>
              <a:gd name="connsiteX180" fmla="*/ 550517 w 12192000"/>
              <a:gd name="connsiteY180" fmla="*/ 2182060 h 2237474"/>
              <a:gd name="connsiteX181" fmla="*/ 550309 w 12192000"/>
              <a:gd name="connsiteY181" fmla="*/ 2181825 h 2237474"/>
              <a:gd name="connsiteX182" fmla="*/ 541836 w 12192000"/>
              <a:gd name="connsiteY182" fmla="*/ 2181063 h 2237474"/>
              <a:gd name="connsiteX183" fmla="*/ 536057 w 12192000"/>
              <a:gd name="connsiteY183" fmla="*/ 2181537 h 2237474"/>
              <a:gd name="connsiteX184" fmla="*/ 520671 w 12192000"/>
              <a:gd name="connsiteY184" fmla="*/ 2180980 h 2237474"/>
              <a:gd name="connsiteX185" fmla="*/ 515024 w 12192000"/>
              <a:gd name="connsiteY185" fmla="*/ 2179258 h 2237474"/>
              <a:gd name="connsiteX186" fmla="*/ 512278 w 12192000"/>
              <a:gd name="connsiteY186" fmla="*/ 2176369 h 2237474"/>
              <a:gd name="connsiteX187" fmla="*/ 480419 w 12192000"/>
              <a:gd name="connsiteY187" fmla="*/ 2167807 h 2237474"/>
              <a:gd name="connsiteX188" fmla="*/ 413835 w 12192000"/>
              <a:gd name="connsiteY188" fmla="*/ 2156783 h 2237474"/>
              <a:gd name="connsiteX189" fmla="*/ 376513 w 12192000"/>
              <a:gd name="connsiteY189" fmla="*/ 2154014 h 2237474"/>
              <a:gd name="connsiteX190" fmla="*/ 273386 w 12192000"/>
              <a:gd name="connsiteY190" fmla="*/ 2142551 h 2237474"/>
              <a:gd name="connsiteX191" fmla="*/ 169207 w 12192000"/>
              <a:gd name="connsiteY191" fmla="*/ 2128100 h 2237474"/>
              <a:gd name="connsiteX192" fmla="*/ 93149 w 12192000"/>
              <a:gd name="connsiteY192" fmla="*/ 2105324 h 2237474"/>
              <a:gd name="connsiteX193" fmla="*/ 88109 w 12192000"/>
              <a:gd name="connsiteY193" fmla="*/ 2106704 h 2237474"/>
              <a:gd name="connsiteX194" fmla="*/ 80022 w 12192000"/>
              <a:gd name="connsiteY194" fmla="*/ 2107254 h 2237474"/>
              <a:gd name="connsiteX195" fmla="*/ 79717 w 12192000"/>
              <a:gd name="connsiteY195" fmla="*/ 2107046 h 2237474"/>
              <a:gd name="connsiteX196" fmla="*/ 72352 w 12192000"/>
              <a:gd name="connsiteY196" fmla="*/ 2107991 h 2237474"/>
              <a:gd name="connsiteX197" fmla="*/ 37645 w 12192000"/>
              <a:gd name="connsiteY197" fmla="*/ 2115401 h 2237474"/>
              <a:gd name="connsiteX198" fmla="*/ 4572 w 12192000"/>
              <a:gd name="connsiteY198" fmla="*/ 2111091 h 2237474"/>
              <a:gd name="connsiteX199" fmla="*/ 0 w 12192000"/>
              <a:gd name="connsiteY199" fmla="*/ 2110468 h 2237474"/>
              <a:gd name="connsiteX200" fmla="*/ 0 w 12192000"/>
              <a:gd name="connsiteY20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364192 w 12192000"/>
              <a:gd name="connsiteY85" fmla="*/ 1826074 h 2237474"/>
              <a:gd name="connsiteX86" fmla="*/ 5259633 w 12192000"/>
              <a:gd name="connsiteY86" fmla="*/ 1837160 h 2237474"/>
              <a:gd name="connsiteX87" fmla="*/ 5149802 w 12192000"/>
              <a:gd name="connsiteY87" fmla="*/ 1844846 h 2237474"/>
              <a:gd name="connsiteX88" fmla="*/ 5114927 w 12192000"/>
              <a:gd name="connsiteY88" fmla="*/ 1847827 h 2237474"/>
              <a:gd name="connsiteX89" fmla="*/ 5108970 w 12192000"/>
              <a:gd name="connsiteY89" fmla="*/ 1847935 h 2237474"/>
              <a:gd name="connsiteX90" fmla="*/ 5067961 w 12192000"/>
              <a:gd name="connsiteY90" fmla="*/ 1845917 h 2237474"/>
              <a:gd name="connsiteX91" fmla="*/ 5007075 w 12192000"/>
              <a:gd name="connsiteY91" fmla="*/ 1838626 h 2237474"/>
              <a:gd name="connsiteX92" fmla="*/ 4944087 w 12192000"/>
              <a:gd name="connsiteY92" fmla="*/ 1823332 h 2237474"/>
              <a:gd name="connsiteX93" fmla="*/ 4907662 w 12192000"/>
              <a:gd name="connsiteY93" fmla="*/ 1816900 h 2237474"/>
              <a:gd name="connsiteX94" fmla="*/ 4882386 w 12192000"/>
              <a:gd name="connsiteY94" fmla="*/ 1809844 h 2237474"/>
              <a:gd name="connsiteX95" fmla="*/ 4811440 w 12192000"/>
              <a:gd name="connsiteY95" fmla="*/ 1804655 h 2237474"/>
              <a:gd name="connsiteX96" fmla="*/ 4691075 w 12192000"/>
              <a:gd name="connsiteY96" fmla="*/ 1801389 h 2237474"/>
              <a:gd name="connsiteX97" fmla="*/ 4611738 w 12192000"/>
              <a:gd name="connsiteY97" fmla="*/ 1776964 h 2237474"/>
              <a:gd name="connsiteX98" fmla="*/ 4560070 w 12192000"/>
              <a:gd name="connsiteY98" fmla="*/ 1785640 h 2237474"/>
              <a:gd name="connsiteX99" fmla="*/ 4536503 w 12192000"/>
              <a:gd name="connsiteY99" fmla="*/ 1785334 h 2237474"/>
              <a:gd name="connsiteX100" fmla="*/ 4513724 w 12192000"/>
              <a:gd name="connsiteY100" fmla="*/ 1791996 h 2237474"/>
              <a:gd name="connsiteX101" fmla="*/ 4459810 w 12192000"/>
              <a:gd name="connsiteY101" fmla="*/ 1797886 h 2237474"/>
              <a:gd name="connsiteX102" fmla="*/ 4379064 w 12192000"/>
              <a:gd name="connsiteY102" fmla="*/ 1817177 h 2237474"/>
              <a:gd name="connsiteX103" fmla="*/ 4319209 w 12192000"/>
              <a:gd name="connsiteY103" fmla="*/ 1834833 h 2237474"/>
              <a:gd name="connsiteX104" fmla="*/ 4290981 w 12192000"/>
              <a:gd name="connsiteY104" fmla="*/ 1839677 h 2237474"/>
              <a:gd name="connsiteX105" fmla="*/ 4285792 w 12192000"/>
              <a:gd name="connsiteY105" fmla="*/ 1836231 h 2237474"/>
              <a:gd name="connsiteX106" fmla="*/ 4238372 w 12192000"/>
              <a:gd name="connsiteY106" fmla="*/ 1851480 h 2237474"/>
              <a:gd name="connsiteX107" fmla="*/ 4232517 w 12192000"/>
              <a:gd name="connsiteY107" fmla="*/ 1852567 h 2237474"/>
              <a:gd name="connsiteX108" fmla="*/ 4191732 w 12192000"/>
              <a:gd name="connsiteY108" fmla="*/ 1857328 h 2237474"/>
              <a:gd name="connsiteX109" fmla="*/ 4065532 w 12192000"/>
              <a:gd name="connsiteY109" fmla="*/ 1855477 h 2237474"/>
              <a:gd name="connsiteX110" fmla="*/ 4028460 w 12192000"/>
              <a:gd name="connsiteY110" fmla="*/ 1855137 h 2237474"/>
              <a:gd name="connsiteX111" fmla="*/ 4002267 w 12192000"/>
              <a:gd name="connsiteY111" fmla="*/ 1852352 h 2237474"/>
              <a:gd name="connsiteX112" fmla="*/ 3931396 w 12192000"/>
              <a:gd name="connsiteY112" fmla="*/ 1858915 h 2237474"/>
              <a:gd name="connsiteX113" fmla="*/ 3812162 w 12192000"/>
              <a:gd name="connsiteY113" fmla="*/ 1875501 h 2237474"/>
              <a:gd name="connsiteX114" fmla="*/ 3729530 w 12192000"/>
              <a:gd name="connsiteY114" fmla="*/ 1864513 h 2237474"/>
              <a:gd name="connsiteX115" fmla="*/ 3680177 w 12192000"/>
              <a:gd name="connsiteY115" fmla="*/ 1881552 h 2237474"/>
              <a:gd name="connsiteX116" fmla="*/ 3567259 w 12192000"/>
              <a:gd name="connsiteY116" fmla="*/ 1893482 h 2237474"/>
              <a:gd name="connsiteX117" fmla="*/ 3405770 w 12192000"/>
              <a:gd name="connsiteY117" fmla="*/ 1904591 h 2237474"/>
              <a:gd name="connsiteX118" fmla="*/ 3280097 w 12192000"/>
              <a:gd name="connsiteY118" fmla="*/ 1919610 h 2237474"/>
              <a:gd name="connsiteX119" fmla="*/ 3123424 w 12192000"/>
              <a:gd name="connsiteY119" fmla="*/ 1952930 h 2237474"/>
              <a:gd name="connsiteX120" fmla="*/ 3009910 w 12192000"/>
              <a:gd name="connsiteY120" fmla="*/ 1957866 h 2237474"/>
              <a:gd name="connsiteX121" fmla="*/ 2995934 w 12192000"/>
              <a:gd name="connsiteY121" fmla="*/ 1967085 h 2237474"/>
              <a:gd name="connsiteX122" fmla="*/ 2980071 w 12192000"/>
              <a:gd name="connsiteY122" fmla="*/ 1972988 h 2237474"/>
              <a:gd name="connsiteX123" fmla="*/ 2978094 w 12192000"/>
              <a:gd name="connsiteY123" fmla="*/ 1972369 h 2237474"/>
              <a:gd name="connsiteX124" fmla="*/ 2942858 w 12192000"/>
              <a:gd name="connsiteY124" fmla="*/ 1981367 h 2237474"/>
              <a:gd name="connsiteX125" fmla="*/ 2875436 w 12192000"/>
              <a:gd name="connsiteY125" fmla="*/ 1996977 h 2237474"/>
              <a:gd name="connsiteX126" fmla="*/ 2874892 w 12192000"/>
              <a:gd name="connsiteY126" fmla="*/ 1996085 h 2237474"/>
              <a:gd name="connsiteX127" fmla="*/ 2864145 w 12192000"/>
              <a:gd name="connsiteY127" fmla="*/ 1994061 h 2237474"/>
              <a:gd name="connsiteX128" fmla="*/ 2843662 w 12192000"/>
              <a:gd name="connsiteY128" fmla="*/ 1992498 h 2237474"/>
              <a:gd name="connsiteX129" fmla="*/ 2796128 w 12192000"/>
              <a:gd name="connsiteY129" fmla="*/ 1976403 h 2237474"/>
              <a:gd name="connsiteX130" fmla="*/ 2756784 w 12192000"/>
              <a:gd name="connsiteY130" fmla="*/ 1985116 h 2237474"/>
              <a:gd name="connsiteX131" fmla="*/ 2748833 w 12192000"/>
              <a:gd name="connsiteY131" fmla="*/ 1986323 h 2237474"/>
              <a:gd name="connsiteX132" fmla="*/ 2748661 w 12192000"/>
              <a:gd name="connsiteY132" fmla="*/ 1986122 h 2237474"/>
              <a:gd name="connsiteX133" fmla="*/ 2740251 w 12192000"/>
              <a:gd name="connsiteY133" fmla="*/ 1986946 h 2237474"/>
              <a:gd name="connsiteX134" fmla="*/ 2718916 w 12192000"/>
              <a:gd name="connsiteY134" fmla="*/ 1990867 h 2237474"/>
              <a:gd name="connsiteX135" fmla="*/ 2713522 w 12192000"/>
              <a:gd name="connsiteY135" fmla="*/ 1990173 h 2237474"/>
              <a:gd name="connsiteX136" fmla="*/ 2680597 w 12192000"/>
              <a:gd name="connsiteY136" fmla="*/ 1984996 h 2237474"/>
              <a:gd name="connsiteX137" fmla="*/ 2578178 w 12192000"/>
              <a:gd name="connsiteY137" fmla="*/ 1990531 h 2237474"/>
              <a:gd name="connsiteX138" fmla="*/ 2476147 w 12192000"/>
              <a:gd name="connsiteY138" fmla="*/ 1998305 h 2237474"/>
              <a:gd name="connsiteX139" fmla="*/ 2373568 w 12192000"/>
              <a:gd name="connsiteY139" fmla="*/ 2003219 h 2237474"/>
              <a:gd name="connsiteX140" fmla="*/ 2321399 w 12192000"/>
              <a:gd name="connsiteY140" fmla="*/ 1989467 h 2237474"/>
              <a:gd name="connsiteX141" fmla="*/ 2315525 w 12192000"/>
              <a:gd name="connsiteY141" fmla="*/ 1989708 h 2237474"/>
              <a:gd name="connsiteX142" fmla="*/ 2300792 w 12192000"/>
              <a:gd name="connsiteY142" fmla="*/ 1994290 h 2237474"/>
              <a:gd name="connsiteX143" fmla="*/ 2295469 w 12192000"/>
              <a:gd name="connsiteY143" fmla="*/ 1996659 h 2237474"/>
              <a:gd name="connsiteX144" fmla="*/ 2287219 w 12192000"/>
              <a:gd name="connsiteY144" fmla="*/ 1998750 h 2237474"/>
              <a:gd name="connsiteX145" fmla="*/ 2286948 w 12192000"/>
              <a:gd name="connsiteY145" fmla="*/ 1998596 h 2237474"/>
              <a:gd name="connsiteX146" fmla="*/ 2243069 w 12192000"/>
              <a:gd name="connsiteY146" fmla="*/ 2015111 h 2237474"/>
              <a:gd name="connsiteX147" fmla="*/ 2186609 w 12192000"/>
              <a:gd name="connsiteY147" fmla="*/ 2008263 h 2237474"/>
              <a:gd name="connsiteX148" fmla="*/ 2164831 w 12192000"/>
              <a:gd name="connsiteY148" fmla="*/ 2010143 h 2237474"/>
              <a:gd name="connsiteX149" fmla="*/ 2152836 w 12192000"/>
              <a:gd name="connsiteY149" fmla="*/ 2010048 h 2237474"/>
              <a:gd name="connsiteX150" fmla="*/ 2117102 w 12192000"/>
              <a:gd name="connsiteY150" fmla="*/ 2023004 h 2237474"/>
              <a:gd name="connsiteX151" fmla="*/ 2111935 w 12192000"/>
              <a:gd name="connsiteY151" fmla="*/ 2023163 h 2237474"/>
              <a:gd name="connsiteX152" fmla="*/ 2089991 w 12192000"/>
              <a:gd name="connsiteY152" fmla="*/ 2034193 h 2237474"/>
              <a:gd name="connsiteX153" fmla="*/ 2058061 w 12192000"/>
              <a:gd name="connsiteY153" fmla="*/ 2047942 h 2237474"/>
              <a:gd name="connsiteX154" fmla="*/ 2055737 w 12192000"/>
              <a:gd name="connsiteY154" fmla="*/ 2047704 h 2237474"/>
              <a:gd name="connsiteX155" fmla="*/ 2042244 w 12192000"/>
              <a:gd name="connsiteY155" fmla="*/ 2055560 h 2237474"/>
              <a:gd name="connsiteX156" fmla="*/ 1976224 w 12192000"/>
              <a:gd name="connsiteY156" fmla="*/ 2074257 h 2237474"/>
              <a:gd name="connsiteX157" fmla="*/ 1877728 w 12192000"/>
              <a:gd name="connsiteY157" fmla="*/ 2101004 h 2237474"/>
              <a:gd name="connsiteX158" fmla="*/ 1759056 w 12192000"/>
              <a:gd name="connsiteY158" fmla="*/ 2125608 h 2237474"/>
              <a:gd name="connsiteX159" fmla="*/ 1637948 w 12192000"/>
              <a:gd name="connsiteY159" fmla="*/ 2172597 h 2237474"/>
              <a:gd name="connsiteX160" fmla="*/ 1434549 w 12192000"/>
              <a:gd name="connsiteY160" fmla="*/ 2234522 h 2237474"/>
              <a:gd name="connsiteX161" fmla="*/ 1398481 w 12192000"/>
              <a:gd name="connsiteY161" fmla="*/ 2237074 h 2237474"/>
              <a:gd name="connsiteX162" fmla="*/ 1398407 w 12192000"/>
              <a:gd name="connsiteY162" fmla="*/ 2237095 h 2237474"/>
              <a:gd name="connsiteX163" fmla="*/ 1370962 w 12192000"/>
              <a:gd name="connsiteY163" fmla="*/ 2237474 h 2237474"/>
              <a:gd name="connsiteX164" fmla="*/ 1356367 w 12192000"/>
              <a:gd name="connsiteY164" fmla="*/ 2235089 h 2237474"/>
              <a:gd name="connsiteX165" fmla="*/ 1324828 w 12192000"/>
              <a:gd name="connsiteY165" fmla="*/ 2231968 h 2237474"/>
              <a:gd name="connsiteX166" fmla="*/ 1297744 w 12192000"/>
              <a:gd name="connsiteY166" fmla="*/ 2235849 h 2237474"/>
              <a:gd name="connsiteX167" fmla="*/ 1286236 w 12192000"/>
              <a:gd name="connsiteY167" fmla="*/ 2233135 h 2237474"/>
              <a:gd name="connsiteX168" fmla="*/ 1283504 w 12192000"/>
              <a:gd name="connsiteY168" fmla="*/ 2233797 h 2237474"/>
              <a:gd name="connsiteX169" fmla="*/ 1279765 w 12192000"/>
              <a:gd name="connsiteY169" fmla="*/ 2229639 h 2237474"/>
              <a:gd name="connsiteX170" fmla="*/ 1195347 w 12192000"/>
              <a:gd name="connsiteY170" fmla="*/ 2212354 h 2237474"/>
              <a:gd name="connsiteX171" fmla="*/ 970251 w 12192000"/>
              <a:gd name="connsiteY171" fmla="*/ 2221029 h 2237474"/>
              <a:gd name="connsiteX172" fmla="*/ 812914 w 12192000"/>
              <a:gd name="connsiteY172" fmla="*/ 2202752 h 2237474"/>
              <a:gd name="connsiteX173" fmla="*/ 800195 w 12192000"/>
              <a:gd name="connsiteY173" fmla="*/ 2209407 h 2237474"/>
              <a:gd name="connsiteX174" fmla="*/ 784978 w 12192000"/>
              <a:gd name="connsiteY174" fmla="*/ 2212360 h 2237474"/>
              <a:gd name="connsiteX175" fmla="*/ 681987 w 12192000"/>
              <a:gd name="connsiteY175" fmla="*/ 2216757 h 2237474"/>
              <a:gd name="connsiteX176" fmla="*/ 669923 w 12192000"/>
              <a:gd name="connsiteY176" fmla="*/ 2211682 h 2237474"/>
              <a:gd name="connsiteX177" fmla="*/ 648680 w 12192000"/>
              <a:gd name="connsiteY177" fmla="*/ 2206229 h 2237474"/>
              <a:gd name="connsiteX178" fmla="*/ 597225 w 12192000"/>
              <a:gd name="connsiteY178" fmla="*/ 2180999 h 2237474"/>
              <a:gd name="connsiteX179" fmla="*/ 558449 w 12192000"/>
              <a:gd name="connsiteY179" fmla="*/ 2182346 h 2237474"/>
              <a:gd name="connsiteX180" fmla="*/ 550517 w 12192000"/>
              <a:gd name="connsiteY180" fmla="*/ 2182060 h 2237474"/>
              <a:gd name="connsiteX181" fmla="*/ 550309 w 12192000"/>
              <a:gd name="connsiteY181" fmla="*/ 2181825 h 2237474"/>
              <a:gd name="connsiteX182" fmla="*/ 541836 w 12192000"/>
              <a:gd name="connsiteY182" fmla="*/ 2181063 h 2237474"/>
              <a:gd name="connsiteX183" fmla="*/ 536057 w 12192000"/>
              <a:gd name="connsiteY183" fmla="*/ 2181537 h 2237474"/>
              <a:gd name="connsiteX184" fmla="*/ 520671 w 12192000"/>
              <a:gd name="connsiteY184" fmla="*/ 2180980 h 2237474"/>
              <a:gd name="connsiteX185" fmla="*/ 515024 w 12192000"/>
              <a:gd name="connsiteY185" fmla="*/ 2179258 h 2237474"/>
              <a:gd name="connsiteX186" fmla="*/ 512278 w 12192000"/>
              <a:gd name="connsiteY186" fmla="*/ 2176369 h 2237474"/>
              <a:gd name="connsiteX187" fmla="*/ 480419 w 12192000"/>
              <a:gd name="connsiteY187" fmla="*/ 2167807 h 2237474"/>
              <a:gd name="connsiteX188" fmla="*/ 413835 w 12192000"/>
              <a:gd name="connsiteY188" fmla="*/ 2156783 h 2237474"/>
              <a:gd name="connsiteX189" fmla="*/ 376513 w 12192000"/>
              <a:gd name="connsiteY189" fmla="*/ 2154014 h 2237474"/>
              <a:gd name="connsiteX190" fmla="*/ 273386 w 12192000"/>
              <a:gd name="connsiteY190" fmla="*/ 2142551 h 2237474"/>
              <a:gd name="connsiteX191" fmla="*/ 169207 w 12192000"/>
              <a:gd name="connsiteY191" fmla="*/ 2128100 h 2237474"/>
              <a:gd name="connsiteX192" fmla="*/ 93149 w 12192000"/>
              <a:gd name="connsiteY192" fmla="*/ 2105324 h 2237474"/>
              <a:gd name="connsiteX193" fmla="*/ 88109 w 12192000"/>
              <a:gd name="connsiteY193" fmla="*/ 2106704 h 2237474"/>
              <a:gd name="connsiteX194" fmla="*/ 80022 w 12192000"/>
              <a:gd name="connsiteY194" fmla="*/ 2107254 h 2237474"/>
              <a:gd name="connsiteX195" fmla="*/ 79717 w 12192000"/>
              <a:gd name="connsiteY195" fmla="*/ 2107046 h 2237474"/>
              <a:gd name="connsiteX196" fmla="*/ 72352 w 12192000"/>
              <a:gd name="connsiteY196" fmla="*/ 2107991 h 2237474"/>
              <a:gd name="connsiteX197" fmla="*/ 37645 w 12192000"/>
              <a:gd name="connsiteY197" fmla="*/ 2115401 h 2237474"/>
              <a:gd name="connsiteX198" fmla="*/ 4572 w 12192000"/>
              <a:gd name="connsiteY198" fmla="*/ 2111091 h 2237474"/>
              <a:gd name="connsiteX199" fmla="*/ 0 w 12192000"/>
              <a:gd name="connsiteY199" fmla="*/ 2110468 h 2237474"/>
              <a:gd name="connsiteX200" fmla="*/ 0 w 12192000"/>
              <a:gd name="connsiteY20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59633 w 12192000"/>
              <a:gd name="connsiteY85" fmla="*/ 183716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85792 w 12192000"/>
              <a:gd name="connsiteY104" fmla="*/ 1836231 h 2237474"/>
              <a:gd name="connsiteX105" fmla="*/ 4238372 w 12192000"/>
              <a:gd name="connsiteY105" fmla="*/ 1851480 h 2237474"/>
              <a:gd name="connsiteX106" fmla="*/ 4232517 w 12192000"/>
              <a:gd name="connsiteY106" fmla="*/ 1852567 h 2237474"/>
              <a:gd name="connsiteX107" fmla="*/ 4191732 w 12192000"/>
              <a:gd name="connsiteY107" fmla="*/ 1857328 h 2237474"/>
              <a:gd name="connsiteX108" fmla="*/ 4065532 w 12192000"/>
              <a:gd name="connsiteY108" fmla="*/ 1855477 h 2237474"/>
              <a:gd name="connsiteX109" fmla="*/ 4028460 w 12192000"/>
              <a:gd name="connsiteY109" fmla="*/ 1855137 h 2237474"/>
              <a:gd name="connsiteX110" fmla="*/ 4002267 w 12192000"/>
              <a:gd name="connsiteY110" fmla="*/ 1852352 h 2237474"/>
              <a:gd name="connsiteX111" fmla="*/ 3931396 w 12192000"/>
              <a:gd name="connsiteY111" fmla="*/ 1858915 h 2237474"/>
              <a:gd name="connsiteX112" fmla="*/ 3812162 w 12192000"/>
              <a:gd name="connsiteY112" fmla="*/ 1875501 h 2237474"/>
              <a:gd name="connsiteX113" fmla="*/ 3729530 w 12192000"/>
              <a:gd name="connsiteY113" fmla="*/ 1864513 h 2237474"/>
              <a:gd name="connsiteX114" fmla="*/ 3680177 w 12192000"/>
              <a:gd name="connsiteY114" fmla="*/ 1881552 h 2237474"/>
              <a:gd name="connsiteX115" fmla="*/ 3567259 w 12192000"/>
              <a:gd name="connsiteY115" fmla="*/ 1893482 h 2237474"/>
              <a:gd name="connsiteX116" fmla="*/ 3405770 w 12192000"/>
              <a:gd name="connsiteY116" fmla="*/ 1904591 h 2237474"/>
              <a:gd name="connsiteX117" fmla="*/ 3280097 w 12192000"/>
              <a:gd name="connsiteY117" fmla="*/ 1919610 h 2237474"/>
              <a:gd name="connsiteX118" fmla="*/ 3123424 w 12192000"/>
              <a:gd name="connsiteY118" fmla="*/ 1952930 h 2237474"/>
              <a:gd name="connsiteX119" fmla="*/ 3009910 w 12192000"/>
              <a:gd name="connsiteY119" fmla="*/ 1957866 h 2237474"/>
              <a:gd name="connsiteX120" fmla="*/ 2995934 w 12192000"/>
              <a:gd name="connsiteY120" fmla="*/ 1967085 h 2237474"/>
              <a:gd name="connsiteX121" fmla="*/ 2980071 w 12192000"/>
              <a:gd name="connsiteY121" fmla="*/ 1972988 h 2237474"/>
              <a:gd name="connsiteX122" fmla="*/ 2978094 w 12192000"/>
              <a:gd name="connsiteY122" fmla="*/ 1972369 h 2237474"/>
              <a:gd name="connsiteX123" fmla="*/ 2942858 w 12192000"/>
              <a:gd name="connsiteY123" fmla="*/ 1981367 h 2237474"/>
              <a:gd name="connsiteX124" fmla="*/ 2875436 w 12192000"/>
              <a:gd name="connsiteY124" fmla="*/ 1996977 h 2237474"/>
              <a:gd name="connsiteX125" fmla="*/ 2874892 w 12192000"/>
              <a:gd name="connsiteY125" fmla="*/ 1996085 h 2237474"/>
              <a:gd name="connsiteX126" fmla="*/ 2864145 w 12192000"/>
              <a:gd name="connsiteY126" fmla="*/ 1994061 h 2237474"/>
              <a:gd name="connsiteX127" fmla="*/ 2843662 w 12192000"/>
              <a:gd name="connsiteY127" fmla="*/ 1992498 h 2237474"/>
              <a:gd name="connsiteX128" fmla="*/ 2796128 w 12192000"/>
              <a:gd name="connsiteY128" fmla="*/ 1976403 h 2237474"/>
              <a:gd name="connsiteX129" fmla="*/ 2756784 w 12192000"/>
              <a:gd name="connsiteY129" fmla="*/ 1985116 h 2237474"/>
              <a:gd name="connsiteX130" fmla="*/ 2748833 w 12192000"/>
              <a:gd name="connsiteY130" fmla="*/ 1986323 h 2237474"/>
              <a:gd name="connsiteX131" fmla="*/ 2748661 w 12192000"/>
              <a:gd name="connsiteY131" fmla="*/ 1986122 h 2237474"/>
              <a:gd name="connsiteX132" fmla="*/ 2740251 w 12192000"/>
              <a:gd name="connsiteY132" fmla="*/ 1986946 h 2237474"/>
              <a:gd name="connsiteX133" fmla="*/ 2718916 w 12192000"/>
              <a:gd name="connsiteY133" fmla="*/ 1990867 h 2237474"/>
              <a:gd name="connsiteX134" fmla="*/ 2713522 w 12192000"/>
              <a:gd name="connsiteY134" fmla="*/ 1990173 h 2237474"/>
              <a:gd name="connsiteX135" fmla="*/ 2680597 w 12192000"/>
              <a:gd name="connsiteY135" fmla="*/ 1984996 h 2237474"/>
              <a:gd name="connsiteX136" fmla="*/ 2578178 w 12192000"/>
              <a:gd name="connsiteY136" fmla="*/ 1990531 h 2237474"/>
              <a:gd name="connsiteX137" fmla="*/ 2476147 w 12192000"/>
              <a:gd name="connsiteY137" fmla="*/ 1998305 h 2237474"/>
              <a:gd name="connsiteX138" fmla="*/ 2373568 w 12192000"/>
              <a:gd name="connsiteY138" fmla="*/ 2003219 h 2237474"/>
              <a:gd name="connsiteX139" fmla="*/ 2321399 w 12192000"/>
              <a:gd name="connsiteY139" fmla="*/ 1989467 h 2237474"/>
              <a:gd name="connsiteX140" fmla="*/ 2315525 w 12192000"/>
              <a:gd name="connsiteY140" fmla="*/ 1989708 h 2237474"/>
              <a:gd name="connsiteX141" fmla="*/ 2300792 w 12192000"/>
              <a:gd name="connsiteY141" fmla="*/ 1994290 h 2237474"/>
              <a:gd name="connsiteX142" fmla="*/ 2295469 w 12192000"/>
              <a:gd name="connsiteY142" fmla="*/ 1996659 h 2237474"/>
              <a:gd name="connsiteX143" fmla="*/ 2287219 w 12192000"/>
              <a:gd name="connsiteY143" fmla="*/ 1998750 h 2237474"/>
              <a:gd name="connsiteX144" fmla="*/ 2286948 w 12192000"/>
              <a:gd name="connsiteY144" fmla="*/ 1998596 h 2237474"/>
              <a:gd name="connsiteX145" fmla="*/ 2243069 w 12192000"/>
              <a:gd name="connsiteY145" fmla="*/ 2015111 h 2237474"/>
              <a:gd name="connsiteX146" fmla="*/ 2186609 w 12192000"/>
              <a:gd name="connsiteY146" fmla="*/ 2008263 h 2237474"/>
              <a:gd name="connsiteX147" fmla="*/ 2164831 w 12192000"/>
              <a:gd name="connsiteY147" fmla="*/ 2010143 h 2237474"/>
              <a:gd name="connsiteX148" fmla="*/ 2152836 w 12192000"/>
              <a:gd name="connsiteY148" fmla="*/ 2010048 h 2237474"/>
              <a:gd name="connsiteX149" fmla="*/ 2117102 w 12192000"/>
              <a:gd name="connsiteY149" fmla="*/ 2023004 h 2237474"/>
              <a:gd name="connsiteX150" fmla="*/ 2111935 w 12192000"/>
              <a:gd name="connsiteY150" fmla="*/ 2023163 h 2237474"/>
              <a:gd name="connsiteX151" fmla="*/ 2089991 w 12192000"/>
              <a:gd name="connsiteY151" fmla="*/ 2034193 h 2237474"/>
              <a:gd name="connsiteX152" fmla="*/ 2058061 w 12192000"/>
              <a:gd name="connsiteY152" fmla="*/ 2047942 h 2237474"/>
              <a:gd name="connsiteX153" fmla="*/ 2055737 w 12192000"/>
              <a:gd name="connsiteY153" fmla="*/ 2047704 h 2237474"/>
              <a:gd name="connsiteX154" fmla="*/ 2042244 w 12192000"/>
              <a:gd name="connsiteY154" fmla="*/ 2055560 h 2237474"/>
              <a:gd name="connsiteX155" fmla="*/ 1976224 w 12192000"/>
              <a:gd name="connsiteY155" fmla="*/ 2074257 h 2237474"/>
              <a:gd name="connsiteX156" fmla="*/ 1877728 w 12192000"/>
              <a:gd name="connsiteY156" fmla="*/ 2101004 h 2237474"/>
              <a:gd name="connsiteX157" fmla="*/ 1759056 w 12192000"/>
              <a:gd name="connsiteY157" fmla="*/ 2125608 h 2237474"/>
              <a:gd name="connsiteX158" fmla="*/ 1637948 w 12192000"/>
              <a:gd name="connsiteY158" fmla="*/ 2172597 h 2237474"/>
              <a:gd name="connsiteX159" fmla="*/ 1434549 w 12192000"/>
              <a:gd name="connsiteY159" fmla="*/ 2234522 h 2237474"/>
              <a:gd name="connsiteX160" fmla="*/ 1398481 w 12192000"/>
              <a:gd name="connsiteY160" fmla="*/ 2237074 h 2237474"/>
              <a:gd name="connsiteX161" fmla="*/ 1398407 w 12192000"/>
              <a:gd name="connsiteY161" fmla="*/ 2237095 h 2237474"/>
              <a:gd name="connsiteX162" fmla="*/ 1370962 w 12192000"/>
              <a:gd name="connsiteY162" fmla="*/ 2237474 h 2237474"/>
              <a:gd name="connsiteX163" fmla="*/ 1356367 w 12192000"/>
              <a:gd name="connsiteY163" fmla="*/ 2235089 h 2237474"/>
              <a:gd name="connsiteX164" fmla="*/ 1324828 w 12192000"/>
              <a:gd name="connsiteY164" fmla="*/ 2231968 h 2237474"/>
              <a:gd name="connsiteX165" fmla="*/ 1297744 w 12192000"/>
              <a:gd name="connsiteY165" fmla="*/ 2235849 h 2237474"/>
              <a:gd name="connsiteX166" fmla="*/ 1286236 w 12192000"/>
              <a:gd name="connsiteY166" fmla="*/ 2233135 h 2237474"/>
              <a:gd name="connsiteX167" fmla="*/ 1283504 w 12192000"/>
              <a:gd name="connsiteY167" fmla="*/ 2233797 h 2237474"/>
              <a:gd name="connsiteX168" fmla="*/ 1279765 w 12192000"/>
              <a:gd name="connsiteY168" fmla="*/ 2229639 h 2237474"/>
              <a:gd name="connsiteX169" fmla="*/ 1195347 w 12192000"/>
              <a:gd name="connsiteY169" fmla="*/ 2212354 h 2237474"/>
              <a:gd name="connsiteX170" fmla="*/ 970251 w 12192000"/>
              <a:gd name="connsiteY170" fmla="*/ 2221029 h 2237474"/>
              <a:gd name="connsiteX171" fmla="*/ 812914 w 12192000"/>
              <a:gd name="connsiteY171" fmla="*/ 2202752 h 2237474"/>
              <a:gd name="connsiteX172" fmla="*/ 800195 w 12192000"/>
              <a:gd name="connsiteY172" fmla="*/ 2209407 h 2237474"/>
              <a:gd name="connsiteX173" fmla="*/ 784978 w 12192000"/>
              <a:gd name="connsiteY173" fmla="*/ 2212360 h 2237474"/>
              <a:gd name="connsiteX174" fmla="*/ 681987 w 12192000"/>
              <a:gd name="connsiteY174" fmla="*/ 2216757 h 2237474"/>
              <a:gd name="connsiteX175" fmla="*/ 669923 w 12192000"/>
              <a:gd name="connsiteY175" fmla="*/ 2211682 h 2237474"/>
              <a:gd name="connsiteX176" fmla="*/ 648680 w 12192000"/>
              <a:gd name="connsiteY176" fmla="*/ 2206229 h 2237474"/>
              <a:gd name="connsiteX177" fmla="*/ 597225 w 12192000"/>
              <a:gd name="connsiteY177" fmla="*/ 2180999 h 2237474"/>
              <a:gd name="connsiteX178" fmla="*/ 558449 w 12192000"/>
              <a:gd name="connsiteY178" fmla="*/ 2182346 h 2237474"/>
              <a:gd name="connsiteX179" fmla="*/ 550517 w 12192000"/>
              <a:gd name="connsiteY179" fmla="*/ 2182060 h 2237474"/>
              <a:gd name="connsiteX180" fmla="*/ 550309 w 12192000"/>
              <a:gd name="connsiteY180" fmla="*/ 2181825 h 2237474"/>
              <a:gd name="connsiteX181" fmla="*/ 541836 w 12192000"/>
              <a:gd name="connsiteY181" fmla="*/ 2181063 h 2237474"/>
              <a:gd name="connsiteX182" fmla="*/ 536057 w 12192000"/>
              <a:gd name="connsiteY182" fmla="*/ 2181537 h 2237474"/>
              <a:gd name="connsiteX183" fmla="*/ 520671 w 12192000"/>
              <a:gd name="connsiteY183" fmla="*/ 2180980 h 2237474"/>
              <a:gd name="connsiteX184" fmla="*/ 515024 w 12192000"/>
              <a:gd name="connsiteY184" fmla="*/ 2179258 h 2237474"/>
              <a:gd name="connsiteX185" fmla="*/ 512278 w 12192000"/>
              <a:gd name="connsiteY185" fmla="*/ 2176369 h 2237474"/>
              <a:gd name="connsiteX186" fmla="*/ 480419 w 12192000"/>
              <a:gd name="connsiteY186" fmla="*/ 2167807 h 2237474"/>
              <a:gd name="connsiteX187" fmla="*/ 413835 w 12192000"/>
              <a:gd name="connsiteY187" fmla="*/ 2156783 h 2237474"/>
              <a:gd name="connsiteX188" fmla="*/ 376513 w 12192000"/>
              <a:gd name="connsiteY188" fmla="*/ 2154014 h 2237474"/>
              <a:gd name="connsiteX189" fmla="*/ 273386 w 12192000"/>
              <a:gd name="connsiteY189" fmla="*/ 2142551 h 2237474"/>
              <a:gd name="connsiteX190" fmla="*/ 169207 w 12192000"/>
              <a:gd name="connsiteY190" fmla="*/ 2128100 h 2237474"/>
              <a:gd name="connsiteX191" fmla="*/ 93149 w 12192000"/>
              <a:gd name="connsiteY191" fmla="*/ 2105324 h 2237474"/>
              <a:gd name="connsiteX192" fmla="*/ 88109 w 12192000"/>
              <a:gd name="connsiteY192" fmla="*/ 2106704 h 2237474"/>
              <a:gd name="connsiteX193" fmla="*/ 80022 w 12192000"/>
              <a:gd name="connsiteY193" fmla="*/ 2107254 h 2237474"/>
              <a:gd name="connsiteX194" fmla="*/ 79717 w 12192000"/>
              <a:gd name="connsiteY194" fmla="*/ 2107046 h 2237474"/>
              <a:gd name="connsiteX195" fmla="*/ 72352 w 12192000"/>
              <a:gd name="connsiteY195" fmla="*/ 2107991 h 2237474"/>
              <a:gd name="connsiteX196" fmla="*/ 37645 w 12192000"/>
              <a:gd name="connsiteY196" fmla="*/ 2115401 h 2237474"/>
              <a:gd name="connsiteX197" fmla="*/ 4572 w 12192000"/>
              <a:gd name="connsiteY197" fmla="*/ 2111091 h 2237474"/>
              <a:gd name="connsiteX198" fmla="*/ 0 w 12192000"/>
              <a:gd name="connsiteY198" fmla="*/ 2110468 h 2237474"/>
              <a:gd name="connsiteX199" fmla="*/ 0 w 12192000"/>
              <a:gd name="connsiteY19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59633 w 12192000"/>
              <a:gd name="connsiteY85" fmla="*/ 183716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85792 w 12192000"/>
              <a:gd name="connsiteY104" fmla="*/ 1836231 h 2237474"/>
              <a:gd name="connsiteX105" fmla="*/ 4238372 w 12192000"/>
              <a:gd name="connsiteY105" fmla="*/ 1851480 h 2237474"/>
              <a:gd name="connsiteX106" fmla="*/ 4232517 w 12192000"/>
              <a:gd name="connsiteY106" fmla="*/ 1852567 h 2237474"/>
              <a:gd name="connsiteX107" fmla="*/ 4191732 w 12192000"/>
              <a:gd name="connsiteY107" fmla="*/ 1857328 h 2237474"/>
              <a:gd name="connsiteX108" fmla="*/ 4065532 w 12192000"/>
              <a:gd name="connsiteY108" fmla="*/ 1855477 h 2237474"/>
              <a:gd name="connsiteX109" fmla="*/ 4028460 w 12192000"/>
              <a:gd name="connsiteY109" fmla="*/ 1855137 h 2237474"/>
              <a:gd name="connsiteX110" fmla="*/ 4002267 w 12192000"/>
              <a:gd name="connsiteY110" fmla="*/ 1852352 h 2237474"/>
              <a:gd name="connsiteX111" fmla="*/ 3931396 w 12192000"/>
              <a:gd name="connsiteY111" fmla="*/ 1858915 h 2237474"/>
              <a:gd name="connsiteX112" fmla="*/ 3812162 w 12192000"/>
              <a:gd name="connsiteY112" fmla="*/ 1875501 h 2237474"/>
              <a:gd name="connsiteX113" fmla="*/ 3729530 w 12192000"/>
              <a:gd name="connsiteY113" fmla="*/ 1864513 h 2237474"/>
              <a:gd name="connsiteX114" fmla="*/ 3680177 w 12192000"/>
              <a:gd name="connsiteY114" fmla="*/ 1881552 h 2237474"/>
              <a:gd name="connsiteX115" fmla="*/ 3567259 w 12192000"/>
              <a:gd name="connsiteY115" fmla="*/ 1893482 h 2237474"/>
              <a:gd name="connsiteX116" fmla="*/ 3405770 w 12192000"/>
              <a:gd name="connsiteY116" fmla="*/ 1904591 h 2237474"/>
              <a:gd name="connsiteX117" fmla="*/ 3280097 w 12192000"/>
              <a:gd name="connsiteY117" fmla="*/ 1919610 h 2237474"/>
              <a:gd name="connsiteX118" fmla="*/ 3123424 w 12192000"/>
              <a:gd name="connsiteY118" fmla="*/ 1952930 h 2237474"/>
              <a:gd name="connsiteX119" fmla="*/ 3009910 w 12192000"/>
              <a:gd name="connsiteY119" fmla="*/ 1957866 h 2237474"/>
              <a:gd name="connsiteX120" fmla="*/ 2995934 w 12192000"/>
              <a:gd name="connsiteY120" fmla="*/ 1967085 h 2237474"/>
              <a:gd name="connsiteX121" fmla="*/ 2980071 w 12192000"/>
              <a:gd name="connsiteY121" fmla="*/ 1972988 h 2237474"/>
              <a:gd name="connsiteX122" fmla="*/ 2978094 w 12192000"/>
              <a:gd name="connsiteY122" fmla="*/ 1972369 h 2237474"/>
              <a:gd name="connsiteX123" fmla="*/ 2942858 w 12192000"/>
              <a:gd name="connsiteY123" fmla="*/ 1981367 h 2237474"/>
              <a:gd name="connsiteX124" fmla="*/ 2875436 w 12192000"/>
              <a:gd name="connsiteY124" fmla="*/ 1996977 h 2237474"/>
              <a:gd name="connsiteX125" fmla="*/ 2874892 w 12192000"/>
              <a:gd name="connsiteY125" fmla="*/ 1996085 h 2237474"/>
              <a:gd name="connsiteX126" fmla="*/ 2864145 w 12192000"/>
              <a:gd name="connsiteY126" fmla="*/ 1994061 h 2237474"/>
              <a:gd name="connsiteX127" fmla="*/ 2843662 w 12192000"/>
              <a:gd name="connsiteY127" fmla="*/ 1992498 h 2237474"/>
              <a:gd name="connsiteX128" fmla="*/ 2796128 w 12192000"/>
              <a:gd name="connsiteY128" fmla="*/ 1976403 h 2237474"/>
              <a:gd name="connsiteX129" fmla="*/ 2756784 w 12192000"/>
              <a:gd name="connsiteY129" fmla="*/ 1985116 h 2237474"/>
              <a:gd name="connsiteX130" fmla="*/ 2748833 w 12192000"/>
              <a:gd name="connsiteY130" fmla="*/ 1986323 h 2237474"/>
              <a:gd name="connsiteX131" fmla="*/ 2748661 w 12192000"/>
              <a:gd name="connsiteY131" fmla="*/ 1986122 h 2237474"/>
              <a:gd name="connsiteX132" fmla="*/ 2740251 w 12192000"/>
              <a:gd name="connsiteY132" fmla="*/ 1986946 h 2237474"/>
              <a:gd name="connsiteX133" fmla="*/ 2718916 w 12192000"/>
              <a:gd name="connsiteY133" fmla="*/ 1990867 h 2237474"/>
              <a:gd name="connsiteX134" fmla="*/ 2713522 w 12192000"/>
              <a:gd name="connsiteY134" fmla="*/ 1990173 h 2237474"/>
              <a:gd name="connsiteX135" fmla="*/ 2680597 w 12192000"/>
              <a:gd name="connsiteY135" fmla="*/ 1984996 h 2237474"/>
              <a:gd name="connsiteX136" fmla="*/ 2578178 w 12192000"/>
              <a:gd name="connsiteY136" fmla="*/ 1990531 h 2237474"/>
              <a:gd name="connsiteX137" fmla="*/ 2476147 w 12192000"/>
              <a:gd name="connsiteY137" fmla="*/ 1998305 h 2237474"/>
              <a:gd name="connsiteX138" fmla="*/ 2373568 w 12192000"/>
              <a:gd name="connsiteY138" fmla="*/ 2003219 h 2237474"/>
              <a:gd name="connsiteX139" fmla="*/ 2321399 w 12192000"/>
              <a:gd name="connsiteY139" fmla="*/ 1989467 h 2237474"/>
              <a:gd name="connsiteX140" fmla="*/ 2315525 w 12192000"/>
              <a:gd name="connsiteY140" fmla="*/ 1989708 h 2237474"/>
              <a:gd name="connsiteX141" fmla="*/ 2300792 w 12192000"/>
              <a:gd name="connsiteY141" fmla="*/ 1994290 h 2237474"/>
              <a:gd name="connsiteX142" fmla="*/ 2295469 w 12192000"/>
              <a:gd name="connsiteY142" fmla="*/ 1996659 h 2237474"/>
              <a:gd name="connsiteX143" fmla="*/ 2287219 w 12192000"/>
              <a:gd name="connsiteY143" fmla="*/ 1998750 h 2237474"/>
              <a:gd name="connsiteX144" fmla="*/ 2286948 w 12192000"/>
              <a:gd name="connsiteY144" fmla="*/ 1998596 h 2237474"/>
              <a:gd name="connsiteX145" fmla="*/ 2243069 w 12192000"/>
              <a:gd name="connsiteY145" fmla="*/ 2015111 h 2237474"/>
              <a:gd name="connsiteX146" fmla="*/ 2186609 w 12192000"/>
              <a:gd name="connsiteY146" fmla="*/ 2008263 h 2237474"/>
              <a:gd name="connsiteX147" fmla="*/ 2164831 w 12192000"/>
              <a:gd name="connsiteY147" fmla="*/ 2010143 h 2237474"/>
              <a:gd name="connsiteX148" fmla="*/ 2152836 w 12192000"/>
              <a:gd name="connsiteY148" fmla="*/ 2010048 h 2237474"/>
              <a:gd name="connsiteX149" fmla="*/ 2117102 w 12192000"/>
              <a:gd name="connsiteY149" fmla="*/ 2023004 h 2237474"/>
              <a:gd name="connsiteX150" fmla="*/ 2111935 w 12192000"/>
              <a:gd name="connsiteY150" fmla="*/ 2023163 h 2237474"/>
              <a:gd name="connsiteX151" fmla="*/ 2089991 w 12192000"/>
              <a:gd name="connsiteY151" fmla="*/ 2034193 h 2237474"/>
              <a:gd name="connsiteX152" fmla="*/ 2058061 w 12192000"/>
              <a:gd name="connsiteY152" fmla="*/ 2047942 h 2237474"/>
              <a:gd name="connsiteX153" fmla="*/ 2055737 w 12192000"/>
              <a:gd name="connsiteY153" fmla="*/ 2047704 h 2237474"/>
              <a:gd name="connsiteX154" fmla="*/ 2042244 w 12192000"/>
              <a:gd name="connsiteY154" fmla="*/ 2055560 h 2237474"/>
              <a:gd name="connsiteX155" fmla="*/ 1976224 w 12192000"/>
              <a:gd name="connsiteY155" fmla="*/ 2074257 h 2237474"/>
              <a:gd name="connsiteX156" fmla="*/ 1877728 w 12192000"/>
              <a:gd name="connsiteY156" fmla="*/ 2101004 h 2237474"/>
              <a:gd name="connsiteX157" fmla="*/ 1759056 w 12192000"/>
              <a:gd name="connsiteY157" fmla="*/ 2125608 h 2237474"/>
              <a:gd name="connsiteX158" fmla="*/ 1637948 w 12192000"/>
              <a:gd name="connsiteY158" fmla="*/ 2172597 h 2237474"/>
              <a:gd name="connsiteX159" fmla="*/ 1434549 w 12192000"/>
              <a:gd name="connsiteY159" fmla="*/ 2234522 h 2237474"/>
              <a:gd name="connsiteX160" fmla="*/ 1398481 w 12192000"/>
              <a:gd name="connsiteY160" fmla="*/ 2237074 h 2237474"/>
              <a:gd name="connsiteX161" fmla="*/ 1398407 w 12192000"/>
              <a:gd name="connsiteY161" fmla="*/ 2237095 h 2237474"/>
              <a:gd name="connsiteX162" fmla="*/ 1370962 w 12192000"/>
              <a:gd name="connsiteY162" fmla="*/ 2237474 h 2237474"/>
              <a:gd name="connsiteX163" fmla="*/ 1356367 w 12192000"/>
              <a:gd name="connsiteY163" fmla="*/ 2235089 h 2237474"/>
              <a:gd name="connsiteX164" fmla="*/ 1324828 w 12192000"/>
              <a:gd name="connsiteY164" fmla="*/ 2231968 h 2237474"/>
              <a:gd name="connsiteX165" fmla="*/ 1297744 w 12192000"/>
              <a:gd name="connsiteY165" fmla="*/ 2235849 h 2237474"/>
              <a:gd name="connsiteX166" fmla="*/ 1286236 w 12192000"/>
              <a:gd name="connsiteY166" fmla="*/ 2233135 h 2237474"/>
              <a:gd name="connsiteX167" fmla="*/ 1283504 w 12192000"/>
              <a:gd name="connsiteY167" fmla="*/ 2233797 h 2237474"/>
              <a:gd name="connsiteX168" fmla="*/ 1279765 w 12192000"/>
              <a:gd name="connsiteY168" fmla="*/ 2229639 h 2237474"/>
              <a:gd name="connsiteX169" fmla="*/ 1195347 w 12192000"/>
              <a:gd name="connsiteY169" fmla="*/ 2212354 h 2237474"/>
              <a:gd name="connsiteX170" fmla="*/ 970251 w 12192000"/>
              <a:gd name="connsiteY170" fmla="*/ 2221029 h 2237474"/>
              <a:gd name="connsiteX171" fmla="*/ 812914 w 12192000"/>
              <a:gd name="connsiteY171" fmla="*/ 2202752 h 2237474"/>
              <a:gd name="connsiteX172" fmla="*/ 800195 w 12192000"/>
              <a:gd name="connsiteY172" fmla="*/ 2209407 h 2237474"/>
              <a:gd name="connsiteX173" fmla="*/ 784978 w 12192000"/>
              <a:gd name="connsiteY173" fmla="*/ 2212360 h 2237474"/>
              <a:gd name="connsiteX174" fmla="*/ 681987 w 12192000"/>
              <a:gd name="connsiteY174" fmla="*/ 2216757 h 2237474"/>
              <a:gd name="connsiteX175" fmla="*/ 669923 w 12192000"/>
              <a:gd name="connsiteY175" fmla="*/ 2211682 h 2237474"/>
              <a:gd name="connsiteX176" fmla="*/ 648680 w 12192000"/>
              <a:gd name="connsiteY176" fmla="*/ 2206229 h 2237474"/>
              <a:gd name="connsiteX177" fmla="*/ 597225 w 12192000"/>
              <a:gd name="connsiteY177" fmla="*/ 2180999 h 2237474"/>
              <a:gd name="connsiteX178" fmla="*/ 558449 w 12192000"/>
              <a:gd name="connsiteY178" fmla="*/ 2182346 h 2237474"/>
              <a:gd name="connsiteX179" fmla="*/ 550517 w 12192000"/>
              <a:gd name="connsiteY179" fmla="*/ 2182060 h 2237474"/>
              <a:gd name="connsiteX180" fmla="*/ 550309 w 12192000"/>
              <a:gd name="connsiteY180" fmla="*/ 2181825 h 2237474"/>
              <a:gd name="connsiteX181" fmla="*/ 541836 w 12192000"/>
              <a:gd name="connsiteY181" fmla="*/ 2181063 h 2237474"/>
              <a:gd name="connsiteX182" fmla="*/ 536057 w 12192000"/>
              <a:gd name="connsiteY182" fmla="*/ 2181537 h 2237474"/>
              <a:gd name="connsiteX183" fmla="*/ 520671 w 12192000"/>
              <a:gd name="connsiteY183" fmla="*/ 2180980 h 2237474"/>
              <a:gd name="connsiteX184" fmla="*/ 515024 w 12192000"/>
              <a:gd name="connsiteY184" fmla="*/ 2179258 h 2237474"/>
              <a:gd name="connsiteX185" fmla="*/ 512278 w 12192000"/>
              <a:gd name="connsiteY185" fmla="*/ 2176369 h 2237474"/>
              <a:gd name="connsiteX186" fmla="*/ 480419 w 12192000"/>
              <a:gd name="connsiteY186" fmla="*/ 2167807 h 2237474"/>
              <a:gd name="connsiteX187" fmla="*/ 413835 w 12192000"/>
              <a:gd name="connsiteY187" fmla="*/ 2156783 h 2237474"/>
              <a:gd name="connsiteX188" fmla="*/ 376513 w 12192000"/>
              <a:gd name="connsiteY188" fmla="*/ 2154014 h 2237474"/>
              <a:gd name="connsiteX189" fmla="*/ 273386 w 12192000"/>
              <a:gd name="connsiteY189" fmla="*/ 2142551 h 2237474"/>
              <a:gd name="connsiteX190" fmla="*/ 169207 w 12192000"/>
              <a:gd name="connsiteY190" fmla="*/ 2128100 h 2237474"/>
              <a:gd name="connsiteX191" fmla="*/ 93149 w 12192000"/>
              <a:gd name="connsiteY191" fmla="*/ 2105324 h 2237474"/>
              <a:gd name="connsiteX192" fmla="*/ 88109 w 12192000"/>
              <a:gd name="connsiteY192" fmla="*/ 2106704 h 2237474"/>
              <a:gd name="connsiteX193" fmla="*/ 80022 w 12192000"/>
              <a:gd name="connsiteY193" fmla="*/ 2107254 h 2237474"/>
              <a:gd name="connsiteX194" fmla="*/ 79717 w 12192000"/>
              <a:gd name="connsiteY194" fmla="*/ 2107046 h 2237474"/>
              <a:gd name="connsiteX195" fmla="*/ 72352 w 12192000"/>
              <a:gd name="connsiteY195" fmla="*/ 2107991 h 2237474"/>
              <a:gd name="connsiteX196" fmla="*/ 37645 w 12192000"/>
              <a:gd name="connsiteY196" fmla="*/ 2115401 h 2237474"/>
              <a:gd name="connsiteX197" fmla="*/ 4572 w 12192000"/>
              <a:gd name="connsiteY197" fmla="*/ 2111091 h 2237474"/>
              <a:gd name="connsiteX198" fmla="*/ 0 w 12192000"/>
              <a:gd name="connsiteY198" fmla="*/ 2110468 h 2237474"/>
              <a:gd name="connsiteX199" fmla="*/ 0 w 12192000"/>
              <a:gd name="connsiteY19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85792 w 12192000"/>
              <a:gd name="connsiteY104" fmla="*/ 1836231 h 2237474"/>
              <a:gd name="connsiteX105" fmla="*/ 4238372 w 12192000"/>
              <a:gd name="connsiteY105" fmla="*/ 1851480 h 2237474"/>
              <a:gd name="connsiteX106" fmla="*/ 4232517 w 12192000"/>
              <a:gd name="connsiteY106" fmla="*/ 1852567 h 2237474"/>
              <a:gd name="connsiteX107" fmla="*/ 4191732 w 12192000"/>
              <a:gd name="connsiteY107" fmla="*/ 1857328 h 2237474"/>
              <a:gd name="connsiteX108" fmla="*/ 4065532 w 12192000"/>
              <a:gd name="connsiteY108" fmla="*/ 1855477 h 2237474"/>
              <a:gd name="connsiteX109" fmla="*/ 4028460 w 12192000"/>
              <a:gd name="connsiteY109" fmla="*/ 1855137 h 2237474"/>
              <a:gd name="connsiteX110" fmla="*/ 4002267 w 12192000"/>
              <a:gd name="connsiteY110" fmla="*/ 1852352 h 2237474"/>
              <a:gd name="connsiteX111" fmla="*/ 3931396 w 12192000"/>
              <a:gd name="connsiteY111" fmla="*/ 1858915 h 2237474"/>
              <a:gd name="connsiteX112" fmla="*/ 3812162 w 12192000"/>
              <a:gd name="connsiteY112" fmla="*/ 1875501 h 2237474"/>
              <a:gd name="connsiteX113" fmla="*/ 3729530 w 12192000"/>
              <a:gd name="connsiteY113" fmla="*/ 1864513 h 2237474"/>
              <a:gd name="connsiteX114" fmla="*/ 3680177 w 12192000"/>
              <a:gd name="connsiteY114" fmla="*/ 1881552 h 2237474"/>
              <a:gd name="connsiteX115" fmla="*/ 3567259 w 12192000"/>
              <a:gd name="connsiteY115" fmla="*/ 1893482 h 2237474"/>
              <a:gd name="connsiteX116" fmla="*/ 3405770 w 12192000"/>
              <a:gd name="connsiteY116" fmla="*/ 1904591 h 2237474"/>
              <a:gd name="connsiteX117" fmla="*/ 3280097 w 12192000"/>
              <a:gd name="connsiteY117" fmla="*/ 1919610 h 2237474"/>
              <a:gd name="connsiteX118" fmla="*/ 3123424 w 12192000"/>
              <a:gd name="connsiteY118" fmla="*/ 1952930 h 2237474"/>
              <a:gd name="connsiteX119" fmla="*/ 3009910 w 12192000"/>
              <a:gd name="connsiteY119" fmla="*/ 1957866 h 2237474"/>
              <a:gd name="connsiteX120" fmla="*/ 2995934 w 12192000"/>
              <a:gd name="connsiteY120" fmla="*/ 1967085 h 2237474"/>
              <a:gd name="connsiteX121" fmla="*/ 2980071 w 12192000"/>
              <a:gd name="connsiteY121" fmla="*/ 1972988 h 2237474"/>
              <a:gd name="connsiteX122" fmla="*/ 2978094 w 12192000"/>
              <a:gd name="connsiteY122" fmla="*/ 1972369 h 2237474"/>
              <a:gd name="connsiteX123" fmla="*/ 2942858 w 12192000"/>
              <a:gd name="connsiteY123" fmla="*/ 1981367 h 2237474"/>
              <a:gd name="connsiteX124" fmla="*/ 2875436 w 12192000"/>
              <a:gd name="connsiteY124" fmla="*/ 1996977 h 2237474"/>
              <a:gd name="connsiteX125" fmla="*/ 2874892 w 12192000"/>
              <a:gd name="connsiteY125" fmla="*/ 1996085 h 2237474"/>
              <a:gd name="connsiteX126" fmla="*/ 2864145 w 12192000"/>
              <a:gd name="connsiteY126" fmla="*/ 1994061 h 2237474"/>
              <a:gd name="connsiteX127" fmla="*/ 2843662 w 12192000"/>
              <a:gd name="connsiteY127" fmla="*/ 1992498 h 2237474"/>
              <a:gd name="connsiteX128" fmla="*/ 2796128 w 12192000"/>
              <a:gd name="connsiteY128" fmla="*/ 1976403 h 2237474"/>
              <a:gd name="connsiteX129" fmla="*/ 2756784 w 12192000"/>
              <a:gd name="connsiteY129" fmla="*/ 1985116 h 2237474"/>
              <a:gd name="connsiteX130" fmla="*/ 2748833 w 12192000"/>
              <a:gd name="connsiteY130" fmla="*/ 1986323 h 2237474"/>
              <a:gd name="connsiteX131" fmla="*/ 2748661 w 12192000"/>
              <a:gd name="connsiteY131" fmla="*/ 1986122 h 2237474"/>
              <a:gd name="connsiteX132" fmla="*/ 2740251 w 12192000"/>
              <a:gd name="connsiteY132" fmla="*/ 1986946 h 2237474"/>
              <a:gd name="connsiteX133" fmla="*/ 2718916 w 12192000"/>
              <a:gd name="connsiteY133" fmla="*/ 1990867 h 2237474"/>
              <a:gd name="connsiteX134" fmla="*/ 2713522 w 12192000"/>
              <a:gd name="connsiteY134" fmla="*/ 1990173 h 2237474"/>
              <a:gd name="connsiteX135" fmla="*/ 2680597 w 12192000"/>
              <a:gd name="connsiteY135" fmla="*/ 1984996 h 2237474"/>
              <a:gd name="connsiteX136" fmla="*/ 2578178 w 12192000"/>
              <a:gd name="connsiteY136" fmla="*/ 1990531 h 2237474"/>
              <a:gd name="connsiteX137" fmla="*/ 2476147 w 12192000"/>
              <a:gd name="connsiteY137" fmla="*/ 1998305 h 2237474"/>
              <a:gd name="connsiteX138" fmla="*/ 2373568 w 12192000"/>
              <a:gd name="connsiteY138" fmla="*/ 2003219 h 2237474"/>
              <a:gd name="connsiteX139" fmla="*/ 2321399 w 12192000"/>
              <a:gd name="connsiteY139" fmla="*/ 1989467 h 2237474"/>
              <a:gd name="connsiteX140" fmla="*/ 2315525 w 12192000"/>
              <a:gd name="connsiteY140" fmla="*/ 1989708 h 2237474"/>
              <a:gd name="connsiteX141" fmla="*/ 2300792 w 12192000"/>
              <a:gd name="connsiteY141" fmla="*/ 1994290 h 2237474"/>
              <a:gd name="connsiteX142" fmla="*/ 2295469 w 12192000"/>
              <a:gd name="connsiteY142" fmla="*/ 1996659 h 2237474"/>
              <a:gd name="connsiteX143" fmla="*/ 2287219 w 12192000"/>
              <a:gd name="connsiteY143" fmla="*/ 1998750 h 2237474"/>
              <a:gd name="connsiteX144" fmla="*/ 2286948 w 12192000"/>
              <a:gd name="connsiteY144" fmla="*/ 1998596 h 2237474"/>
              <a:gd name="connsiteX145" fmla="*/ 2243069 w 12192000"/>
              <a:gd name="connsiteY145" fmla="*/ 2015111 h 2237474"/>
              <a:gd name="connsiteX146" fmla="*/ 2186609 w 12192000"/>
              <a:gd name="connsiteY146" fmla="*/ 2008263 h 2237474"/>
              <a:gd name="connsiteX147" fmla="*/ 2164831 w 12192000"/>
              <a:gd name="connsiteY147" fmla="*/ 2010143 h 2237474"/>
              <a:gd name="connsiteX148" fmla="*/ 2152836 w 12192000"/>
              <a:gd name="connsiteY148" fmla="*/ 2010048 h 2237474"/>
              <a:gd name="connsiteX149" fmla="*/ 2117102 w 12192000"/>
              <a:gd name="connsiteY149" fmla="*/ 2023004 h 2237474"/>
              <a:gd name="connsiteX150" fmla="*/ 2111935 w 12192000"/>
              <a:gd name="connsiteY150" fmla="*/ 2023163 h 2237474"/>
              <a:gd name="connsiteX151" fmla="*/ 2089991 w 12192000"/>
              <a:gd name="connsiteY151" fmla="*/ 2034193 h 2237474"/>
              <a:gd name="connsiteX152" fmla="*/ 2058061 w 12192000"/>
              <a:gd name="connsiteY152" fmla="*/ 2047942 h 2237474"/>
              <a:gd name="connsiteX153" fmla="*/ 2055737 w 12192000"/>
              <a:gd name="connsiteY153" fmla="*/ 2047704 h 2237474"/>
              <a:gd name="connsiteX154" fmla="*/ 2042244 w 12192000"/>
              <a:gd name="connsiteY154" fmla="*/ 2055560 h 2237474"/>
              <a:gd name="connsiteX155" fmla="*/ 1976224 w 12192000"/>
              <a:gd name="connsiteY155" fmla="*/ 2074257 h 2237474"/>
              <a:gd name="connsiteX156" fmla="*/ 1877728 w 12192000"/>
              <a:gd name="connsiteY156" fmla="*/ 2101004 h 2237474"/>
              <a:gd name="connsiteX157" fmla="*/ 1759056 w 12192000"/>
              <a:gd name="connsiteY157" fmla="*/ 2125608 h 2237474"/>
              <a:gd name="connsiteX158" fmla="*/ 1637948 w 12192000"/>
              <a:gd name="connsiteY158" fmla="*/ 2172597 h 2237474"/>
              <a:gd name="connsiteX159" fmla="*/ 1434549 w 12192000"/>
              <a:gd name="connsiteY159" fmla="*/ 2234522 h 2237474"/>
              <a:gd name="connsiteX160" fmla="*/ 1398481 w 12192000"/>
              <a:gd name="connsiteY160" fmla="*/ 2237074 h 2237474"/>
              <a:gd name="connsiteX161" fmla="*/ 1398407 w 12192000"/>
              <a:gd name="connsiteY161" fmla="*/ 2237095 h 2237474"/>
              <a:gd name="connsiteX162" fmla="*/ 1370962 w 12192000"/>
              <a:gd name="connsiteY162" fmla="*/ 2237474 h 2237474"/>
              <a:gd name="connsiteX163" fmla="*/ 1356367 w 12192000"/>
              <a:gd name="connsiteY163" fmla="*/ 2235089 h 2237474"/>
              <a:gd name="connsiteX164" fmla="*/ 1324828 w 12192000"/>
              <a:gd name="connsiteY164" fmla="*/ 2231968 h 2237474"/>
              <a:gd name="connsiteX165" fmla="*/ 1297744 w 12192000"/>
              <a:gd name="connsiteY165" fmla="*/ 2235849 h 2237474"/>
              <a:gd name="connsiteX166" fmla="*/ 1286236 w 12192000"/>
              <a:gd name="connsiteY166" fmla="*/ 2233135 h 2237474"/>
              <a:gd name="connsiteX167" fmla="*/ 1283504 w 12192000"/>
              <a:gd name="connsiteY167" fmla="*/ 2233797 h 2237474"/>
              <a:gd name="connsiteX168" fmla="*/ 1279765 w 12192000"/>
              <a:gd name="connsiteY168" fmla="*/ 2229639 h 2237474"/>
              <a:gd name="connsiteX169" fmla="*/ 1195347 w 12192000"/>
              <a:gd name="connsiteY169" fmla="*/ 2212354 h 2237474"/>
              <a:gd name="connsiteX170" fmla="*/ 970251 w 12192000"/>
              <a:gd name="connsiteY170" fmla="*/ 2221029 h 2237474"/>
              <a:gd name="connsiteX171" fmla="*/ 812914 w 12192000"/>
              <a:gd name="connsiteY171" fmla="*/ 2202752 h 2237474"/>
              <a:gd name="connsiteX172" fmla="*/ 800195 w 12192000"/>
              <a:gd name="connsiteY172" fmla="*/ 2209407 h 2237474"/>
              <a:gd name="connsiteX173" fmla="*/ 784978 w 12192000"/>
              <a:gd name="connsiteY173" fmla="*/ 2212360 h 2237474"/>
              <a:gd name="connsiteX174" fmla="*/ 681987 w 12192000"/>
              <a:gd name="connsiteY174" fmla="*/ 2216757 h 2237474"/>
              <a:gd name="connsiteX175" fmla="*/ 669923 w 12192000"/>
              <a:gd name="connsiteY175" fmla="*/ 2211682 h 2237474"/>
              <a:gd name="connsiteX176" fmla="*/ 648680 w 12192000"/>
              <a:gd name="connsiteY176" fmla="*/ 2206229 h 2237474"/>
              <a:gd name="connsiteX177" fmla="*/ 597225 w 12192000"/>
              <a:gd name="connsiteY177" fmla="*/ 2180999 h 2237474"/>
              <a:gd name="connsiteX178" fmla="*/ 558449 w 12192000"/>
              <a:gd name="connsiteY178" fmla="*/ 2182346 h 2237474"/>
              <a:gd name="connsiteX179" fmla="*/ 550517 w 12192000"/>
              <a:gd name="connsiteY179" fmla="*/ 2182060 h 2237474"/>
              <a:gd name="connsiteX180" fmla="*/ 550309 w 12192000"/>
              <a:gd name="connsiteY180" fmla="*/ 2181825 h 2237474"/>
              <a:gd name="connsiteX181" fmla="*/ 541836 w 12192000"/>
              <a:gd name="connsiteY181" fmla="*/ 2181063 h 2237474"/>
              <a:gd name="connsiteX182" fmla="*/ 536057 w 12192000"/>
              <a:gd name="connsiteY182" fmla="*/ 2181537 h 2237474"/>
              <a:gd name="connsiteX183" fmla="*/ 520671 w 12192000"/>
              <a:gd name="connsiteY183" fmla="*/ 2180980 h 2237474"/>
              <a:gd name="connsiteX184" fmla="*/ 515024 w 12192000"/>
              <a:gd name="connsiteY184" fmla="*/ 2179258 h 2237474"/>
              <a:gd name="connsiteX185" fmla="*/ 512278 w 12192000"/>
              <a:gd name="connsiteY185" fmla="*/ 2176369 h 2237474"/>
              <a:gd name="connsiteX186" fmla="*/ 480419 w 12192000"/>
              <a:gd name="connsiteY186" fmla="*/ 2167807 h 2237474"/>
              <a:gd name="connsiteX187" fmla="*/ 413835 w 12192000"/>
              <a:gd name="connsiteY187" fmla="*/ 2156783 h 2237474"/>
              <a:gd name="connsiteX188" fmla="*/ 376513 w 12192000"/>
              <a:gd name="connsiteY188" fmla="*/ 2154014 h 2237474"/>
              <a:gd name="connsiteX189" fmla="*/ 273386 w 12192000"/>
              <a:gd name="connsiteY189" fmla="*/ 2142551 h 2237474"/>
              <a:gd name="connsiteX190" fmla="*/ 169207 w 12192000"/>
              <a:gd name="connsiteY190" fmla="*/ 2128100 h 2237474"/>
              <a:gd name="connsiteX191" fmla="*/ 93149 w 12192000"/>
              <a:gd name="connsiteY191" fmla="*/ 2105324 h 2237474"/>
              <a:gd name="connsiteX192" fmla="*/ 88109 w 12192000"/>
              <a:gd name="connsiteY192" fmla="*/ 2106704 h 2237474"/>
              <a:gd name="connsiteX193" fmla="*/ 80022 w 12192000"/>
              <a:gd name="connsiteY193" fmla="*/ 2107254 h 2237474"/>
              <a:gd name="connsiteX194" fmla="*/ 79717 w 12192000"/>
              <a:gd name="connsiteY194" fmla="*/ 2107046 h 2237474"/>
              <a:gd name="connsiteX195" fmla="*/ 72352 w 12192000"/>
              <a:gd name="connsiteY195" fmla="*/ 2107991 h 2237474"/>
              <a:gd name="connsiteX196" fmla="*/ 37645 w 12192000"/>
              <a:gd name="connsiteY196" fmla="*/ 2115401 h 2237474"/>
              <a:gd name="connsiteX197" fmla="*/ 4572 w 12192000"/>
              <a:gd name="connsiteY197" fmla="*/ 2111091 h 2237474"/>
              <a:gd name="connsiteX198" fmla="*/ 0 w 12192000"/>
              <a:gd name="connsiteY198" fmla="*/ 2110468 h 2237474"/>
              <a:gd name="connsiteX199" fmla="*/ 0 w 12192000"/>
              <a:gd name="connsiteY19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319209 w 12192000"/>
              <a:gd name="connsiteY102" fmla="*/ 1834833 h 2237474"/>
              <a:gd name="connsiteX103" fmla="*/ 4290981 w 12192000"/>
              <a:gd name="connsiteY103" fmla="*/ 1839677 h 2237474"/>
              <a:gd name="connsiteX104" fmla="*/ 4238372 w 12192000"/>
              <a:gd name="connsiteY104" fmla="*/ 1851480 h 2237474"/>
              <a:gd name="connsiteX105" fmla="*/ 4232517 w 12192000"/>
              <a:gd name="connsiteY105" fmla="*/ 1852567 h 2237474"/>
              <a:gd name="connsiteX106" fmla="*/ 4191732 w 12192000"/>
              <a:gd name="connsiteY106" fmla="*/ 1857328 h 2237474"/>
              <a:gd name="connsiteX107" fmla="*/ 4065532 w 12192000"/>
              <a:gd name="connsiteY107" fmla="*/ 1855477 h 2237474"/>
              <a:gd name="connsiteX108" fmla="*/ 4028460 w 12192000"/>
              <a:gd name="connsiteY108" fmla="*/ 1855137 h 2237474"/>
              <a:gd name="connsiteX109" fmla="*/ 4002267 w 12192000"/>
              <a:gd name="connsiteY109" fmla="*/ 1852352 h 2237474"/>
              <a:gd name="connsiteX110" fmla="*/ 3931396 w 12192000"/>
              <a:gd name="connsiteY110" fmla="*/ 1858915 h 2237474"/>
              <a:gd name="connsiteX111" fmla="*/ 3812162 w 12192000"/>
              <a:gd name="connsiteY111" fmla="*/ 1875501 h 2237474"/>
              <a:gd name="connsiteX112" fmla="*/ 3729530 w 12192000"/>
              <a:gd name="connsiteY112" fmla="*/ 1864513 h 2237474"/>
              <a:gd name="connsiteX113" fmla="*/ 3680177 w 12192000"/>
              <a:gd name="connsiteY113" fmla="*/ 1881552 h 2237474"/>
              <a:gd name="connsiteX114" fmla="*/ 3567259 w 12192000"/>
              <a:gd name="connsiteY114" fmla="*/ 1893482 h 2237474"/>
              <a:gd name="connsiteX115" fmla="*/ 3405770 w 12192000"/>
              <a:gd name="connsiteY115" fmla="*/ 1904591 h 2237474"/>
              <a:gd name="connsiteX116" fmla="*/ 3280097 w 12192000"/>
              <a:gd name="connsiteY116" fmla="*/ 1919610 h 2237474"/>
              <a:gd name="connsiteX117" fmla="*/ 3123424 w 12192000"/>
              <a:gd name="connsiteY117" fmla="*/ 1952930 h 2237474"/>
              <a:gd name="connsiteX118" fmla="*/ 3009910 w 12192000"/>
              <a:gd name="connsiteY118" fmla="*/ 1957866 h 2237474"/>
              <a:gd name="connsiteX119" fmla="*/ 2995934 w 12192000"/>
              <a:gd name="connsiteY119" fmla="*/ 1967085 h 2237474"/>
              <a:gd name="connsiteX120" fmla="*/ 2980071 w 12192000"/>
              <a:gd name="connsiteY120" fmla="*/ 1972988 h 2237474"/>
              <a:gd name="connsiteX121" fmla="*/ 2978094 w 12192000"/>
              <a:gd name="connsiteY121" fmla="*/ 1972369 h 2237474"/>
              <a:gd name="connsiteX122" fmla="*/ 2942858 w 12192000"/>
              <a:gd name="connsiteY122" fmla="*/ 1981367 h 2237474"/>
              <a:gd name="connsiteX123" fmla="*/ 2875436 w 12192000"/>
              <a:gd name="connsiteY123" fmla="*/ 1996977 h 2237474"/>
              <a:gd name="connsiteX124" fmla="*/ 2874892 w 12192000"/>
              <a:gd name="connsiteY124" fmla="*/ 1996085 h 2237474"/>
              <a:gd name="connsiteX125" fmla="*/ 2864145 w 12192000"/>
              <a:gd name="connsiteY125" fmla="*/ 1994061 h 2237474"/>
              <a:gd name="connsiteX126" fmla="*/ 2843662 w 12192000"/>
              <a:gd name="connsiteY126" fmla="*/ 1992498 h 2237474"/>
              <a:gd name="connsiteX127" fmla="*/ 2796128 w 12192000"/>
              <a:gd name="connsiteY127" fmla="*/ 1976403 h 2237474"/>
              <a:gd name="connsiteX128" fmla="*/ 2756784 w 12192000"/>
              <a:gd name="connsiteY128" fmla="*/ 1985116 h 2237474"/>
              <a:gd name="connsiteX129" fmla="*/ 2748833 w 12192000"/>
              <a:gd name="connsiteY129" fmla="*/ 1986323 h 2237474"/>
              <a:gd name="connsiteX130" fmla="*/ 2748661 w 12192000"/>
              <a:gd name="connsiteY130" fmla="*/ 1986122 h 2237474"/>
              <a:gd name="connsiteX131" fmla="*/ 2740251 w 12192000"/>
              <a:gd name="connsiteY131" fmla="*/ 1986946 h 2237474"/>
              <a:gd name="connsiteX132" fmla="*/ 2718916 w 12192000"/>
              <a:gd name="connsiteY132" fmla="*/ 1990867 h 2237474"/>
              <a:gd name="connsiteX133" fmla="*/ 2713522 w 12192000"/>
              <a:gd name="connsiteY133" fmla="*/ 1990173 h 2237474"/>
              <a:gd name="connsiteX134" fmla="*/ 2680597 w 12192000"/>
              <a:gd name="connsiteY134" fmla="*/ 1984996 h 2237474"/>
              <a:gd name="connsiteX135" fmla="*/ 2578178 w 12192000"/>
              <a:gd name="connsiteY135" fmla="*/ 1990531 h 2237474"/>
              <a:gd name="connsiteX136" fmla="*/ 2476147 w 12192000"/>
              <a:gd name="connsiteY136" fmla="*/ 1998305 h 2237474"/>
              <a:gd name="connsiteX137" fmla="*/ 2373568 w 12192000"/>
              <a:gd name="connsiteY137" fmla="*/ 2003219 h 2237474"/>
              <a:gd name="connsiteX138" fmla="*/ 2321399 w 12192000"/>
              <a:gd name="connsiteY138" fmla="*/ 1989467 h 2237474"/>
              <a:gd name="connsiteX139" fmla="*/ 2315525 w 12192000"/>
              <a:gd name="connsiteY139" fmla="*/ 1989708 h 2237474"/>
              <a:gd name="connsiteX140" fmla="*/ 2300792 w 12192000"/>
              <a:gd name="connsiteY140" fmla="*/ 1994290 h 2237474"/>
              <a:gd name="connsiteX141" fmla="*/ 2295469 w 12192000"/>
              <a:gd name="connsiteY141" fmla="*/ 1996659 h 2237474"/>
              <a:gd name="connsiteX142" fmla="*/ 2287219 w 12192000"/>
              <a:gd name="connsiteY142" fmla="*/ 1998750 h 2237474"/>
              <a:gd name="connsiteX143" fmla="*/ 2286948 w 12192000"/>
              <a:gd name="connsiteY143" fmla="*/ 1998596 h 2237474"/>
              <a:gd name="connsiteX144" fmla="*/ 2243069 w 12192000"/>
              <a:gd name="connsiteY144" fmla="*/ 2015111 h 2237474"/>
              <a:gd name="connsiteX145" fmla="*/ 2186609 w 12192000"/>
              <a:gd name="connsiteY145" fmla="*/ 2008263 h 2237474"/>
              <a:gd name="connsiteX146" fmla="*/ 2164831 w 12192000"/>
              <a:gd name="connsiteY146" fmla="*/ 2010143 h 2237474"/>
              <a:gd name="connsiteX147" fmla="*/ 2152836 w 12192000"/>
              <a:gd name="connsiteY147" fmla="*/ 2010048 h 2237474"/>
              <a:gd name="connsiteX148" fmla="*/ 2117102 w 12192000"/>
              <a:gd name="connsiteY148" fmla="*/ 2023004 h 2237474"/>
              <a:gd name="connsiteX149" fmla="*/ 2111935 w 12192000"/>
              <a:gd name="connsiteY149" fmla="*/ 2023163 h 2237474"/>
              <a:gd name="connsiteX150" fmla="*/ 2089991 w 12192000"/>
              <a:gd name="connsiteY150" fmla="*/ 2034193 h 2237474"/>
              <a:gd name="connsiteX151" fmla="*/ 2058061 w 12192000"/>
              <a:gd name="connsiteY151" fmla="*/ 2047942 h 2237474"/>
              <a:gd name="connsiteX152" fmla="*/ 2055737 w 12192000"/>
              <a:gd name="connsiteY152" fmla="*/ 2047704 h 2237474"/>
              <a:gd name="connsiteX153" fmla="*/ 2042244 w 12192000"/>
              <a:gd name="connsiteY153" fmla="*/ 2055560 h 2237474"/>
              <a:gd name="connsiteX154" fmla="*/ 1976224 w 12192000"/>
              <a:gd name="connsiteY154" fmla="*/ 2074257 h 2237474"/>
              <a:gd name="connsiteX155" fmla="*/ 1877728 w 12192000"/>
              <a:gd name="connsiteY155" fmla="*/ 2101004 h 2237474"/>
              <a:gd name="connsiteX156" fmla="*/ 1759056 w 12192000"/>
              <a:gd name="connsiteY156" fmla="*/ 2125608 h 2237474"/>
              <a:gd name="connsiteX157" fmla="*/ 1637948 w 12192000"/>
              <a:gd name="connsiteY157" fmla="*/ 2172597 h 2237474"/>
              <a:gd name="connsiteX158" fmla="*/ 1434549 w 12192000"/>
              <a:gd name="connsiteY158" fmla="*/ 2234522 h 2237474"/>
              <a:gd name="connsiteX159" fmla="*/ 1398481 w 12192000"/>
              <a:gd name="connsiteY159" fmla="*/ 2237074 h 2237474"/>
              <a:gd name="connsiteX160" fmla="*/ 1398407 w 12192000"/>
              <a:gd name="connsiteY160" fmla="*/ 2237095 h 2237474"/>
              <a:gd name="connsiteX161" fmla="*/ 1370962 w 12192000"/>
              <a:gd name="connsiteY161" fmla="*/ 2237474 h 2237474"/>
              <a:gd name="connsiteX162" fmla="*/ 1356367 w 12192000"/>
              <a:gd name="connsiteY162" fmla="*/ 2235089 h 2237474"/>
              <a:gd name="connsiteX163" fmla="*/ 1324828 w 12192000"/>
              <a:gd name="connsiteY163" fmla="*/ 2231968 h 2237474"/>
              <a:gd name="connsiteX164" fmla="*/ 1297744 w 12192000"/>
              <a:gd name="connsiteY164" fmla="*/ 2235849 h 2237474"/>
              <a:gd name="connsiteX165" fmla="*/ 1286236 w 12192000"/>
              <a:gd name="connsiteY165" fmla="*/ 2233135 h 2237474"/>
              <a:gd name="connsiteX166" fmla="*/ 1283504 w 12192000"/>
              <a:gd name="connsiteY166" fmla="*/ 2233797 h 2237474"/>
              <a:gd name="connsiteX167" fmla="*/ 1279765 w 12192000"/>
              <a:gd name="connsiteY167" fmla="*/ 2229639 h 2237474"/>
              <a:gd name="connsiteX168" fmla="*/ 1195347 w 12192000"/>
              <a:gd name="connsiteY168" fmla="*/ 2212354 h 2237474"/>
              <a:gd name="connsiteX169" fmla="*/ 970251 w 12192000"/>
              <a:gd name="connsiteY169" fmla="*/ 2221029 h 2237474"/>
              <a:gd name="connsiteX170" fmla="*/ 812914 w 12192000"/>
              <a:gd name="connsiteY170" fmla="*/ 2202752 h 2237474"/>
              <a:gd name="connsiteX171" fmla="*/ 800195 w 12192000"/>
              <a:gd name="connsiteY171" fmla="*/ 2209407 h 2237474"/>
              <a:gd name="connsiteX172" fmla="*/ 784978 w 12192000"/>
              <a:gd name="connsiteY172" fmla="*/ 2212360 h 2237474"/>
              <a:gd name="connsiteX173" fmla="*/ 681987 w 12192000"/>
              <a:gd name="connsiteY173" fmla="*/ 2216757 h 2237474"/>
              <a:gd name="connsiteX174" fmla="*/ 669923 w 12192000"/>
              <a:gd name="connsiteY174" fmla="*/ 2211682 h 2237474"/>
              <a:gd name="connsiteX175" fmla="*/ 648680 w 12192000"/>
              <a:gd name="connsiteY175" fmla="*/ 2206229 h 2237474"/>
              <a:gd name="connsiteX176" fmla="*/ 597225 w 12192000"/>
              <a:gd name="connsiteY176" fmla="*/ 2180999 h 2237474"/>
              <a:gd name="connsiteX177" fmla="*/ 558449 w 12192000"/>
              <a:gd name="connsiteY177" fmla="*/ 2182346 h 2237474"/>
              <a:gd name="connsiteX178" fmla="*/ 550517 w 12192000"/>
              <a:gd name="connsiteY178" fmla="*/ 2182060 h 2237474"/>
              <a:gd name="connsiteX179" fmla="*/ 550309 w 12192000"/>
              <a:gd name="connsiteY179" fmla="*/ 2181825 h 2237474"/>
              <a:gd name="connsiteX180" fmla="*/ 541836 w 12192000"/>
              <a:gd name="connsiteY180" fmla="*/ 2181063 h 2237474"/>
              <a:gd name="connsiteX181" fmla="*/ 536057 w 12192000"/>
              <a:gd name="connsiteY181" fmla="*/ 2181537 h 2237474"/>
              <a:gd name="connsiteX182" fmla="*/ 520671 w 12192000"/>
              <a:gd name="connsiteY182" fmla="*/ 2180980 h 2237474"/>
              <a:gd name="connsiteX183" fmla="*/ 515024 w 12192000"/>
              <a:gd name="connsiteY183" fmla="*/ 2179258 h 2237474"/>
              <a:gd name="connsiteX184" fmla="*/ 512278 w 12192000"/>
              <a:gd name="connsiteY184" fmla="*/ 2176369 h 2237474"/>
              <a:gd name="connsiteX185" fmla="*/ 480419 w 12192000"/>
              <a:gd name="connsiteY185" fmla="*/ 2167807 h 2237474"/>
              <a:gd name="connsiteX186" fmla="*/ 413835 w 12192000"/>
              <a:gd name="connsiteY186" fmla="*/ 2156783 h 2237474"/>
              <a:gd name="connsiteX187" fmla="*/ 376513 w 12192000"/>
              <a:gd name="connsiteY187" fmla="*/ 2154014 h 2237474"/>
              <a:gd name="connsiteX188" fmla="*/ 273386 w 12192000"/>
              <a:gd name="connsiteY188" fmla="*/ 2142551 h 2237474"/>
              <a:gd name="connsiteX189" fmla="*/ 169207 w 12192000"/>
              <a:gd name="connsiteY189" fmla="*/ 2128100 h 2237474"/>
              <a:gd name="connsiteX190" fmla="*/ 93149 w 12192000"/>
              <a:gd name="connsiteY190" fmla="*/ 2105324 h 2237474"/>
              <a:gd name="connsiteX191" fmla="*/ 88109 w 12192000"/>
              <a:gd name="connsiteY191" fmla="*/ 2106704 h 2237474"/>
              <a:gd name="connsiteX192" fmla="*/ 80022 w 12192000"/>
              <a:gd name="connsiteY192" fmla="*/ 2107254 h 2237474"/>
              <a:gd name="connsiteX193" fmla="*/ 79717 w 12192000"/>
              <a:gd name="connsiteY193" fmla="*/ 2107046 h 2237474"/>
              <a:gd name="connsiteX194" fmla="*/ 72352 w 12192000"/>
              <a:gd name="connsiteY194" fmla="*/ 2107991 h 2237474"/>
              <a:gd name="connsiteX195" fmla="*/ 37645 w 12192000"/>
              <a:gd name="connsiteY195" fmla="*/ 2115401 h 2237474"/>
              <a:gd name="connsiteX196" fmla="*/ 4572 w 12192000"/>
              <a:gd name="connsiteY196" fmla="*/ 2111091 h 2237474"/>
              <a:gd name="connsiteX197" fmla="*/ 0 w 12192000"/>
              <a:gd name="connsiteY197" fmla="*/ 2110468 h 2237474"/>
              <a:gd name="connsiteX198" fmla="*/ 0 w 12192000"/>
              <a:gd name="connsiteY19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290981 w 12192000"/>
              <a:gd name="connsiteY102" fmla="*/ 1839677 h 2237474"/>
              <a:gd name="connsiteX103" fmla="*/ 4238372 w 12192000"/>
              <a:gd name="connsiteY103" fmla="*/ 1851480 h 2237474"/>
              <a:gd name="connsiteX104" fmla="*/ 4232517 w 12192000"/>
              <a:gd name="connsiteY104" fmla="*/ 1852567 h 2237474"/>
              <a:gd name="connsiteX105" fmla="*/ 4191732 w 12192000"/>
              <a:gd name="connsiteY105" fmla="*/ 1857328 h 2237474"/>
              <a:gd name="connsiteX106" fmla="*/ 4065532 w 12192000"/>
              <a:gd name="connsiteY106" fmla="*/ 1855477 h 2237474"/>
              <a:gd name="connsiteX107" fmla="*/ 4028460 w 12192000"/>
              <a:gd name="connsiteY107" fmla="*/ 1855137 h 2237474"/>
              <a:gd name="connsiteX108" fmla="*/ 4002267 w 12192000"/>
              <a:gd name="connsiteY108" fmla="*/ 1852352 h 2237474"/>
              <a:gd name="connsiteX109" fmla="*/ 3931396 w 12192000"/>
              <a:gd name="connsiteY109" fmla="*/ 1858915 h 2237474"/>
              <a:gd name="connsiteX110" fmla="*/ 3812162 w 12192000"/>
              <a:gd name="connsiteY110" fmla="*/ 1875501 h 2237474"/>
              <a:gd name="connsiteX111" fmla="*/ 3729530 w 12192000"/>
              <a:gd name="connsiteY111" fmla="*/ 1864513 h 2237474"/>
              <a:gd name="connsiteX112" fmla="*/ 3680177 w 12192000"/>
              <a:gd name="connsiteY112" fmla="*/ 1881552 h 2237474"/>
              <a:gd name="connsiteX113" fmla="*/ 3567259 w 12192000"/>
              <a:gd name="connsiteY113" fmla="*/ 1893482 h 2237474"/>
              <a:gd name="connsiteX114" fmla="*/ 3405770 w 12192000"/>
              <a:gd name="connsiteY114" fmla="*/ 1904591 h 2237474"/>
              <a:gd name="connsiteX115" fmla="*/ 3280097 w 12192000"/>
              <a:gd name="connsiteY115" fmla="*/ 1919610 h 2237474"/>
              <a:gd name="connsiteX116" fmla="*/ 3123424 w 12192000"/>
              <a:gd name="connsiteY116" fmla="*/ 1952930 h 2237474"/>
              <a:gd name="connsiteX117" fmla="*/ 3009910 w 12192000"/>
              <a:gd name="connsiteY117" fmla="*/ 1957866 h 2237474"/>
              <a:gd name="connsiteX118" fmla="*/ 2995934 w 12192000"/>
              <a:gd name="connsiteY118" fmla="*/ 1967085 h 2237474"/>
              <a:gd name="connsiteX119" fmla="*/ 2980071 w 12192000"/>
              <a:gd name="connsiteY119" fmla="*/ 1972988 h 2237474"/>
              <a:gd name="connsiteX120" fmla="*/ 2978094 w 12192000"/>
              <a:gd name="connsiteY120" fmla="*/ 1972369 h 2237474"/>
              <a:gd name="connsiteX121" fmla="*/ 2942858 w 12192000"/>
              <a:gd name="connsiteY121" fmla="*/ 1981367 h 2237474"/>
              <a:gd name="connsiteX122" fmla="*/ 2875436 w 12192000"/>
              <a:gd name="connsiteY122" fmla="*/ 1996977 h 2237474"/>
              <a:gd name="connsiteX123" fmla="*/ 2874892 w 12192000"/>
              <a:gd name="connsiteY123" fmla="*/ 1996085 h 2237474"/>
              <a:gd name="connsiteX124" fmla="*/ 2864145 w 12192000"/>
              <a:gd name="connsiteY124" fmla="*/ 1994061 h 2237474"/>
              <a:gd name="connsiteX125" fmla="*/ 2843662 w 12192000"/>
              <a:gd name="connsiteY125" fmla="*/ 1992498 h 2237474"/>
              <a:gd name="connsiteX126" fmla="*/ 2796128 w 12192000"/>
              <a:gd name="connsiteY126" fmla="*/ 1976403 h 2237474"/>
              <a:gd name="connsiteX127" fmla="*/ 2756784 w 12192000"/>
              <a:gd name="connsiteY127" fmla="*/ 1985116 h 2237474"/>
              <a:gd name="connsiteX128" fmla="*/ 2748833 w 12192000"/>
              <a:gd name="connsiteY128" fmla="*/ 1986323 h 2237474"/>
              <a:gd name="connsiteX129" fmla="*/ 2748661 w 12192000"/>
              <a:gd name="connsiteY129" fmla="*/ 1986122 h 2237474"/>
              <a:gd name="connsiteX130" fmla="*/ 2740251 w 12192000"/>
              <a:gd name="connsiteY130" fmla="*/ 1986946 h 2237474"/>
              <a:gd name="connsiteX131" fmla="*/ 2718916 w 12192000"/>
              <a:gd name="connsiteY131" fmla="*/ 1990867 h 2237474"/>
              <a:gd name="connsiteX132" fmla="*/ 2713522 w 12192000"/>
              <a:gd name="connsiteY132" fmla="*/ 1990173 h 2237474"/>
              <a:gd name="connsiteX133" fmla="*/ 2680597 w 12192000"/>
              <a:gd name="connsiteY133" fmla="*/ 1984996 h 2237474"/>
              <a:gd name="connsiteX134" fmla="*/ 2578178 w 12192000"/>
              <a:gd name="connsiteY134" fmla="*/ 1990531 h 2237474"/>
              <a:gd name="connsiteX135" fmla="*/ 2476147 w 12192000"/>
              <a:gd name="connsiteY135" fmla="*/ 1998305 h 2237474"/>
              <a:gd name="connsiteX136" fmla="*/ 2373568 w 12192000"/>
              <a:gd name="connsiteY136" fmla="*/ 2003219 h 2237474"/>
              <a:gd name="connsiteX137" fmla="*/ 2321399 w 12192000"/>
              <a:gd name="connsiteY137" fmla="*/ 1989467 h 2237474"/>
              <a:gd name="connsiteX138" fmla="*/ 2315525 w 12192000"/>
              <a:gd name="connsiteY138" fmla="*/ 1989708 h 2237474"/>
              <a:gd name="connsiteX139" fmla="*/ 2300792 w 12192000"/>
              <a:gd name="connsiteY139" fmla="*/ 1994290 h 2237474"/>
              <a:gd name="connsiteX140" fmla="*/ 2295469 w 12192000"/>
              <a:gd name="connsiteY140" fmla="*/ 1996659 h 2237474"/>
              <a:gd name="connsiteX141" fmla="*/ 2287219 w 12192000"/>
              <a:gd name="connsiteY141" fmla="*/ 1998750 h 2237474"/>
              <a:gd name="connsiteX142" fmla="*/ 2286948 w 12192000"/>
              <a:gd name="connsiteY142" fmla="*/ 1998596 h 2237474"/>
              <a:gd name="connsiteX143" fmla="*/ 2243069 w 12192000"/>
              <a:gd name="connsiteY143" fmla="*/ 2015111 h 2237474"/>
              <a:gd name="connsiteX144" fmla="*/ 2186609 w 12192000"/>
              <a:gd name="connsiteY144" fmla="*/ 2008263 h 2237474"/>
              <a:gd name="connsiteX145" fmla="*/ 2164831 w 12192000"/>
              <a:gd name="connsiteY145" fmla="*/ 2010143 h 2237474"/>
              <a:gd name="connsiteX146" fmla="*/ 2152836 w 12192000"/>
              <a:gd name="connsiteY146" fmla="*/ 2010048 h 2237474"/>
              <a:gd name="connsiteX147" fmla="*/ 2117102 w 12192000"/>
              <a:gd name="connsiteY147" fmla="*/ 2023004 h 2237474"/>
              <a:gd name="connsiteX148" fmla="*/ 2111935 w 12192000"/>
              <a:gd name="connsiteY148" fmla="*/ 2023163 h 2237474"/>
              <a:gd name="connsiteX149" fmla="*/ 2089991 w 12192000"/>
              <a:gd name="connsiteY149" fmla="*/ 2034193 h 2237474"/>
              <a:gd name="connsiteX150" fmla="*/ 2058061 w 12192000"/>
              <a:gd name="connsiteY150" fmla="*/ 2047942 h 2237474"/>
              <a:gd name="connsiteX151" fmla="*/ 2055737 w 12192000"/>
              <a:gd name="connsiteY151" fmla="*/ 2047704 h 2237474"/>
              <a:gd name="connsiteX152" fmla="*/ 2042244 w 12192000"/>
              <a:gd name="connsiteY152" fmla="*/ 2055560 h 2237474"/>
              <a:gd name="connsiteX153" fmla="*/ 1976224 w 12192000"/>
              <a:gd name="connsiteY153" fmla="*/ 2074257 h 2237474"/>
              <a:gd name="connsiteX154" fmla="*/ 1877728 w 12192000"/>
              <a:gd name="connsiteY154" fmla="*/ 2101004 h 2237474"/>
              <a:gd name="connsiteX155" fmla="*/ 1759056 w 12192000"/>
              <a:gd name="connsiteY155" fmla="*/ 2125608 h 2237474"/>
              <a:gd name="connsiteX156" fmla="*/ 1637948 w 12192000"/>
              <a:gd name="connsiteY156" fmla="*/ 2172597 h 2237474"/>
              <a:gd name="connsiteX157" fmla="*/ 1434549 w 12192000"/>
              <a:gd name="connsiteY157" fmla="*/ 2234522 h 2237474"/>
              <a:gd name="connsiteX158" fmla="*/ 1398481 w 12192000"/>
              <a:gd name="connsiteY158" fmla="*/ 2237074 h 2237474"/>
              <a:gd name="connsiteX159" fmla="*/ 1398407 w 12192000"/>
              <a:gd name="connsiteY159" fmla="*/ 2237095 h 2237474"/>
              <a:gd name="connsiteX160" fmla="*/ 1370962 w 12192000"/>
              <a:gd name="connsiteY160" fmla="*/ 2237474 h 2237474"/>
              <a:gd name="connsiteX161" fmla="*/ 1356367 w 12192000"/>
              <a:gd name="connsiteY161" fmla="*/ 2235089 h 2237474"/>
              <a:gd name="connsiteX162" fmla="*/ 1324828 w 12192000"/>
              <a:gd name="connsiteY162" fmla="*/ 2231968 h 2237474"/>
              <a:gd name="connsiteX163" fmla="*/ 1297744 w 12192000"/>
              <a:gd name="connsiteY163" fmla="*/ 2235849 h 2237474"/>
              <a:gd name="connsiteX164" fmla="*/ 1286236 w 12192000"/>
              <a:gd name="connsiteY164" fmla="*/ 2233135 h 2237474"/>
              <a:gd name="connsiteX165" fmla="*/ 1283504 w 12192000"/>
              <a:gd name="connsiteY165" fmla="*/ 2233797 h 2237474"/>
              <a:gd name="connsiteX166" fmla="*/ 1279765 w 12192000"/>
              <a:gd name="connsiteY166" fmla="*/ 2229639 h 2237474"/>
              <a:gd name="connsiteX167" fmla="*/ 1195347 w 12192000"/>
              <a:gd name="connsiteY167" fmla="*/ 2212354 h 2237474"/>
              <a:gd name="connsiteX168" fmla="*/ 970251 w 12192000"/>
              <a:gd name="connsiteY168" fmla="*/ 2221029 h 2237474"/>
              <a:gd name="connsiteX169" fmla="*/ 812914 w 12192000"/>
              <a:gd name="connsiteY169" fmla="*/ 2202752 h 2237474"/>
              <a:gd name="connsiteX170" fmla="*/ 800195 w 12192000"/>
              <a:gd name="connsiteY170" fmla="*/ 2209407 h 2237474"/>
              <a:gd name="connsiteX171" fmla="*/ 784978 w 12192000"/>
              <a:gd name="connsiteY171" fmla="*/ 2212360 h 2237474"/>
              <a:gd name="connsiteX172" fmla="*/ 681987 w 12192000"/>
              <a:gd name="connsiteY172" fmla="*/ 2216757 h 2237474"/>
              <a:gd name="connsiteX173" fmla="*/ 669923 w 12192000"/>
              <a:gd name="connsiteY173" fmla="*/ 2211682 h 2237474"/>
              <a:gd name="connsiteX174" fmla="*/ 648680 w 12192000"/>
              <a:gd name="connsiteY174" fmla="*/ 2206229 h 2237474"/>
              <a:gd name="connsiteX175" fmla="*/ 597225 w 12192000"/>
              <a:gd name="connsiteY175" fmla="*/ 2180999 h 2237474"/>
              <a:gd name="connsiteX176" fmla="*/ 558449 w 12192000"/>
              <a:gd name="connsiteY176" fmla="*/ 2182346 h 2237474"/>
              <a:gd name="connsiteX177" fmla="*/ 550517 w 12192000"/>
              <a:gd name="connsiteY177" fmla="*/ 2182060 h 2237474"/>
              <a:gd name="connsiteX178" fmla="*/ 550309 w 12192000"/>
              <a:gd name="connsiteY178" fmla="*/ 2181825 h 2237474"/>
              <a:gd name="connsiteX179" fmla="*/ 541836 w 12192000"/>
              <a:gd name="connsiteY179" fmla="*/ 2181063 h 2237474"/>
              <a:gd name="connsiteX180" fmla="*/ 536057 w 12192000"/>
              <a:gd name="connsiteY180" fmla="*/ 2181537 h 2237474"/>
              <a:gd name="connsiteX181" fmla="*/ 520671 w 12192000"/>
              <a:gd name="connsiteY181" fmla="*/ 2180980 h 2237474"/>
              <a:gd name="connsiteX182" fmla="*/ 515024 w 12192000"/>
              <a:gd name="connsiteY182" fmla="*/ 2179258 h 2237474"/>
              <a:gd name="connsiteX183" fmla="*/ 512278 w 12192000"/>
              <a:gd name="connsiteY183" fmla="*/ 2176369 h 2237474"/>
              <a:gd name="connsiteX184" fmla="*/ 480419 w 12192000"/>
              <a:gd name="connsiteY184" fmla="*/ 2167807 h 2237474"/>
              <a:gd name="connsiteX185" fmla="*/ 413835 w 12192000"/>
              <a:gd name="connsiteY185" fmla="*/ 2156783 h 2237474"/>
              <a:gd name="connsiteX186" fmla="*/ 376513 w 12192000"/>
              <a:gd name="connsiteY186" fmla="*/ 2154014 h 2237474"/>
              <a:gd name="connsiteX187" fmla="*/ 273386 w 12192000"/>
              <a:gd name="connsiteY187" fmla="*/ 2142551 h 2237474"/>
              <a:gd name="connsiteX188" fmla="*/ 169207 w 12192000"/>
              <a:gd name="connsiteY188" fmla="*/ 2128100 h 2237474"/>
              <a:gd name="connsiteX189" fmla="*/ 93149 w 12192000"/>
              <a:gd name="connsiteY189" fmla="*/ 2105324 h 2237474"/>
              <a:gd name="connsiteX190" fmla="*/ 88109 w 12192000"/>
              <a:gd name="connsiteY190" fmla="*/ 2106704 h 2237474"/>
              <a:gd name="connsiteX191" fmla="*/ 80022 w 12192000"/>
              <a:gd name="connsiteY191" fmla="*/ 2107254 h 2237474"/>
              <a:gd name="connsiteX192" fmla="*/ 79717 w 12192000"/>
              <a:gd name="connsiteY192" fmla="*/ 2107046 h 2237474"/>
              <a:gd name="connsiteX193" fmla="*/ 72352 w 12192000"/>
              <a:gd name="connsiteY193" fmla="*/ 2107991 h 2237474"/>
              <a:gd name="connsiteX194" fmla="*/ 37645 w 12192000"/>
              <a:gd name="connsiteY194" fmla="*/ 2115401 h 2237474"/>
              <a:gd name="connsiteX195" fmla="*/ 4572 w 12192000"/>
              <a:gd name="connsiteY195" fmla="*/ 2111091 h 2237474"/>
              <a:gd name="connsiteX196" fmla="*/ 0 w 12192000"/>
              <a:gd name="connsiteY196" fmla="*/ 2110468 h 2237474"/>
              <a:gd name="connsiteX197" fmla="*/ 0 w 12192000"/>
              <a:gd name="connsiteY19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92727 w 12192000"/>
              <a:gd name="connsiteY65" fmla="*/ 1623628 h 2237474"/>
              <a:gd name="connsiteX66" fmla="*/ 7031309 w 12192000"/>
              <a:gd name="connsiteY66" fmla="*/ 1619451 h 2237474"/>
              <a:gd name="connsiteX67" fmla="*/ 6900177 w 12192000"/>
              <a:gd name="connsiteY67" fmla="*/ 1636016 h 2237474"/>
              <a:gd name="connsiteX68" fmla="*/ 6795372 w 12192000"/>
              <a:gd name="connsiteY68" fmla="*/ 1644845 h 2237474"/>
              <a:gd name="connsiteX69" fmla="*/ 6692251 w 12192000"/>
              <a:gd name="connsiteY69" fmla="*/ 1656357 h 2237474"/>
              <a:gd name="connsiteX70" fmla="*/ 6655235 w 12192000"/>
              <a:gd name="connsiteY70" fmla="*/ 1661869 h 2237474"/>
              <a:gd name="connsiteX71" fmla="*/ 6554894 w 12192000"/>
              <a:gd name="connsiteY71" fmla="*/ 1664428 h 2237474"/>
              <a:gd name="connsiteX72" fmla="*/ 6516595 w 12192000"/>
              <a:gd name="connsiteY72" fmla="*/ 1667475 h 2237474"/>
              <a:gd name="connsiteX73" fmla="*/ 6508541 w 12192000"/>
              <a:gd name="connsiteY73" fmla="*/ 1668757 h 2237474"/>
              <a:gd name="connsiteX74" fmla="*/ 6471012 w 12192000"/>
              <a:gd name="connsiteY74" fmla="*/ 1678604 h 2237474"/>
              <a:gd name="connsiteX75" fmla="*/ 6364035 w 12192000"/>
              <a:gd name="connsiteY75" fmla="*/ 1667683 h 2237474"/>
              <a:gd name="connsiteX76" fmla="*/ 6280959 w 12192000"/>
              <a:gd name="connsiteY76" fmla="*/ 1689329 h 2237474"/>
              <a:gd name="connsiteX77" fmla="*/ 6243319 w 12192000"/>
              <a:gd name="connsiteY77" fmla="*/ 1695560 h 2237474"/>
              <a:gd name="connsiteX78" fmla="*/ 6098321 w 12192000"/>
              <a:gd name="connsiteY78" fmla="*/ 1721646 h 2237474"/>
              <a:gd name="connsiteX79" fmla="*/ 5880652 w 12192000"/>
              <a:gd name="connsiteY79" fmla="*/ 1779643 h 2237474"/>
              <a:gd name="connsiteX80" fmla="*/ 5785959 w 12192000"/>
              <a:gd name="connsiteY80" fmla="*/ 1775307 h 2237474"/>
              <a:gd name="connsiteX81" fmla="*/ 5643534 w 12192000"/>
              <a:gd name="connsiteY81" fmla="*/ 1802919 h 2237474"/>
              <a:gd name="connsiteX82" fmla="*/ 5518799 w 12192000"/>
              <a:gd name="connsiteY82" fmla="*/ 1818312 h 2237474"/>
              <a:gd name="connsiteX83" fmla="*/ 5505014 w 12192000"/>
              <a:gd name="connsiteY83" fmla="*/ 1819259 h 2237474"/>
              <a:gd name="connsiteX84" fmla="*/ 5453307 w 12192000"/>
              <a:gd name="connsiteY84" fmla="*/ 1815450 h 2237474"/>
              <a:gd name="connsiteX85" fmla="*/ 5221533 w 12192000"/>
              <a:gd name="connsiteY85" fmla="*/ 1846950 h 2237474"/>
              <a:gd name="connsiteX86" fmla="*/ 5149802 w 12192000"/>
              <a:gd name="connsiteY86" fmla="*/ 1844846 h 2237474"/>
              <a:gd name="connsiteX87" fmla="*/ 5114927 w 12192000"/>
              <a:gd name="connsiteY87" fmla="*/ 1847827 h 2237474"/>
              <a:gd name="connsiteX88" fmla="*/ 5108970 w 12192000"/>
              <a:gd name="connsiteY88" fmla="*/ 1847935 h 2237474"/>
              <a:gd name="connsiteX89" fmla="*/ 5067961 w 12192000"/>
              <a:gd name="connsiteY89" fmla="*/ 1845917 h 2237474"/>
              <a:gd name="connsiteX90" fmla="*/ 5007075 w 12192000"/>
              <a:gd name="connsiteY90" fmla="*/ 1838626 h 2237474"/>
              <a:gd name="connsiteX91" fmla="*/ 4944087 w 12192000"/>
              <a:gd name="connsiteY91" fmla="*/ 1823332 h 2237474"/>
              <a:gd name="connsiteX92" fmla="*/ 4907662 w 12192000"/>
              <a:gd name="connsiteY92" fmla="*/ 1816900 h 2237474"/>
              <a:gd name="connsiteX93" fmla="*/ 4882386 w 12192000"/>
              <a:gd name="connsiteY93" fmla="*/ 1809844 h 2237474"/>
              <a:gd name="connsiteX94" fmla="*/ 4811440 w 12192000"/>
              <a:gd name="connsiteY94" fmla="*/ 1804655 h 2237474"/>
              <a:gd name="connsiteX95" fmla="*/ 4691075 w 12192000"/>
              <a:gd name="connsiteY95" fmla="*/ 1801389 h 2237474"/>
              <a:gd name="connsiteX96" fmla="*/ 4611738 w 12192000"/>
              <a:gd name="connsiteY96" fmla="*/ 1776964 h 2237474"/>
              <a:gd name="connsiteX97" fmla="*/ 4560070 w 12192000"/>
              <a:gd name="connsiteY97" fmla="*/ 1785640 h 2237474"/>
              <a:gd name="connsiteX98" fmla="*/ 4536503 w 12192000"/>
              <a:gd name="connsiteY98" fmla="*/ 1785334 h 2237474"/>
              <a:gd name="connsiteX99" fmla="*/ 4513724 w 12192000"/>
              <a:gd name="connsiteY99" fmla="*/ 1791996 h 2237474"/>
              <a:gd name="connsiteX100" fmla="*/ 4459810 w 12192000"/>
              <a:gd name="connsiteY100" fmla="*/ 1797886 h 2237474"/>
              <a:gd name="connsiteX101" fmla="*/ 4379064 w 12192000"/>
              <a:gd name="connsiteY101" fmla="*/ 1817177 h 2237474"/>
              <a:gd name="connsiteX102" fmla="*/ 4290981 w 12192000"/>
              <a:gd name="connsiteY102" fmla="*/ 1839677 h 2237474"/>
              <a:gd name="connsiteX103" fmla="*/ 4238372 w 12192000"/>
              <a:gd name="connsiteY103" fmla="*/ 1851480 h 2237474"/>
              <a:gd name="connsiteX104" fmla="*/ 4232517 w 12192000"/>
              <a:gd name="connsiteY104" fmla="*/ 1852567 h 2237474"/>
              <a:gd name="connsiteX105" fmla="*/ 4191732 w 12192000"/>
              <a:gd name="connsiteY105" fmla="*/ 1857328 h 2237474"/>
              <a:gd name="connsiteX106" fmla="*/ 4065532 w 12192000"/>
              <a:gd name="connsiteY106" fmla="*/ 1855477 h 2237474"/>
              <a:gd name="connsiteX107" fmla="*/ 4028460 w 12192000"/>
              <a:gd name="connsiteY107" fmla="*/ 1855137 h 2237474"/>
              <a:gd name="connsiteX108" fmla="*/ 4002267 w 12192000"/>
              <a:gd name="connsiteY108" fmla="*/ 1852352 h 2237474"/>
              <a:gd name="connsiteX109" fmla="*/ 3931396 w 12192000"/>
              <a:gd name="connsiteY109" fmla="*/ 1858915 h 2237474"/>
              <a:gd name="connsiteX110" fmla="*/ 3812162 w 12192000"/>
              <a:gd name="connsiteY110" fmla="*/ 1875501 h 2237474"/>
              <a:gd name="connsiteX111" fmla="*/ 3729530 w 12192000"/>
              <a:gd name="connsiteY111" fmla="*/ 1864513 h 2237474"/>
              <a:gd name="connsiteX112" fmla="*/ 3680177 w 12192000"/>
              <a:gd name="connsiteY112" fmla="*/ 1881552 h 2237474"/>
              <a:gd name="connsiteX113" fmla="*/ 3567259 w 12192000"/>
              <a:gd name="connsiteY113" fmla="*/ 1893482 h 2237474"/>
              <a:gd name="connsiteX114" fmla="*/ 3405770 w 12192000"/>
              <a:gd name="connsiteY114" fmla="*/ 1904591 h 2237474"/>
              <a:gd name="connsiteX115" fmla="*/ 3280097 w 12192000"/>
              <a:gd name="connsiteY115" fmla="*/ 1919610 h 2237474"/>
              <a:gd name="connsiteX116" fmla="*/ 3123424 w 12192000"/>
              <a:gd name="connsiteY116" fmla="*/ 1952930 h 2237474"/>
              <a:gd name="connsiteX117" fmla="*/ 3009910 w 12192000"/>
              <a:gd name="connsiteY117" fmla="*/ 1957866 h 2237474"/>
              <a:gd name="connsiteX118" fmla="*/ 2995934 w 12192000"/>
              <a:gd name="connsiteY118" fmla="*/ 1967085 h 2237474"/>
              <a:gd name="connsiteX119" fmla="*/ 2980071 w 12192000"/>
              <a:gd name="connsiteY119" fmla="*/ 1972988 h 2237474"/>
              <a:gd name="connsiteX120" fmla="*/ 2978094 w 12192000"/>
              <a:gd name="connsiteY120" fmla="*/ 1972369 h 2237474"/>
              <a:gd name="connsiteX121" fmla="*/ 2942858 w 12192000"/>
              <a:gd name="connsiteY121" fmla="*/ 1981367 h 2237474"/>
              <a:gd name="connsiteX122" fmla="*/ 2875436 w 12192000"/>
              <a:gd name="connsiteY122" fmla="*/ 1996977 h 2237474"/>
              <a:gd name="connsiteX123" fmla="*/ 2874892 w 12192000"/>
              <a:gd name="connsiteY123" fmla="*/ 1996085 h 2237474"/>
              <a:gd name="connsiteX124" fmla="*/ 2864145 w 12192000"/>
              <a:gd name="connsiteY124" fmla="*/ 1994061 h 2237474"/>
              <a:gd name="connsiteX125" fmla="*/ 2843662 w 12192000"/>
              <a:gd name="connsiteY125" fmla="*/ 1992498 h 2237474"/>
              <a:gd name="connsiteX126" fmla="*/ 2796128 w 12192000"/>
              <a:gd name="connsiteY126" fmla="*/ 1976403 h 2237474"/>
              <a:gd name="connsiteX127" fmla="*/ 2756784 w 12192000"/>
              <a:gd name="connsiteY127" fmla="*/ 1985116 h 2237474"/>
              <a:gd name="connsiteX128" fmla="*/ 2748833 w 12192000"/>
              <a:gd name="connsiteY128" fmla="*/ 1986323 h 2237474"/>
              <a:gd name="connsiteX129" fmla="*/ 2748661 w 12192000"/>
              <a:gd name="connsiteY129" fmla="*/ 1986122 h 2237474"/>
              <a:gd name="connsiteX130" fmla="*/ 2740251 w 12192000"/>
              <a:gd name="connsiteY130" fmla="*/ 1986946 h 2237474"/>
              <a:gd name="connsiteX131" fmla="*/ 2718916 w 12192000"/>
              <a:gd name="connsiteY131" fmla="*/ 1990867 h 2237474"/>
              <a:gd name="connsiteX132" fmla="*/ 2713522 w 12192000"/>
              <a:gd name="connsiteY132" fmla="*/ 1990173 h 2237474"/>
              <a:gd name="connsiteX133" fmla="*/ 2680597 w 12192000"/>
              <a:gd name="connsiteY133" fmla="*/ 1984996 h 2237474"/>
              <a:gd name="connsiteX134" fmla="*/ 2578178 w 12192000"/>
              <a:gd name="connsiteY134" fmla="*/ 1990531 h 2237474"/>
              <a:gd name="connsiteX135" fmla="*/ 2476147 w 12192000"/>
              <a:gd name="connsiteY135" fmla="*/ 1998305 h 2237474"/>
              <a:gd name="connsiteX136" fmla="*/ 2373568 w 12192000"/>
              <a:gd name="connsiteY136" fmla="*/ 2003219 h 2237474"/>
              <a:gd name="connsiteX137" fmla="*/ 2321399 w 12192000"/>
              <a:gd name="connsiteY137" fmla="*/ 1989467 h 2237474"/>
              <a:gd name="connsiteX138" fmla="*/ 2315525 w 12192000"/>
              <a:gd name="connsiteY138" fmla="*/ 1989708 h 2237474"/>
              <a:gd name="connsiteX139" fmla="*/ 2300792 w 12192000"/>
              <a:gd name="connsiteY139" fmla="*/ 1994290 h 2237474"/>
              <a:gd name="connsiteX140" fmla="*/ 2295469 w 12192000"/>
              <a:gd name="connsiteY140" fmla="*/ 1996659 h 2237474"/>
              <a:gd name="connsiteX141" fmla="*/ 2287219 w 12192000"/>
              <a:gd name="connsiteY141" fmla="*/ 1998750 h 2237474"/>
              <a:gd name="connsiteX142" fmla="*/ 2286948 w 12192000"/>
              <a:gd name="connsiteY142" fmla="*/ 1998596 h 2237474"/>
              <a:gd name="connsiteX143" fmla="*/ 2243069 w 12192000"/>
              <a:gd name="connsiteY143" fmla="*/ 2015111 h 2237474"/>
              <a:gd name="connsiteX144" fmla="*/ 2186609 w 12192000"/>
              <a:gd name="connsiteY144" fmla="*/ 2008263 h 2237474"/>
              <a:gd name="connsiteX145" fmla="*/ 2164831 w 12192000"/>
              <a:gd name="connsiteY145" fmla="*/ 2010143 h 2237474"/>
              <a:gd name="connsiteX146" fmla="*/ 2152836 w 12192000"/>
              <a:gd name="connsiteY146" fmla="*/ 2010048 h 2237474"/>
              <a:gd name="connsiteX147" fmla="*/ 2117102 w 12192000"/>
              <a:gd name="connsiteY147" fmla="*/ 2023004 h 2237474"/>
              <a:gd name="connsiteX148" fmla="*/ 2111935 w 12192000"/>
              <a:gd name="connsiteY148" fmla="*/ 2023163 h 2237474"/>
              <a:gd name="connsiteX149" fmla="*/ 2089991 w 12192000"/>
              <a:gd name="connsiteY149" fmla="*/ 2034193 h 2237474"/>
              <a:gd name="connsiteX150" fmla="*/ 2058061 w 12192000"/>
              <a:gd name="connsiteY150" fmla="*/ 2047942 h 2237474"/>
              <a:gd name="connsiteX151" fmla="*/ 2055737 w 12192000"/>
              <a:gd name="connsiteY151" fmla="*/ 2047704 h 2237474"/>
              <a:gd name="connsiteX152" fmla="*/ 2042244 w 12192000"/>
              <a:gd name="connsiteY152" fmla="*/ 2055560 h 2237474"/>
              <a:gd name="connsiteX153" fmla="*/ 1976224 w 12192000"/>
              <a:gd name="connsiteY153" fmla="*/ 2074257 h 2237474"/>
              <a:gd name="connsiteX154" fmla="*/ 1877728 w 12192000"/>
              <a:gd name="connsiteY154" fmla="*/ 2101004 h 2237474"/>
              <a:gd name="connsiteX155" fmla="*/ 1759056 w 12192000"/>
              <a:gd name="connsiteY155" fmla="*/ 2125608 h 2237474"/>
              <a:gd name="connsiteX156" fmla="*/ 1637948 w 12192000"/>
              <a:gd name="connsiteY156" fmla="*/ 2172597 h 2237474"/>
              <a:gd name="connsiteX157" fmla="*/ 1434549 w 12192000"/>
              <a:gd name="connsiteY157" fmla="*/ 2234522 h 2237474"/>
              <a:gd name="connsiteX158" fmla="*/ 1398481 w 12192000"/>
              <a:gd name="connsiteY158" fmla="*/ 2237074 h 2237474"/>
              <a:gd name="connsiteX159" fmla="*/ 1398407 w 12192000"/>
              <a:gd name="connsiteY159" fmla="*/ 2237095 h 2237474"/>
              <a:gd name="connsiteX160" fmla="*/ 1370962 w 12192000"/>
              <a:gd name="connsiteY160" fmla="*/ 2237474 h 2237474"/>
              <a:gd name="connsiteX161" fmla="*/ 1356367 w 12192000"/>
              <a:gd name="connsiteY161" fmla="*/ 2235089 h 2237474"/>
              <a:gd name="connsiteX162" fmla="*/ 1324828 w 12192000"/>
              <a:gd name="connsiteY162" fmla="*/ 2231968 h 2237474"/>
              <a:gd name="connsiteX163" fmla="*/ 1297744 w 12192000"/>
              <a:gd name="connsiteY163" fmla="*/ 2235849 h 2237474"/>
              <a:gd name="connsiteX164" fmla="*/ 1286236 w 12192000"/>
              <a:gd name="connsiteY164" fmla="*/ 2233135 h 2237474"/>
              <a:gd name="connsiteX165" fmla="*/ 1283504 w 12192000"/>
              <a:gd name="connsiteY165" fmla="*/ 2233797 h 2237474"/>
              <a:gd name="connsiteX166" fmla="*/ 1279765 w 12192000"/>
              <a:gd name="connsiteY166" fmla="*/ 2229639 h 2237474"/>
              <a:gd name="connsiteX167" fmla="*/ 1195347 w 12192000"/>
              <a:gd name="connsiteY167" fmla="*/ 2212354 h 2237474"/>
              <a:gd name="connsiteX168" fmla="*/ 970251 w 12192000"/>
              <a:gd name="connsiteY168" fmla="*/ 2221029 h 2237474"/>
              <a:gd name="connsiteX169" fmla="*/ 812914 w 12192000"/>
              <a:gd name="connsiteY169" fmla="*/ 2202752 h 2237474"/>
              <a:gd name="connsiteX170" fmla="*/ 800195 w 12192000"/>
              <a:gd name="connsiteY170" fmla="*/ 2209407 h 2237474"/>
              <a:gd name="connsiteX171" fmla="*/ 784978 w 12192000"/>
              <a:gd name="connsiteY171" fmla="*/ 2212360 h 2237474"/>
              <a:gd name="connsiteX172" fmla="*/ 681987 w 12192000"/>
              <a:gd name="connsiteY172" fmla="*/ 2216757 h 2237474"/>
              <a:gd name="connsiteX173" fmla="*/ 669923 w 12192000"/>
              <a:gd name="connsiteY173" fmla="*/ 2211682 h 2237474"/>
              <a:gd name="connsiteX174" fmla="*/ 648680 w 12192000"/>
              <a:gd name="connsiteY174" fmla="*/ 2206229 h 2237474"/>
              <a:gd name="connsiteX175" fmla="*/ 597225 w 12192000"/>
              <a:gd name="connsiteY175" fmla="*/ 2180999 h 2237474"/>
              <a:gd name="connsiteX176" fmla="*/ 558449 w 12192000"/>
              <a:gd name="connsiteY176" fmla="*/ 2182346 h 2237474"/>
              <a:gd name="connsiteX177" fmla="*/ 550517 w 12192000"/>
              <a:gd name="connsiteY177" fmla="*/ 2182060 h 2237474"/>
              <a:gd name="connsiteX178" fmla="*/ 550309 w 12192000"/>
              <a:gd name="connsiteY178" fmla="*/ 2181825 h 2237474"/>
              <a:gd name="connsiteX179" fmla="*/ 541836 w 12192000"/>
              <a:gd name="connsiteY179" fmla="*/ 2181063 h 2237474"/>
              <a:gd name="connsiteX180" fmla="*/ 536057 w 12192000"/>
              <a:gd name="connsiteY180" fmla="*/ 2181537 h 2237474"/>
              <a:gd name="connsiteX181" fmla="*/ 520671 w 12192000"/>
              <a:gd name="connsiteY181" fmla="*/ 2180980 h 2237474"/>
              <a:gd name="connsiteX182" fmla="*/ 515024 w 12192000"/>
              <a:gd name="connsiteY182" fmla="*/ 2179258 h 2237474"/>
              <a:gd name="connsiteX183" fmla="*/ 512278 w 12192000"/>
              <a:gd name="connsiteY183" fmla="*/ 2176369 h 2237474"/>
              <a:gd name="connsiteX184" fmla="*/ 480419 w 12192000"/>
              <a:gd name="connsiteY184" fmla="*/ 2167807 h 2237474"/>
              <a:gd name="connsiteX185" fmla="*/ 413835 w 12192000"/>
              <a:gd name="connsiteY185" fmla="*/ 2156783 h 2237474"/>
              <a:gd name="connsiteX186" fmla="*/ 376513 w 12192000"/>
              <a:gd name="connsiteY186" fmla="*/ 2154014 h 2237474"/>
              <a:gd name="connsiteX187" fmla="*/ 273386 w 12192000"/>
              <a:gd name="connsiteY187" fmla="*/ 2142551 h 2237474"/>
              <a:gd name="connsiteX188" fmla="*/ 169207 w 12192000"/>
              <a:gd name="connsiteY188" fmla="*/ 2128100 h 2237474"/>
              <a:gd name="connsiteX189" fmla="*/ 93149 w 12192000"/>
              <a:gd name="connsiteY189" fmla="*/ 2105324 h 2237474"/>
              <a:gd name="connsiteX190" fmla="*/ 88109 w 12192000"/>
              <a:gd name="connsiteY190" fmla="*/ 2106704 h 2237474"/>
              <a:gd name="connsiteX191" fmla="*/ 80022 w 12192000"/>
              <a:gd name="connsiteY191" fmla="*/ 2107254 h 2237474"/>
              <a:gd name="connsiteX192" fmla="*/ 79717 w 12192000"/>
              <a:gd name="connsiteY192" fmla="*/ 2107046 h 2237474"/>
              <a:gd name="connsiteX193" fmla="*/ 72352 w 12192000"/>
              <a:gd name="connsiteY193" fmla="*/ 2107991 h 2237474"/>
              <a:gd name="connsiteX194" fmla="*/ 37645 w 12192000"/>
              <a:gd name="connsiteY194" fmla="*/ 2115401 h 2237474"/>
              <a:gd name="connsiteX195" fmla="*/ 4572 w 12192000"/>
              <a:gd name="connsiteY195" fmla="*/ 2111091 h 2237474"/>
              <a:gd name="connsiteX196" fmla="*/ 0 w 12192000"/>
              <a:gd name="connsiteY196" fmla="*/ 2110468 h 2237474"/>
              <a:gd name="connsiteX197" fmla="*/ 0 w 12192000"/>
              <a:gd name="connsiteY19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31309 w 12192000"/>
              <a:gd name="connsiteY65" fmla="*/ 1619451 h 2237474"/>
              <a:gd name="connsiteX66" fmla="*/ 6900177 w 12192000"/>
              <a:gd name="connsiteY66" fmla="*/ 1636016 h 2237474"/>
              <a:gd name="connsiteX67" fmla="*/ 6795372 w 12192000"/>
              <a:gd name="connsiteY67" fmla="*/ 1644845 h 2237474"/>
              <a:gd name="connsiteX68" fmla="*/ 6692251 w 12192000"/>
              <a:gd name="connsiteY68" fmla="*/ 1656357 h 2237474"/>
              <a:gd name="connsiteX69" fmla="*/ 6655235 w 12192000"/>
              <a:gd name="connsiteY69" fmla="*/ 1661869 h 2237474"/>
              <a:gd name="connsiteX70" fmla="*/ 6554894 w 12192000"/>
              <a:gd name="connsiteY70" fmla="*/ 1664428 h 2237474"/>
              <a:gd name="connsiteX71" fmla="*/ 6516595 w 12192000"/>
              <a:gd name="connsiteY71" fmla="*/ 1667475 h 2237474"/>
              <a:gd name="connsiteX72" fmla="*/ 6508541 w 12192000"/>
              <a:gd name="connsiteY72" fmla="*/ 1668757 h 2237474"/>
              <a:gd name="connsiteX73" fmla="*/ 6471012 w 12192000"/>
              <a:gd name="connsiteY73" fmla="*/ 1678604 h 2237474"/>
              <a:gd name="connsiteX74" fmla="*/ 6364035 w 12192000"/>
              <a:gd name="connsiteY74" fmla="*/ 1667683 h 2237474"/>
              <a:gd name="connsiteX75" fmla="*/ 6280959 w 12192000"/>
              <a:gd name="connsiteY75" fmla="*/ 1689329 h 2237474"/>
              <a:gd name="connsiteX76" fmla="*/ 6243319 w 12192000"/>
              <a:gd name="connsiteY76" fmla="*/ 1695560 h 2237474"/>
              <a:gd name="connsiteX77" fmla="*/ 6098321 w 12192000"/>
              <a:gd name="connsiteY77" fmla="*/ 1721646 h 2237474"/>
              <a:gd name="connsiteX78" fmla="*/ 5880652 w 12192000"/>
              <a:gd name="connsiteY78" fmla="*/ 1779643 h 2237474"/>
              <a:gd name="connsiteX79" fmla="*/ 5785959 w 12192000"/>
              <a:gd name="connsiteY79" fmla="*/ 1775307 h 2237474"/>
              <a:gd name="connsiteX80" fmla="*/ 5643534 w 12192000"/>
              <a:gd name="connsiteY80" fmla="*/ 1802919 h 2237474"/>
              <a:gd name="connsiteX81" fmla="*/ 5518799 w 12192000"/>
              <a:gd name="connsiteY81" fmla="*/ 1818312 h 2237474"/>
              <a:gd name="connsiteX82" fmla="*/ 5505014 w 12192000"/>
              <a:gd name="connsiteY82" fmla="*/ 1819259 h 2237474"/>
              <a:gd name="connsiteX83" fmla="*/ 5453307 w 12192000"/>
              <a:gd name="connsiteY83" fmla="*/ 1815450 h 2237474"/>
              <a:gd name="connsiteX84" fmla="*/ 5221533 w 12192000"/>
              <a:gd name="connsiteY84" fmla="*/ 1846950 h 2237474"/>
              <a:gd name="connsiteX85" fmla="*/ 5149802 w 12192000"/>
              <a:gd name="connsiteY85" fmla="*/ 1844846 h 2237474"/>
              <a:gd name="connsiteX86" fmla="*/ 5114927 w 12192000"/>
              <a:gd name="connsiteY86" fmla="*/ 1847827 h 2237474"/>
              <a:gd name="connsiteX87" fmla="*/ 5108970 w 12192000"/>
              <a:gd name="connsiteY87" fmla="*/ 1847935 h 2237474"/>
              <a:gd name="connsiteX88" fmla="*/ 5067961 w 12192000"/>
              <a:gd name="connsiteY88" fmla="*/ 1845917 h 2237474"/>
              <a:gd name="connsiteX89" fmla="*/ 5007075 w 12192000"/>
              <a:gd name="connsiteY89" fmla="*/ 1838626 h 2237474"/>
              <a:gd name="connsiteX90" fmla="*/ 4944087 w 12192000"/>
              <a:gd name="connsiteY90" fmla="*/ 1823332 h 2237474"/>
              <a:gd name="connsiteX91" fmla="*/ 4907662 w 12192000"/>
              <a:gd name="connsiteY91" fmla="*/ 1816900 h 2237474"/>
              <a:gd name="connsiteX92" fmla="*/ 4882386 w 12192000"/>
              <a:gd name="connsiteY92" fmla="*/ 1809844 h 2237474"/>
              <a:gd name="connsiteX93" fmla="*/ 4811440 w 12192000"/>
              <a:gd name="connsiteY93" fmla="*/ 1804655 h 2237474"/>
              <a:gd name="connsiteX94" fmla="*/ 4691075 w 12192000"/>
              <a:gd name="connsiteY94" fmla="*/ 1801389 h 2237474"/>
              <a:gd name="connsiteX95" fmla="*/ 4611738 w 12192000"/>
              <a:gd name="connsiteY95" fmla="*/ 1776964 h 2237474"/>
              <a:gd name="connsiteX96" fmla="*/ 4560070 w 12192000"/>
              <a:gd name="connsiteY96" fmla="*/ 1785640 h 2237474"/>
              <a:gd name="connsiteX97" fmla="*/ 4536503 w 12192000"/>
              <a:gd name="connsiteY97" fmla="*/ 1785334 h 2237474"/>
              <a:gd name="connsiteX98" fmla="*/ 4513724 w 12192000"/>
              <a:gd name="connsiteY98" fmla="*/ 1791996 h 2237474"/>
              <a:gd name="connsiteX99" fmla="*/ 4459810 w 12192000"/>
              <a:gd name="connsiteY99" fmla="*/ 1797886 h 2237474"/>
              <a:gd name="connsiteX100" fmla="*/ 4379064 w 12192000"/>
              <a:gd name="connsiteY100" fmla="*/ 1817177 h 2237474"/>
              <a:gd name="connsiteX101" fmla="*/ 4290981 w 12192000"/>
              <a:gd name="connsiteY101" fmla="*/ 1839677 h 2237474"/>
              <a:gd name="connsiteX102" fmla="*/ 4238372 w 12192000"/>
              <a:gd name="connsiteY102" fmla="*/ 1851480 h 2237474"/>
              <a:gd name="connsiteX103" fmla="*/ 4232517 w 12192000"/>
              <a:gd name="connsiteY103" fmla="*/ 1852567 h 2237474"/>
              <a:gd name="connsiteX104" fmla="*/ 4191732 w 12192000"/>
              <a:gd name="connsiteY104" fmla="*/ 1857328 h 2237474"/>
              <a:gd name="connsiteX105" fmla="*/ 4065532 w 12192000"/>
              <a:gd name="connsiteY105" fmla="*/ 1855477 h 2237474"/>
              <a:gd name="connsiteX106" fmla="*/ 4028460 w 12192000"/>
              <a:gd name="connsiteY106" fmla="*/ 1855137 h 2237474"/>
              <a:gd name="connsiteX107" fmla="*/ 4002267 w 12192000"/>
              <a:gd name="connsiteY107" fmla="*/ 1852352 h 2237474"/>
              <a:gd name="connsiteX108" fmla="*/ 3931396 w 12192000"/>
              <a:gd name="connsiteY108" fmla="*/ 1858915 h 2237474"/>
              <a:gd name="connsiteX109" fmla="*/ 3812162 w 12192000"/>
              <a:gd name="connsiteY109" fmla="*/ 1875501 h 2237474"/>
              <a:gd name="connsiteX110" fmla="*/ 3729530 w 12192000"/>
              <a:gd name="connsiteY110" fmla="*/ 1864513 h 2237474"/>
              <a:gd name="connsiteX111" fmla="*/ 3680177 w 12192000"/>
              <a:gd name="connsiteY111" fmla="*/ 1881552 h 2237474"/>
              <a:gd name="connsiteX112" fmla="*/ 3567259 w 12192000"/>
              <a:gd name="connsiteY112" fmla="*/ 1893482 h 2237474"/>
              <a:gd name="connsiteX113" fmla="*/ 3405770 w 12192000"/>
              <a:gd name="connsiteY113" fmla="*/ 1904591 h 2237474"/>
              <a:gd name="connsiteX114" fmla="*/ 3280097 w 12192000"/>
              <a:gd name="connsiteY114" fmla="*/ 1919610 h 2237474"/>
              <a:gd name="connsiteX115" fmla="*/ 3123424 w 12192000"/>
              <a:gd name="connsiteY115" fmla="*/ 1952930 h 2237474"/>
              <a:gd name="connsiteX116" fmla="*/ 3009910 w 12192000"/>
              <a:gd name="connsiteY116" fmla="*/ 1957866 h 2237474"/>
              <a:gd name="connsiteX117" fmla="*/ 2995934 w 12192000"/>
              <a:gd name="connsiteY117" fmla="*/ 1967085 h 2237474"/>
              <a:gd name="connsiteX118" fmla="*/ 2980071 w 12192000"/>
              <a:gd name="connsiteY118" fmla="*/ 1972988 h 2237474"/>
              <a:gd name="connsiteX119" fmla="*/ 2978094 w 12192000"/>
              <a:gd name="connsiteY119" fmla="*/ 1972369 h 2237474"/>
              <a:gd name="connsiteX120" fmla="*/ 2942858 w 12192000"/>
              <a:gd name="connsiteY120" fmla="*/ 1981367 h 2237474"/>
              <a:gd name="connsiteX121" fmla="*/ 2875436 w 12192000"/>
              <a:gd name="connsiteY121" fmla="*/ 1996977 h 2237474"/>
              <a:gd name="connsiteX122" fmla="*/ 2874892 w 12192000"/>
              <a:gd name="connsiteY122" fmla="*/ 1996085 h 2237474"/>
              <a:gd name="connsiteX123" fmla="*/ 2864145 w 12192000"/>
              <a:gd name="connsiteY123" fmla="*/ 1994061 h 2237474"/>
              <a:gd name="connsiteX124" fmla="*/ 2843662 w 12192000"/>
              <a:gd name="connsiteY124" fmla="*/ 1992498 h 2237474"/>
              <a:gd name="connsiteX125" fmla="*/ 2796128 w 12192000"/>
              <a:gd name="connsiteY125" fmla="*/ 1976403 h 2237474"/>
              <a:gd name="connsiteX126" fmla="*/ 2756784 w 12192000"/>
              <a:gd name="connsiteY126" fmla="*/ 1985116 h 2237474"/>
              <a:gd name="connsiteX127" fmla="*/ 2748833 w 12192000"/>
              <a:gd name="connsiteY127" fmla="*/ 1986323 h 2237474"/>
              <a:gd name="connsiteX128" fmla="*/ 2748661 w 12192000"/>
              <a:gd name="connsiteY128" fmla="*/ 1986122 h 2237474"/>
              <a:gd name="connsiteX129" fmla="*/ 2740251 w 12192000"/>
              <a:gd name="connsiteY129" fmla="*/ 1986946 h 2237474"/>
              <a:gd name="connsiteX130" fmla="*/ 2718916 w 12192000"/>
              <a:gd name="connsiteY130" fmla="*/ 1990867 h 2237474"/>
              <a:gd name="connsiteX131" fmla="*/ 2713522 w 12192000"/>
              <a:gd name="connsiteY131" fmla="*/ 1990173 h 2237474"/>
              <a:gd name="connsiteX132" fmla="*/ 2680597 w 12192000"/>
              <a:gd name="connsiteY132" fmla="*/ 1984996 h 2237474"/>
              <a:gd name="connsiteX133" fmla="*/ 2578178 w 12192000"/>
              <a:gd name="connsiteY133" fmla="*/ 1990531 h 2237474"/>
              <a:gd name="connsiteX134" fmla="*/ 2476147 w 12192000"/>
              <a:gd name="connsiteY134" fmla="*/ 1998305 h 2237474"/>
              <a:gd name="connsiteX135" fmla="*/ 2373568 w 12192000"/>
              <a:gd name="connsiteY135" fmla="*/ 2003219 h 2237474"/>
              <a:gd name="connsiteX136" fmla="*/ 2321399 w 12192000"/>
              <a:gd name="connsiteY136" fmla="*/ 1989467 h 2237474"/>
              <a:gd name="connsiteX137" fmla="*/ 2315525 w 12192000"/>
              <a:gd name="connsiteY137" fmla="*/ 1989708 h 2237474"/>
              <a:gd name="connsiteX138" fmla="*/ 2300792 w 12192000"/>
              <a:gd name="connsiteY138" fmla="*/ 1994290 h 2237474"/>
              <a:gd name="connsiteX139" fmla="*/ 2295469 w 12192000"/>
              <a:gd name="connsiteY139" fmla="*/ 1996659 h 2237474"/>
              <a:gd name="connsiteX140" fmla="*/ 2287219 w 12192000"/>
              <a:gd name="connsiteY140" fmla="*/ 1998750 h 2237474"/>
              <a:gd name="connsiteX141" fmla="*/ 2286948 w 12192000"/>
              <a:gd name="connsiteY141" fmla="*/ 1998596 h 2237474"/>
              <a:gd name="connsiteX142" fmla="*/ 2243069 w 12192000"/>
              <a:gd name="connsiteY142" fmla="*/ 2015111 h 2237474"/>
              <a:gd name="connsiteX143" fmla="*/ 2186609 w 12192000"/>
              <a:gd name="connsiteY143" fmla="*/ 2008263 h 2237474"/>
              <a:gd name="connsiteX144" fmla="*/ 2164831 w 12192000"/>
              <a:gd name="connsiteY144" fmla="*/ 2010143 h 2237474"/>
              <a:gd name="connsiteX145" fmla="*/ 2152836 w 12192000"/>
              <a:gd name="connsiteY145" fmla="*/ 2010048 h 2237474"/>
              <a:gd name="connsiteX146" fmla="*/ 2117102 w 12192000"/>
              <a:gd name="connsiteY146" fmla="*/ 2023004 h 2237474"/>
              <a:gd name="connsiteX147" fmla="*/ 2111935 w 12192000"/>
              <a:gd name="connsiteY147" fmla="*/ 2023163 h 2237474"/>
              <a:gd name="connsiteX148" fmla="*/ 2089991 w 12192000"/>
              <a:gd name="connsiteY148" fmla="*/ 2034193 h 2237474"/>
              <a:gd name="connsiteX149" fmla="*/ 2058061 w 12192000"/>
              <a:gd name="connsiteY149" fmla="*/ 2047942 h 2237474"/>
              <a:gd name="connsiteX150" fmla="*/ 2055737 w 12192000"/>
              <a:gd name="connsiteY150" fmla="*/ 2047704 h 2237474"/>
              <a:gd name="connsiteX151" fmla="*/ 2042244 w 12192000"/>
              <a:gd name="connsiteY151" fmla="*/ 2055560 h 2237474"/>
              <a:gd name="connsiteX152" fmla="*/ 1976224 w 12192000"/>
              <a:gd name="connsiteY152" fmla="*/ 2074257 h 2237474"/>
              <a:gd name="connsiteX153" fmla="*/ 1877728 w 12192000"/>
              <a:gd name="connsiteY153" fmla="*/ 2101004 h 2237474"/>
              <a:gd name="connsiteX154" fmla="*/ 1759056 w 12192000"/>
              <a:gd name="connsiteY154" fmla="*/ 2125608 h 2237474"/>
              <a:gd name="connsiteX155" fmla="*/ 1637948 w 12192000"/>
              <a:gd name="connsiteY155" fmla="*/ 2172597 h 2237474"/>
              <a:gd name="connsiteX156" fmla="*/ 1434549 w 12192000"/>
              <a:gd name="connsiteY156" fmla="*/ 2234522 h 2237474"/>
              <a:gd name="connsiteX157" fmla="*/ 1398481 w 12192000"/>
              <a:gd name="connsiteY157" fmla="*/ 2237074 h 2237474"/>
              <a:gd name="connsiteX158" fmla="*/ 1398407 w 12192000"/>
              <a:gd name="connsiteY158" fmla="*/ 2237095 h 2237474"/>
              <a:gd name="connsiteX159" fmla="*/ 1370962 w 12192000"/>
              <a:gd name="connsiteY159" fmla="*/ 2237474 h 2237474"/>
              <a:gd name="connsiteX160" fmla="*/ 1356367 w 12192000"/>
              <a:gd name="connsiteY160" fmla="*/ 2235089 h 2237474"/>
              <a:gd name="connsiteX161" fmla="*/ 1324828 w 12192000"/>
              <a:gd name="connsiteY161" fmla="*/ 2231968 h 2237474"/>
              <a:gd name="connsiteX162" fmla="*/ 1297744 w 12192000"/>
              <a:gd name="connsiteY162" fmla="*/ 2235849 h 2237474"/>
              <a:gd name="connsiteX163" fmla="*/ 1286236 w 12192000"/>
              <a:gd name="connsiteY163" fmla="*/ 2233135 h 2237474"/>
              <a:gd name="connsiteX164" fmla="*/ 1283504 w 12192000"/>
              <a:gd name="connsiteY164" fmla="*/ 2233797 h 2237474"/>
              <a:gd name="connsiteX165" fmla="*/ 1279765 w 12192000"/>
              <a:gd name="connsiteY165" fmla="*/ 2229639 h 2237474"/>
              <a:gd name="connsiteX166" fmla="*/ 1195347 w 12192000"/>
              <a:gd name="connsiteY166" fmla="*/ 2212354 h 2237474"/>
              <a:gd name="connsiteX167" fmla="*/ 970251 w 12192000"/>
              <a:gd name="connsiteY167" fmla="*/ 2221029 h 2237474"/>
              <a:gd name="connsiteX168" fmla="*/ 812914 w 12192000"/>
              <a:gd name="connsiteY168" fmla="*/ 2202752 h 2237474"/>
              <a:gd name="connsiteX169" fmla="*/ 800195 w 12192000"/>
              <a:gd name="connsiteY169" fmla="*/ 2209407 h 2237474"/>
              <a:gd name="connsiteX170" fmla="*/ 784978 w 12192000"/>
              <a:gd name="connsiteY170" fmla="*/ 2212360 h 2237474"/>
              <a:gd name="connsiteX171" fmla="*/ 681987 w 12192000"/>
              <a:gd name="connsiteY171" fmla="*/ 2216757 h 2237474"/>
              <a:gd name="connsiteX172" fmla="*/ 669923 w 12192000"/>
              <a:gd name="connsiteY172" fmla="*/ 2211682 h 2237474"/>
              <a:gd name="connsiteX173" fmla="*/ 648680 w 12192000"/>
              <a:gd name="connsiteY173" fmla="*/ 2206229 h 2237474"/>
              <a:gd name="connsiteX174" fmla="*/ 597225 w 12192000"/>
              <a:gd name="connsiteY174" fmla="*/ 2180999 h 2237474"/>
              <a:gd name="connsiteX175" fmla="*/ 558449 w 12192000"/>
              <a:gd name="connsiteY175" fmla="*/ 2182346 h 2237474"/>
              <a:gd name="connsiteX176" fmla="*/ 550517 w 12192000"/>
              <a:gd name="connsiteY176" fmla="*/ 2182060 h 2237474"/>
              <a:gd name="connsiteX177" fmla="*/ 550309 w 12192000"/>
              <a:gd name="connsiteY177" fmla="*/ 2181825 h 2237474"/>
              <a:gd name="connsiteX178" fmla="*/ 541836 w 12192000"/>
              <a:gd name="connsiteY178" fmla="*/ 2181063 h 2237474"/>
              <a:gd name="connsiteX179" fmla="*/ 536057 w 12192000"/>
              <a:gd name="connsiteY179" fmla="*/ 2181537 h 2237474"/>
              <a:gd name="connsiteX180" fmla="*/ 520671 w 12192000"/>
              <a:gd name="connsiteY180" fmla="*/ 2180980 h 2237474"/>
              <a:gd name="connsiteX181" fmla="*/ 515024 w 12192000"/>
              <a:gd name="connsiteY181" fmla="*/ 2179258 h 2237474"/>
              <a:gd name="connsiteX182" fmla="*/ 512278 w 12192000"/>
              <a:gd name="connsiteY182" fmla="*/ 2176369 h 2237474"/>
              <a:gd name="connsiteX183" fmla="*/ 480419 w 12192000"/>
              <a:gd name="connsiteY183" fmla="*/ 2167807 h 2237474"/>
              <a:gd name="connsiteX184" fmla="*/ 413835 w 12192000"/>
              <a:gd name="connsiteY184" fmla="*/ 2156783 h 2237474"/>
              <a:gd name="connsiteX185" fmla="*/ 376513 w 12192000"/>
              <a:gd name="connsiteY185" fmla="*/ 2154014 h 2237474"/>
              <a:gd name="connsiteX186" fmla="*/ 273386 w 12192000"/>
              <a:gd name="connsiteY186" fmla="*/ 2142551 h 2237474"/>
              <a:gd name="connsiteX187" fmla="*/ 169207 w 12192000"/>
              <a:gd name="connsiteY187" fmla="*/ 2128100 h 2237474"/>
              <a:gd name="connsiteX188" fmla="*/ 93149 w 12192000"/>
              <a:gd name="connsiteY188" fmla="*/ 2105324 h 2237474"/>
              <a:gd name="connsiteX189" fmla="*/ 88109 w 12192000"/>
              <a:gd name="connsiteY189" fmla="*/ 2106704 h 2237474"/>
              <a:gd name="connsiteX190" fmla="*/ 80022 w 12192000"/>
              <a:gd name="connsiteY190" fmla="*/ 2107254 h 2237474"/>
              <a:gd name="connsiteX191" fmla="*/ 79717 w 12192000"/>
              <a:gd name="connsiteY191" fmla="*/ 2107046 h 2237474"/>
              <a:gd name="connsiteX192" fmla="*/ 72352 w 12192000"/>
              <a:gd name="connsiteY192" fmla="*/ 2107991 h 2237474"/>
              <a:gd name="connsiteX193" fmla="*/ 37645 w 12192000"/>
              <a:gd name="connsiteY193" fmla="*/ 2115401 h 2237474"/>
              <a:gd name="connsiteX194" fmla="*/ 4572 w 12192000"/>
              <a:gd name="connsiteY194" fmla="*/ 2111091 h 2237474"/>
              <a:gd name="connsiteX195" fmla="*/ 0 w 12192000"/>
              <a:gd name="connsiteY195" fmla="*/ 2110468 h 2237474"/>
              <a:gd name="connsiteX196" fmla="*/ 0 w 12192000"/>
              <a:gd name="connsiteY19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31309 w 12192000"/>
              <a:gd name="connsiteY65" fmla="*/ 1619451 h 2237474"/>
              <a:gd name="connsiteX66" fmla="*/ 6900177 w 12192000"/>
              <a:gd name="connsiteY66" fmla="*/ 1636016 h 2237474"/>
              <a:gd name="connsiteX67" fmla="*/ 6795372 w 12192000"/>
              <a:gd name="connsiteY67" fmla="*/ 1644845 h 2237474"/>
              <a:gd name="connsiteX68" fmla="*/ 6692251 w 12192000"/>
              <a:gd name="connsiteY68" fmla="*/ 1656357 h 2237474"/>
              <a:gd name="connsiteX69" fmla="*/ 6655235 w 12192000"/>
              <a:gd name="connsiteY69" fmla="*/ 1661869 h 2237474"/>
              <a:gd name="connsiteX70" fmla="*/ 6554894 w 12192000"/>
              <a:gd name="connsiteY70" fmla="*/ 1664428 h 2237474"/>
              <a:gd name="connsiteX71" fmla="*/ 6516595 w 12192000"/>
              <a:gd name="connsiteY71" fmla="*/ 1667475 h 2237474"/>
              <a:gd name="connsiteX72" fmla="*/ 6508541 w 12192000"/>
              <a:gd name="connsiteY72" fmla="*/ 1668757 h 2237474"/>
              <a:gd name="connsiteX73" fmla="*/ 6471012 w 12192000"/>
              <a:gd name="connsiteY73" fmla="*/ 1678604 h 2237474"/>
              <a:gd name="connsiteX74" fmla="*/ 6364035 w 12192000"/>
              <a:gd name="connsiteY74" fmla="*/ 1667683 h 2237474"/>
              <a:gd name="connsiteX75" fmla="*/ 6280959 w 12192000"/>
              <a:gd name="connsiteY75" fmla="*/ 1689329 h 2237474"/>
              <a:gd name="connsiteX76" fmla="*/ 6243319 w 12192000"/>
              <a:gd name="connsiteY76" fmla="*/ 1695560 h 2237474"/>
              <a:gd name="connsiteX77" fmla="*/ 6098321 w 12192000"/>
              <a:gd name="connsiteY77" fmla="*/ 1721646 h 2237474"/>
              <a:gd name="connsiteX78" fmla="*/ 5880652 w 12192000"/>
              <a:gd name="connsiteY78" fmla="*/ 1779643 h 2237474"/>
              <a:gd name="connsiteX79" fmla="*/ 5785959 w 12192000"/>
              <a:gd name="connsiteY79" fmla="*/ 1775307 h 2237474"/>
              <a:gd name="connsiteX80" fmla="*/ 5643534 w 12192000"/>
              <a:gd name="connsiteY80" fmla="*/ 1802919 h 2237474"/>
              <a:gd name="connsiteX81" fmla="*/ 5518799 w 12192000"/>
              <a:gd name="connsiteY81" fmla="*/ 1818312 h 2237474"/>
              <a:gd name="connsiteX82" fmla="*/ 5505014 w 12192000"/>
              <a:gd name="connsiteY82" fmla="*/ 1819259 h 2237474"/>
              <a:gd name="connsiteX83" fmla="*/ 5453307 w 12192000"/>
              <a:gd name="connsiteY83" fmla="*/ 1815450 h 2237474"/>
              <a:gd name="connsiteX84" fmla="*/ 5221533 w 12192000"/>
              <a:gd name="connsiteY84" fmla="*/ 1846950 h 2237474"/>
              <a:gd name="connsiteX85" fmla="*/ 5149802 w 12192000"/>
              <a:gd name="connsiteY85" fmla="*/ 1844846 h 2237474"/>
              <a:gd name="connsiteX86" fmla="*/ 5114927 w 12192000"/>
              <a:gd name="connsiteY86" fmla="*/ 1847827 h 2237474"/>
              <a:gd name="connsiteX87" fmla="*/ 5108970 w 12192000"/>
              <a:gd name="connsiteY87" fmla="*/ 1847935 h 2237474"/>
              <a:gd name="connsiteX88" fmla="*/ 5067961 w 12192000"/>
              <a:gd name="connsiteY88" fmla="*/ 1845917 h 2237474"/>
              <a:gd name="connsiteX89" fmla="*/ 5007075 w 12192000"/>
              <a:gd name="connsiteY89" fmla="*/ 1838626 h 2237474"/>
              <a:gd name="connsiteX90" fmla="*/ 4944087 w 12192000"/>
              <a:gd name="connsiteY90" fmla="*/ 1823332 h 2237474"/>
              <a:gd name="connsiteX91" fmla="*/ 4907662 w 12192000"/>
              <a:gd name="connsiteY91" fmla="*/ 1816900 h 2237474"/>
              <a:gd name="connsiteX92" fmla="*/ 4882386 w 12192000"/>
              <a:gd name="connsiteY92" fmla="*/ 1809844 h 2237474"/>
              <a:gd name="connsiteX93" fmla="*/ 4811440 w 12192000"/>
              <a:gd name="connsiteY93" fmla="*/ 1804655 h 2237474"/>
              <a:gd name="connsiteX94" fmla="*/ 4691075 w 12192000"/>
              <a:gd name="connsiteY94" fmla="*/ 1801389 h 2237474"/>
              <a:gd name="connsiteX95" fmla="*/ 4611738 w 12192000"/>
              <a:gd name="connsiteY95" fmla="*/ 1776964 h 2237474"/>
              <a:gd name="connsiteX96" fmla="*/ 4560070 w 12192000"/>
              <a:gd name="connsiteY96" fmla="*/ 1785640 h 2237474"/>
              <a:gd name="connsiteX97" fmla="*/ 4536503 w 12192000"/>
              <a:gd name="connsiteY97" fmla="*/ 1785334 h 2237474"/>
              <a:gd name="connsiteX98" fmla="*/ 4513724 w 12192000"/>
              <a:gd name="connsiteY98" fmla="*/ 1791996 h 2237474"/>
              <a:gd name="connsiteX99" fmla="*/ 4459810 w 12192000"/>
              <a:gd name="connsiteY99" fmla="*/ 1797886 h 2237474"/>
              <a:gd name="connsiteX100" fmla="*/ 4379064 w 12192000"/>
              <a:gd name="connsiteY100" fmla="*/ 1817177 h 2237474"/>
              <a:gd name="connsiteX101" fmla="*/ 4290981 w 12192000"/>
              <a:gd name="connsiteY101" fmla="*/ 1839677 h 2237474"/>
              <a:gd name="connsiteX102" fmla="*/ 4238372 w 12192000"/>
              <a:gd name="connsiteY102" fmla="*/ 1851480 h 2237474"/>
              <a:gd name="connsiteX103" fmla="*/ 4232517 w 12192000"/>
              <a:gd name="connsiteY103" fmla="*/ 1852567 h 2237474"/>
              <a:gd name="connsiteX104" fmla="*/ 4191732 w 12192000"/>
              <a:gd name="connsiteY104" fmla="*/ 1857328 h 2237474"/>
              <a:gd name="connsiteX105" fmla="*/ 4065532 w 12192000"/>
              <a:gd name="connsiteY105" fmla="*/ 1855477 h 2237474"/>
              <a:gd name="connsiteX106" fmla="*/ 4028460 w 12192000"/>
              <a:gd name="connsiteY106" fmla="*/ 1855137 h 2237474"/>
              <a:gd name="connsiteX107" fmla="*/ 4002267 w 12192000"/>
              <a:gd name="connsiteY107" fmla="*/ 1852352 h 2237474"/>
              <a:gd name="connsiteX108" fmla="*/ 3931396 w 12192000"/>
              <a:gd name="connsiteY108" fmla="*/ 1858915 h 2237474"/>
              <a:gd name="connsiteX109" fmla="*/ 3812162 w 12192000"/>
              <a:gd name="connsiteY109" fmla="*/ 1875501 h 2237474"/>
              <a:gd name="connsiteX110" fmla="*/ 3729530 w 12192000"/>
              <a:gd name="connsiteY110" fmla="*/ 1864513 h 2237474"/>
              <a:gd name="connsiteX111" fmla="*/ 3680177 w 12192000"/>
              <a:gd name="connsiteY111" fmla="*/ 1881552 h 2237474"/>
              <a:gd name="connsiteX112" fmla="*/ 3567259 w 12192000"/>
              <a:gd name="connsiteY112" fmla="*/ 1893482 h 2237474"/>
              <a:gd name="connsiteX113" fmla="*/ 3405770 w 12192000"/>
              <a:gd name="connsiteY113" fmla="*/ 1904591 h 2237474"/>
              <a:gd name="connsiteX114" fmla="*/ 3280097 w 12192000"/>
              <a:gd name="connsiteY114" fmla="*/ 1919610 h 2237474"/>
              <a:gd name="connsiteX115" fmla="*/ 3123424 w 12192000"/>
              <a:gd name="connsiteY115" fmla="*/ 1952930 h 2237474"/>
              <a:gd name="connsiteX116" fmla="*/ 3009910 w 12192000"/>
              <a:gd name="connsiteY116" fmla="*/ 1957866 h 2237474"/>
              <a:gd name="connsiteX117" fmla="*/ 2995934 w 12192000"/>
              <a:gd name="connsiteY117" fmla="*/ 1967085 h 2237474"/>
              <a:gd name="connsiteX118" fmla="*/ 2980071 w 12192000"/>
              <a:gd name="connsiteY118" fmla="*/ 1972988 h 2237474"/>
              <a:gd name="connsiteX119" fmla="*/ 2978094 w 12192000"/>
              <a:gd name="connsiteY119" fmla="*/ 1972369 h 2237474"/>
              <a:gd name="connsiteX120" fmla="*/ 2942858 w 12192000"/>
              <a:gd name="connsiteY120" fmla="*/ 1981367 h 2237474"/>
              <a:gd name="connsiteX121" fmla="*/ 2875436 w 12192000"/>
              <a:gd name="connsiteY121" fmla="*/ 1996977 h 2237474"/>
              <a:gd name="connsiteX122" fmla="*/ 2874892 w 12192000"/>
              <a:gd name="connsiteY122" fmla="*/ 1996085 h 2237474"/>
              <a:gd name="connsiteX123" fmla="*/ 2864145 w 12192000"/>
              <a:gd name="connsiteY123" fmla="*/ 1994061 h 2237474"/>
              <a:gd name="connsiteX124" fmla="*/ 2843662 w 12192000"/>
              <a:gd name="connsiteY124" fmla="*/ 1992498 h 2237474"/>
              <a:gd name="connsiteX125" fmla="*/ 2796128 w 12192000"/>
              <a:gd name="connsiteY125" fmla="*/ 1976403 h 2237474"/>
              <a:gd name="connsiteX126" fmla="*/ 2756784 w 12192000"/>
              <a:gd name="connsiteY126" fmla="*/ 1985116 h 2237474"/>
              <a:gd name="connsiteX127" fmla="*/ 2748833 w 12192000"/>
              <a:gd name="connsiteY127" fmla="*/ 1986323 h 2237474"/>
              <a:gd name="connsiteX128" fmla="*/ 2748661 w 12192000"/>
              <a:gd name="connsiteY128" fmla="*/ 1986122 h 2237474"/>
              <a:gd name="connsiteX129" fmla="*/ 2740251 w 12192000"/>
              <a:gd name="connsiteY129" fmla="*/ 1986946 h 2237474"/>
              <a:gd name="connsiteX130" fmla="*/ 2718916 w 12192000"/>
              <a:gd name="connsiteY130" fmla="*/ 1990867 h 2237474"/>
              <a:gd name="connsiteX131" fmla="*/ 2713522 w 12192000"/>
              <a:gd name="connsiteY131" fmla="*/ 1990173 h 2237474"/>
              <a:gd name="connsiteX132" fmla="*/ 2680597 w 12192000"/>
              <a:gd name="connsiteY132" fmla="*/ 1984996 h 2237474"/>
              <a:gd name="connsiteX133" fmla="*/ 2578178 w 12192000"/>
              <a:gd name="connsiteY133" fmla="*/ 1990531 h 2237474"/>
              <a:gd name="connsiteX134" fmla="*/ 2476147 w 12192000"/>
              <a:gd name="connsiteY134" fmla="*/ 1998305 h 2237474"/>
              <a:gd name="connsiteX135" fmla="*/ 2373568 w 12192000"/>
              <a:gd name="connsiteY135" fmla="*/ 2003219 h 2237474"/>
              <a:gd name="connsiteX136" fmla="*/ 2321399 w 12192000"/>
              <a:gd name="connsiteY136" fmla="*/ 1989467 h 2237474"/>
              <a:gd name="connsiteX137" fmla="*/ 2315525 w 12192000"/>
              <a:gd name="connsiteY137" fmla="*/ 1989708 h 2237474"/>
              <a:gd name="connsiteX138" fmla="*/ 2300792 w 12192000"/>
              <a:gd name="connsiteY138" fmla="*/ 1994290 h 2237474"/>
              <a:gd name="connsiteX139" fmla="*/ 2295469 w 12192000"/>
              <a:gd name="connsiteY139" fmla="*/ 1996659 h 2237474"/>
              <a:gd name="connsiteX140" fmla="*/ 2287219 w 12192000"/>
              <a:gd name="connsiteY140" fmla="*/ 1998750 h 2237474"/>
              <a:gd name="connsiteX141" fmla="*/ 2286948 w 12192000"/>
              <a:gd name="connsiteY141" fmla="*/ 1998596 h 2237474"/>
              <a:gd name="connsiteX142" fmla="*/ 2243069 w 12192000"/>
              <a:gd name="connsiteY142" fmla="*/ 2015111 h 2237474"/>
              <a:gd name="connsiteX143" fmla="*/ 2186609 w 12192000"/>
              <a:gd name="connsiteY143" fmla="*/ 2008263 h 2237474"/>
              <a:gd name="connsiteX144" fmla="*/ 2164831 w 12192000"/>
              <a:gd name="connsiteY144" fmla="*/ 2010143 h 2237474"/>
              <a:gd name="connsiteX145" fmla="*/ 2152836 w 12192000"/>
              <a:gd name="connsiteY145" fmla="*/ 2010048 h 2237474"/>
              <a:gd name="connsiteX146" fmla="*/ 2117102 w 12192000"/>
              <a:gd name="connsiteY146" fmla="*/ 2023004 h 2237474"/>
              <a:gd name="connsiteX147" fmla="*/ 2111935 w 12192000"/>
              <a:gd name="connsiteY147" fmla="*/ 2023163 h 2237474"/>
              <a:gd name="connsiteX148" fmla="*/ 2089991 w 12192000"/>
              <a:gd name="connsiteY148" fmla="*/ 2034193 h 2237474"/>
              <a:gd name="connsiteX149" fmla="*/ 2058061 w 12192000"/>
              <a:gd name="connsiteY149" fmla="*/ 2047942 h 2237474"/>
              <a:gd name="connsiteX150" fmla="*/ 2055737 w 12192000"/>
              <a:gd name="connsiteY150" fmla="*/ 2047704 h 2237474"/>
              <a:gd name="connsiteX151" fmla="*/ 2042244 w 12192000"/>
              <a:gd name="connsiteY151" fmla="*/ 2055560 h 2237474"/>
              <a:gd name="connsiteX152" fmla="*/ 1976224 w 12192000"/>
              <a:gd name="connsiteY152" fmla="*/ 2074257 h 2237474"/>
              <a:gd name="connsiteX153" fmla="*/ 1877728 w 12192000"/>
              <a:gd name="connsiteY153" fmla="*/ 2101004 h 2237474"/>
              <a:gd name="connsiteX154" fmla="*/ 1759056 w 12192000"/>
              <a:gd name="connsiteY154" fmla="*/ 2125608 h 2237474"/>
              <a:gd name="connsiteX155" fmla="*/ 1637948 w 12192000"/>
              <a:gd name="connsiteY155" fmla="*/ 2172597 h 2237474"/>
              <a:gd name="connsiteX156" fmla="*/ 1434549 w 12192000"/>
              <a:gd name="connsiteY156" fmla="*/ 2234522 h 2237474"/>
              <a:gd name="connsiteX157" fmla="*/ 1398481 w 12192000"/>
              <a:gd name="connsiteY157" fmla="*/ 2237074 h 2237474"/>
              <a:gd name="connsiteX158" fmla="*/ 1398407 w 12192000"/>
              <a:gd name="connsiteY158" fmla="*/ 2237095 h 2237474"/>
              <a:gd name="connsiteX159" fmla="*/ 1370962 w 12192000"/>
              <a:gd name="connsiteY159" fmla="*/ 2237474 h 2237474"/>
              <a:gd name="connsiteX160" fmla="*/ 1356367 w 12192000"/>
              <a:gd name="connsiteY160" fmla="*/ 2235089 h 2237474"/>
              <a:gd name="connsiteX161" fmla="*/ 1324828 w 12192000"/>
              <a:gd name="connsiteY161" fmla="*/ 2231968 h 2237474"/>
              <a:gd name="connsiteX162" fmla="*/ 1297744 w 12192000"/>
              <a:gd name="connsiteY162" fmla="*/ 2235849 h 2237474"/>
              <a:gd name="connsiteX163" fmla="*/ 1286236 w 12192000"/>
              <a:gd name="connsiteY163" fmla="*/ 2233135 h 2237474"/>
              <a:gd name="connsiteX164" fmla="*/ 1283504 w 12192000"/>
              <a:gd name="connsiteY164" fmla="*/ 2233797 h 2237474"/>
              <a:gd name="connsiteX165" fmla="*/ 1279765 w 12192000"/>
              <a:gd name="connsiteY165" fmla="*/ 2229639 h 2237474"/>
              <a:gd name="connsiteX166" fmla="*/ 1195347 w 12192000"/>
              <a:gd name="connsiteY166" fmla="*/ 2212354 h 2237474"/>
              <a:gd name="connsiteX167" fmla="*/ 970251 w 12192000"/>
              <a:gd name="connsiteY167" fmla="*/ 2221029 h 2237474"/>
              <a:gd name="connsiteX168" fmla="*/ 812914 w 12192000"/>
              <a:gd name="connsiteY168" fmla="*/ 2202752 h 2237474"/>
              <a:gd name="connsiteX169" fmla="*/ 800195 w 12192000"/>
              <a:gd name="connsiteY169" fmla="*/ 2209407 h 2237474"/>
              <a:gd name="connsiteX170" fmla="*/ 784978 w 12192000"/>
              <a:gd name="connsiteY170" fmla="*/ 2212360 h 2237474"/>
              <a:gd name="connsiteX171" fmla="*/ 681987 w 12192000"/>
              <a:gd name="connsiteY171" fmla="*/ 2216757 h 2237474"/>
              <a:gd name="connsiteX172" fmla="*/ 669923 w 12192000"/>
              <a:gd name="connsiteY172" fmla="*/ 2211682 h 2237474"/>
              <a:gd name="connsiteX173" fmla="*/ 648680 w 12192000"/>
              <a:gd name="connsiteY173" fmla="*/ 2206229 h 2237474"/>
              <a:gd name="connsiteX174" fmla="*/ 597225 w 12192000"/>
              <a:gd name="connsiteY174" fmla="*/ 2180999 h 2237474"/>
              <a:gd name="connsiteX175" fmla="*/ 558449 w 12192000"/>
              <a:gd name="connsiteY175" fmla="*/ 2182346 h 2237474"/>
              <a:gd name="connsiteX176" fmla="*/ 550517 w 12192000"/>
              <a:gd name="connsiteY176" fmla="*/ 2182060 h 2237474"/>
              <a:gd name="connsiteX177" fmla="*/ 550309 w 12192000"/>
              <a:gd name="connsiteY177" fmla="*/ 2181825 h 2237474"/>
              <a:gd name="connsiteX178" fmla="*/ 541836 w 12192000"/>
              <a:gd name="connsiteY178" fmla="*/ 2181063 h 2237474"/>
              <a:gd name="connsiteX179" fmla="*/ 536057 w 12192000"/>
              <a:gd name="connsiteY179" fmla="*/ 2181537 h 2237474"/>
              <a:gd name="connsiteX180" fmla="*/ 520671 w 12192000"/>
              <a:gd name="connsiteY180" fmla="*/ 2180980 h 2237474"/>
              <a:gd name="connsiteX181" fmla="*/ 515024 w 12192000"/>
              <a:gd name="connsiteY181" fmla="*/ 2179258 h 2237474"/>
              <a:gd name="connsiteX182" fmla="*/ 512278 w 12192000"/>
              <a:gd name="connsiteY182" fmla="*/ 2176369 h 2237474"/>
              <a:gd name="connsiteX183" fmla="*/ 480419 w 12192000"/>
              <a:gd name="connsiteY183" fmla="*/ 2167807 h 2237474"/>
              <a:gd name="connsiteX184" fmla="*/ 413835 w 12192000"/>
              <a:gd name="connsiteY184" fmla="*/ 2156783 h 2237474"/>
              <a:gd name="connsiteX185" fmla="*/ 376513 w 12192000"/>
              <a:gd name="connsiteY185" fmla="*/ 2154014 h 2237474"/>
              <a:gd name="connsiteX186" fmla="*/ 273386 w 12192000"/>
              <a:gd name="connsiteY186" fmla="*/ 2142551 h 2237474"/>
              <a:gd name="connsiteX187" fmla="*/ 169207 w 12192000"/>
              <a:gd name="connsiteY187" fmla="*/ 2128100 h 2237474"/>
              <a:gd name="connsiteX188" fmla="*/ 93149 w 12192000"/>
              <a:gd name="connsiteY188" fmla="*/ 2105324 h 2237474"/>
              <a:gd name="connsiteX189" fmla="*/ 88109 w 12192000"/>
              <a:gd name="connsiteY189" fmla="*/ 2106704 h 2237474"/>
              <a:gd name="connsiteX190" fmla="*/ 80022 w 12192000"/>
              <a:gd name="connsiteY190" fmla="*/ 2107254 h 2237474"/>
              <a:gd name="connsiteX191" fmla="*/ 79717 w 12192000"/>
              <a:gd name="connsiteY191" fmla="*/ 2107046 h 2237474"/>
              <a:gd name="connsiteX192" fmla="*/ 72352 w 12192000"/>
              <a:gd name="connsiteY192" fmla="*/ 2107991 h 2237474"/>
              <a:gd name="connsiteX193" fmla="*/ 37645 w 12192000"/>
              <a:gd name="connsiteY193" fmla="*/ 2115401 h 2237474"/>
              <a:gd name="connsiteX194" fmla="*/ 4572 w 12192000"/>
              <a:gd name="connsiteY194" fmla="*/ 2111091 h 2237474"/>
              <a:gd name="connsiteX195" fmla="*/ 0 w 12192000"/>
              <a:gd name="connsiteY195" fmla="*/ 2110468 h 2237474"/>
              <a:gd name="connsiteX196" fmla="*/ 0 w 12192000"/>
              <a:gd name="connsiteY19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75879 w 12192000"/>
              <a:gd name="connsiteY55" fmla="*/ 1345646 h 2237474"/>
              <a:gd name="connsiteX56" fmla="*/ 7840612 w 12192000"/>
              <a:gd name="connsiteY56" fmla="*/ 1369373 h 2237474"/>
              <a:gd name="connsiteX57" fmla="*/ 7786819 w 12192000"/>
              <a:gd name="connsiteY57" fmla="*/ 1378970 h 2237474"/>
              <a:gd name="connsiteX58" fmla="*/ 7548172 w 12192000"/>
              <a:gd name="connsiteY58" fmla="*/ 1417460 h 2237474"/>
              <a:gd name="connsiteX59" fmla="*/ 7483437 w 12192000"/>
              <a:gd name="connsiteY59" fmla="*/ 1478152 h 2237474"/>
              <a:gd name="connsiteX60" fmla="*/ 7377870 w 12192000"/>
              <a:gd name="connsiteY60" fmla="*/ 1523319 h 2237474"/>
              <a:gd name="connsiteX61" fmla="*/ 7230737 w 12192000"/>
              <a:gd name="connsiteY61" fmla="*/ 1562633 h 2237474"/>
              <a:gd name="connsiteX62" fmla="*/ 7224458 w 12192000"/>
              <a:gd name="connsiteY62" fmla="*/ 1573008 h 2237474"/>
              <a:gd name="connsiteX63" fmla="*/ 7183121 w 12192000"/>
              <a:gd name="connsiteY63" fmla="*/ 1595162 h 2237474"/>
              <a:gd name="connsiteX64" fmla="*/ 7164601 w 12192000"/>
              <a:gd name="connsiteY64" fmla="*/ 1606490 h 2237474"/>
              <a:gd name="connsiteX65" fmla="*/ 7031309 w 12192000"/>
              <a:gd name="connsiteY65" fmla="*/ 1619451 h 2237474"/>
              <a:gd name="connsiteX66" fmla="*/ 6900177 w 12192000"/>
              <a:gd name="connsiteY66" fmla="*/ 1636016 h 2237474"/>
              <a:gd name="connsiteX67" fmla="*/ 6795372 w 12192000"/>
              <a:gd name="connsiteY67" fmla="*/ 1644845 h 2237474"/>
              <a:gd name="connsiteX68" fmla="*/ 6692251 w 12192000"/>
              <a:gd name="connsiteY68" fmla="*/ 1656357 h 2237474"/>
              <a:gd name="connsiteX69" fmla="*/ 6655235 w 12192000"/>
              <a:gd name="connsiteY69" fmla="*/ 1661869 h 2237474"/>
              <a:gd name="connsiteX70" fmla="*/ 6554894 w 12192000"/>
              <a:gd name="connsiteY70" fmla="*/ 1664428 h 2237474"/>
              <a:gd name="connsiteX71" fmla="*/ 6516595 w 12192000"/>
              <a:gd name="connsiteY71" fmla="*/ 1667475 h 2237474"/>
              <a:gd name="connsiteX72" fmla="*/ 6508541 w 12192000"/>
              <a:gd name="connsiteY72" fmla="*/ 1668757 h 2237474"/>
              <a:gd name="connsiteX73" fmla="*/ 6471012 w 12192000"/>
              <a:gd name="connsiteY73" fmla="*/ 1678604 h 2237474"/>
              <a:gd name="connsiteX74" fmla="*/ 6364035 w 12192000"/>
              <a:gd name="connsiteY74" fmla="*/ 1667683 h 2237474"/>
              <a:gd name="connsiteX75" fmla="*/ 6280959 w 12192000"/>
              <a:gd name="connsiteY75" fmla="*/ 1689329 h 2237474"/>
              <a:gd name="connsiteX76" fmla="*/ 6243319 w 12192000"/>
              <a:gd name="connsiteY76" fmla="*/ 1695560 h 2237474"/>
              <a:gd name="connsiteX77" fmla="*/ 6098321 w 12192000"/>
              <a:gd name="connsiteY77" fmla="*/ 1721646 h 2237474"/>
              <a:gd name="connsiteX78" fmla="*/ 5880652 w 12192000"/>
              <a:gd name="connsiteY78" fmla="*/ 1779643 h 2237474"/>
              <a:gd name="connsiteX79" fmla="*/ 5785959 w 12192000"/>
              <a:gd name="connsiteY79" fmla="*/ 1775307 h 2237474"/>
              <a:gd name="connsiteX80" fmla="*/ 5643534 w 12192000"/>
              <a:gd name="connsiteY80" fmla="*/ 1802919 h 2237474"/>
              <a:gd name="connsiteX81" fmla="*/ 5518799 w 12192000"/>
              <a:gd name="connsiteY81" fmla="*/ 1818312 h 2237474"/>
              <a:gd name="connsiteX82" fmla="*/ 5505014 w 12192000"/>
              <a:gd name="connsiteY82" fmla="*/ 1819259 h 2237474"/>
              <a:gd name="connsiteX83" fmla="*/ 5453307 w 12192000"/>
              <a:gd name="connsiteY83" fmla="*/ 1815450 h 2237474"/>
              <a:gd name="connsiteX84" fmla="*/ 5221533 w 12192000"/>
              <a:gd name="connsiteY84" fmla="*/ 1846950 h 2237474"/>
              <a:gd name="connsiteX85" fmla="*/ 5149802 w 12192000"/>
              <a:gd name="connsiteY85" fmla="*/ 1844846 h 2237474"/>
              <a:gd name="connsiteX86" fmla="*/ 5114927 w 12192000"/>
              <a:gd name="connsiteY86" fmla="*/ 1847827 h 2237474"/>
              <a:gd name="connsiteX87" fmla="*/ 5108970 w 12192000"/>
              <a:gd name="connsiteY87" fmla="*/ 1847935 h 2237474"/>
              <a:gd name="connsiteX88" fmla="*/ 5067961 w 12192000"/>
              <a:gd name="connsiteY88" fmla="*/ 1845917 h 2237474"/>
              <a:gd name="connsiteX89" fmla="*/ 5007075 w 12192000"/>
              <a:gd name="connsiteY89" fmla="*/ 1838626 h 2237474"/>
              <a:gd name="connsiteX90" fmla="*/ 4944087 w 12192000"/>
              <a:gd name="connsiteY90" fmla="*/ 1823332 h 2237474"/>
              <a:gd name="connsiteX91" fmla="*/ 4907662 w 12192000"/>
              <a:gd name="connsiteY91" fmla="*/ 1816900 h 2237474"/>
              <a:gd name="connsiteX92" fmla="*/ 4882386 w 12192000"/>
              <a:gd name="connsiteY92" fmla="*/ 1809844 h 2237474"/>
              <a:gd name="connsiteX93" fmla="*/ 4811440 w 12192000"/>
              <a:gd name="connsiteY93" fmla="*/ 1804655 h 2237474"/>
              <a:gd name="connsiteX94" fmla="*/ 4691075 w 12192000"/>
              <a:gd name="connsiteY94" fmla="*/ 1801389 h 2237474"/>
              <a:gd name="connsiteX95" fmla="*/ 4611738 w 12192000"/>
              <a:gd name="connsiteY95" fmla="*/ 1776964 h 2237474"/>
              <a:gd name="connsiteX96" fmla="*/ 4560070 w 12192000"/>
              <a:gd name="connsiteY96" fmla="*/ 1785640 h 2237474"/>
              <a:gd name="connsiteX97" fmla="*/ 4536503 w 12192000"/>
              <a:gd name="connsiteY97" fmla="*/ 1785334 h 2237474"/>
              <a:gd name="connsiteX98" fmla="*/ 4513724 w 12192000"/>
              <a:gd name="connsiteY98" fmla="*/ 1791996 h 2237474"/>
              <a:gd name="connsiteX99" fmla="*/ 4459810 w 12192000"/>
              <a:gd name="connsiteY99" fmla="*/ 1797886 h 2237474"/>
              <a:gd name="connsiteX100" fmla="*/ 4379064 w 12192000"/>
              <a:gd name="connsiteY100" fmla="*/ 1817177 h 2237474"/>
              <a:gd name="connsiteX101" fmla="*/ 4290981 w 12192000"/>
              <a:gd name="connsiteY101" fmla="*/ 1839677 h 2237474"/>
              <a:gd name="connsiteX102" fmla="*/ 4238372 w 12192000"/>
              <a:gd name="connsiteY102" fmla="*/ 1851480 h 2237474"/>
              <a:gd name="connsiteX103" fmla="*/ 4232517 w 12192000"/>
              <a:gd name="connsiteY103" fmla="*/ 1852567 h 2237474"/>
              <a:gd name="connsiteX104" fmla="*/ 4191732 w 12192000"/>
              <a:gd name="connsiteY104" fmla="*/ 1857328 h 2237474"/>
              <a:gd name="connsiteX105" fmla="*/ 4065532 w 12192000"/>
              <a:gd name="connsiteY105" fmla="*/ 1855477 h 2237474"/>
              <a:gd name="connsiteX106" fmla="*/ 4028460 w 12192000"/>
              <a:gd name="connsiteY106" fmla="*/ 1855137 h 2237474"/>
              <a:gd name="connsiteX107" fmla="*/ 4002267 w 12192000"/>
              <a:gd name="connsiteY107" fmla="*/ 1852352 h 2237474"/>
              <a:gd name="connsiteX108" fmla="*/ 3931396 w 12192000"/>
              <a:gd name="connsiteY108" fmla="*/ 1858915 h 2237474"/>
              <a:gd name="connsiteX109" fmla="*/ 3812162 w 12192000"/>
              <a:gd name="connsiteY109" fmla="*/ 1875501 h 2237474"/>
              <a:gd name="connsiteX110" fmla="*/ 3729530 w 12192000"/>
              <a:gd name="connsiteY110" fmla="*/ 1864513 h 2237474"/>
              <a:gd name="connsiteX111" fmla="*/ 3680177 w 12192000"/>
              <a:gd name="connsiteY111" fmla="*/ 1881552 h 2237474"/>
              <a:gd name="connsiteX112" fmla="*/ 3567259 w 12192000"/>
              <a:gd name="connsiteY112" fmla="*/ 1893482 h 2237474"/>
              <a:gd name="connsiteX113" fmla="*/ 3405770 w 12192000"/>
              <a:gd name="connsiteY113" fmla="*/ 1904591 h 2237474"/>
              <a:gd name="connsiteX114" fmla="*/ 3280097 w 12192000"/>
              <a:gd name="connsiteY114" fmla="*/ 1919610 h 2237474"/>
              <a:gd name="connsiteX115" fmla="*/ 3123424 w 12192000"/>
              <a:gd name="connsiteY115" fmla="*/ 1952930 h 2237474"/>
              <a:gd name="connsiteX116" fmla="*/ 3009910 w 12192000"/>
              <a:gd name="connsiteY116" fmla="*/ 1957866 h 2237474"/>
              <a:gd name="connsiteX117" fmla="*/ 2995934 w 12192000"/>
              <a:gd name="connsiteY117" fmla="*/ 1967085 h 2237474"/>
              <a:gd name="connsiteX118" fmla="*/ 2980071 w 12192000"/>
              <a:gd name="connsiteY118" fmla="*/ 1972988 h 2237474"/>
              <a:gd name="connsiteX119" fmla="*/ 2978094 w 12192000"/>
              <a:gd name="connsiteY119" fmla="*/ 1972369 h 2237474"/>
              <a:gd name="connsiteX120" fmla="*/ 2942858 w 12192000"/>
              <a:gd name="connsiteY120" fmla="*/ 1981367 h 2237474"/>
              <a:gd name="connsiteX121" fmla="*/ 2875436 w 12192000"/>
              <a:gd name="connsiteY121" fmla="*/ 1996977 h 2237474"/>
              <a:gd name="connsiteX122" fmla="*/ 2874892 w 12192000"/>
              <a:gd name="connsiteY122" fmla="*/ 1996085 h 2237474"/>
              <a:gd name="connsiteX123" fmla="*/ 2864145 w 12192000"/>
              <a:gd name="connsiteY123" fmla="*/ 1994061 h 2237474"/>
              <a:gd name="connsiteX124" fmla="*/ 2843662 w 12192000"/>
              <a:gd name="connsiteY124" fmla="*/ 1992498 h 2237474"/>
              <a:gd name="connsiteX125" fmla="*/ 2796128 w 12192000"/>
              <a:gd name="connsiteY125" fmla="*/ 1976403 h 2237474"/>
              <a:gd name="connsiteX126" fmla="*/ 2756784 w 12192000"/>
              <a:gd name="connsiteY126" fmla="*/ 1985116 h 2237474"/>
              <a:gd name="connsiteX127" fmla="*/ 2748833 w 12192000"/>
              <a:gd name="connsiteY127" fmla="*/ 1986323 h 2237474"/>
              <a:gd name="connsiteX128" fmla="*/ 2748661 w 12192000"/>
              <a:gd name="connsiteY128" fmla="*/ 1986122 h 2237474"/>
              <a:gd name="connsiteX129" fmla="*/ 2740251 w 12192000"/>
              <a:gd name="connsiteY129" fmla="*/ 1986946 h 2237474"/>
              <a:gd name="connsiteX130" fmla="*/ 2718916 w 12192000"/>
              <a:gd name="connsiteY130" fmla="*/ 1990867 h 2237474"/>
              <a:gd name="connsiteX131" fmla="*/ 2713522 w 12192000"/>
              <a:gd name="connsiteY131" fmla="*/ 1990173 h 2237474"/>
              <a:gd name="connsiteX132" fmla="*/ 2680597 w 12192000"/>
              <a:gd name="connsiteY132" fmla="*/ 1984996 h 2237474"/>
              <a:gd name="connsiteX133" fmla="*/ 2578178 w 12192000"/>
              <a:gd name="connsiteY133" fmla="*/ 1990531 h 2237474"/>
              <a:gd name="connsiteX134" fmla="*/ 2476147 w 12192000"/>
              <a:gd name="connsiteY134" fmla="*/ 1998305 h 2237474"/>
              <a:gd name="connsiteX135" fmla="*/ 2373568 w 12192000"/>
              <a:gd name="connsiteY135" fmla="*/ 2003219 h 2237474"/>
              <a:gd name="connsiteX136" fmla="*/ 2321399 w 12192000"/>
              <a:gd name="connsiteY136" fmla="*/ 1989467 h 2237474"/>
              <a:gd name="connsiteX137" fmla="*/ 2315525 w 12192000"/>
              <a:gd name="connsiteY137" fmla="*/ 1989708 h 2237474"/>
              <a:gd name="connsiteX138" fmla="*/ 2300792 w 12192000"/>
              <a:gd name="connsiteY138" fmla="*/ 1994290 h 2237474"/>
              <a:gd name="connsiteX139" fmla="*/ 2295469 w 12192000"/>
              <a:gd name="connsiteY139" fmla="*/ 1996659 h 2237474"/>
              <a:gd name="connsiteX140" fmla="*/ 2287219 w 12192000"/>
              <a:gd name="connsiteY140" fmla="*/ 1998750 h 2237474"/>
              <a:gd name="connsiteX141" fmla="*/ 2286948 w 12192000"/>
              <a:gd name="connsiteY141" fmla="*/ 1998596 h 2237474"/>
              <a:gd name="connsiteX142" fmla="*/ 2243069 w 12192000"/>
              <a:gd name="connsiteY142" fmla="*/ 2015111 h 2237474"/>
              <a:gd name="connsiteX143" fmla="*/ 2186609 w 12192000"/>
              <a:gd name="connsiteY143" fmla="*/ 2008263 h 2237474"/>
              <a:gd name="connsiteX144" fmla="*/ 2164831 w 12192000"/>
              <a:gd name="connsiteY144" fmla="*/ 2010143 h 2237474"/>
              <a:gd name="connsiteX145" fmla="*/ 2152836 w 12192000"/>
              <a:gd name="connsiteY145" fmla="*/ 2010048 h 2237474"/>
              <a:gd name="connsiteX146" fmla="*/ 2117102 w 12192000"/>
              <a:gd name="connsiteY146" fmla="*/ 2023004 h 2237474"/>
              <a:gd name="connsiteX147" fmla="*/ 2111935 w 12192000"/>
              <a:gd name="connsiteY147" fmla="*/ 2023163 h 2237474"/>
              <a:gd name="connsiteX148" fmla="*/ 2089991 w 12192000"/>
              <a:gd name="connsiteY148" fmla="*/ 2034193 h 2237474"/>
              <a:gd name="connsiteX149" fmla="*/ 2058061 w 12192000"/>
              <a:gd name="connsiteY149" fmla="*/ 2047942 h 2237474"/>
              <a:gd name="connsiteX150" fmla="*/ 2055737 w 12192000"/>
              <a:gd name="connsiteY150" fmla="*/ 2047704 h 2237474"/>
              <a:gd name="connsiteX151" fmla="*/ 2042244 w 12192000"/>
              <a:gd name="connsiteY151" fmla="*/ 2055560 h 2237474"/>
              <a:gd name="connsiteX152" fmla="*/ 1976224 w 12192000"/>
              <a:gd name="connsiteY152" fmla="*/ 2074257 h 2237474"/>
              <a:gd name="connsiteX153" fmla="*/ 1877728 w 12192000"/>
              <a:gd name="connsiteY153" fmla="*/ 2101004 h 2237474"/>
              <a:gd name="connsiteX154" fmla="*/ 1759056 w 12192000"/>
              <a:gd name="connsiteY154" fmla="*/ 2125608 h 2237474"/>
              <a:gd name="connsiteX155" fmla="*/ 1637948 w 12192000"/>
              <a:gd name="connsiteY155" fmla="*/ 2172597 h 2237474"/>
              <a:gd name="connsiteX156" fmla="*/ 1434549 w 12192000"/>
              <a:gd name="connsiteY156" fmla="*/ 2234522 h 2237474"/>
              <a:gd name="connsiteX157" fmla="*/ 1398481 w 12192000"/>
              <a:gd name="connsiteY157" fmla="*/ 2237074 h 2237474"/>
              <a:gd name="connsiteX158" fmla="*/ 1398407 w 12192000"/>
              <a:gd name="connsiteY158" fmla="*/ 2237095 h 2237474"/>
              <a:gd name="connsiteX159" fmla="*/ 1370962 w 12192000"/>
              <a:gd name="connsiteY159" fmla="*/ 2237474 h 2237474"/>
              <a:gd name="connsiteX160" fmla="*/ 1356367 w 12192000"/>
              <a:gd name="connsiteY160" fmla="*/ 2235089 h 2237474"/>
              <a:gd name="connsiteX161" fmla="*/ 1324828 w 12192000"/>
              <a:gd name="connsiteY161" fmla="*/ 2231968 h 2237474"/>
              <a:gd name="connsiteX162" fmla="*/ 1297744 w 12192000"/>
              <a:gd name="connsiteY162" fmla="*/ 2235849 h 2237474"/>
              <a:gd name="connsiteX163" fmla="*/ 1286236 w 12192000"/>
              <a:gd name="connsiteY163" fmla="*/ 2233135 h 2237474"/>
              <a:gd name="connsiteX164" fmla="*/ 1283504 w 12192000"/>
              <a:gd name="connsiteY164" fmla="*/ 2233797 h 2237474"/>
              <a:gd name="connsiteX165" fmla="*/ 1279765 w 12192000"/>
              <a:gd name="connsiteY165" fmla="*/ 2229639 h 2237474"/>
              <a:gd name="connsiteX166" fmla="*/ 1195347 w 12192000"/>
              <a:gd name="connsiteY166" fmla="*/ 2212354 h 2237474"/>
              <a:gd name="connsiteX167" fmla="*/ 970251 w 12192000"/>
              <a:gd name="connsiteY167" fmla="*/ 2221029 h 2237474"/>
              <a:gd name="connsiteX168" fmla="*/ 812914 w 12192000"/>
              <a:gd name="connsiteY168" fmla="*/ 2202752 h 2237474"/>
              <a:gd name="connsiteX169" fmla="*/ 800195 w 12192000"/>
              <a:gd name="connsiteY169" fmla="*/ 2209407 h 2237474"/>
              <a:gd name="connsiteX170" fmla="*/ 784978 w 12192000"/>
              <a:gd name="connsiteY170" fmla="*/ 2212360 h 2237474"/>
              <a:gd name="connsiteX171" fmla="*/ 681987 w 12192000"/>
              <a:gd name="connsiteY171" fmla="*/ 2216757 h 2237474"/>
              <a:gd name="connsiteX172" fmla="*/ 669923 w 12192000"/>
              <a:gd name="connsiteY172" fmla="*/ 2211682 h 2237474"/>
              <a:gd name="connsiteX173" fmla="*/ 648680 w 12192000"/>
              <a:gd name="connsiteY173" fmla="*/ 2206229 h 2237474"/>
              <a:gd name="connsiteX174" fmla="*/ 597225 w 12192000"/>
              <a:gd name="connsiteY174" fmla="*/ 2180999 h 2237474"/>
              <a:gd name="connsiteX175" fmla="*/ 558449 w 12192000"/>
              <a:gd name="connsiteY175" fmla="*/ 2182346 h 2237474"/>
              <a:gd name="connsiteX176" fmla="*/ 550517 w 12192000"/>
              <a:gd name="connsiteY176" fmla="*/ 2182060 h 2237474"/>
              <a:gd name="connsiteX177" fmla="*/ 550309 w 12192000"/>
              <a:gd name="connsiteY177" fmla="*/ 2181825 h 2237474"/>
              <a:gd name="connsiteX178" fmla="*/ 541836 w 12192000"/>
              <a:gd name="connsiteY178" fmla="*/ 2181063 h 2237474"/>
              <a:gd name="connsiteX179" fmla="*/ 536057 w 12192000"/>
              <a:gd name="connsiteY179" fmla="*/ 2181537 h 2237474"/>
              <a:gd name="connsiteX180" fmla="*/ 520671 w 12192000"/>
              <a:gd name="connsiteY180" fmla="*/ 2180980 h 2237474"/>
              <a:gd name="connsiteX181" fmla="*/ 515024 w 12192000"/>
              <a:gd name="connsiteY181" fmla="*/ 2179258 h 2237474"/>
              <a:gd name="connsiteX182" fmla="*/ 512278 w 12192000"/>
              <a:gd name="connsiteY182" fmla="*/ 2176369 h 2237474"/>
              <a:gd name="connsiteX183" fmla="*/ 480419 w 12192000"/>
              <a:gd name="connsiteY183" fmla="*/ 2167807 h 2237474"/>
              <a:gd name="connsiteX184" fmla="*/ 413835 w 12192000"/>
              <a:gd name="connsiteY184" fmla="*/ 2156783 h 2237474"/>
              <a:gd name="connsiteX185" fmla="*/ 376513 w 12192000"/>
              <a:gd name="connsiteY185" fmla="*/ 2154014 h 2237474"/>
              <a:gd name="connsiteX186" fmla="*/ 273386 w 12192000"/>
              <a:gd name="connsiteY186" fmla="*/ 2142551 h 2237474"/>
              <a:gd name="connsiteX187" fmla="*/ 169207 w 12192000"/>
              <a:gd name="connsiteY187" fmla="*/ 2128100 h 2237474"/>
              <a:gd name="connsiteX188" fmla="*/ 93149 w 12192000"/>
              <a:gd name="connsiteY188" fmla="*/ 2105324 h 2237474"/>
              <a:gd name="connsiteX189" fmla="*/ 88109 w 12192000"/>
              <a:gd name="connsiteY189" fmla="*/ 2106704 h 2237474"/>
              <a:gd name="connsiteX190" fmla="*/ 80022 w 12192000"/>
              <a:gd name="connsiteY190" fmla="*/ 2107254 h 2237474"/>
              <a:gd name="connsiteX191" fmla="*/ 79717 w 12192000"/>
              <a:gd name="connsiteY191" fmla="*/ 2107046 h 2237474"/>
              <a:gd name="connsiteX192" fmla="*/ 72352 w 12192000"/>
              <a:gd name="connsiteY192" fmla="*/ 2107991 h 2237474"/>
              <a:gd name="connsiteX193" fmla="*/ 37645 w 12192000"/>
              <a:gd name="connsiteY193" fmla="*/ 2115401 h 2237474"/>
              <a:gd name="connsiteX194" fmla="*/ 4572 w 12192000"/>
              <a:gd name="connsiteY194" fmla="*/ 2111091 h 2237474"/>
              <a:gd name="connsiteX195" fmla="*/ 0 w 12192000"/>
              <a:gd name="connsiteY195" fmla="*/ 2110468 h 2237474"/>
              <a:gd name="connsiteX196" fmla="*/ 0 w 12192000"/>
              <a:gd name="connsiteY19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40612 w 12192000"/>
              <a:gd name="connsiteY55" fmla="*/ 1369373 h 2237474"/>
              <a:gd name="connsiteX56" fmla="*/ 7786819 w 12192000"/>
              <a:gd name="connsiteY56" fmla="*/ 1378970 h 2237474"/>
              <a:gd name="connsiteX57" fmla="*/ 7548172 w 12192000"/>
              <a:gd name="connsiteY57" fmla="*/ 1417460 h 2237474"/>
              <a:gd name="connsiteX58" fmla="*/ 7483437 w 12192000"/>
              <a:gd name="connsiteY58" fmla="*/ 1478152 h 2237474"/>
              <a:gd name="connsiteX59" fmla="*/ 7377870 w 12192000"/>
              <a:gd name="connsiteY59" fmla="*/ 1523319 h 2237474"/>
              <a:gd name="connsiteX60" fmla="*/ 7230737 w 12192000"/>
              <a:gd name="connsiteY60" fmla="*/ 1562633 h 2237474"/>
              <a:gd name="connsiteX61" fmla="*/ 7224458 w 12192000"/>
              <a:gd name="connsiteY61" fmla="*/ 1573008 h 2237474"/>
              <a:gd name="connsiteX62" fmla="*/ 7183121 w 12192000"/>
              <a:gd name="connsiteY62" fmla="*/ 1595162 h 2237474"/>
              <a:gd name="connsiteX63" fmla="*/ 7164601 w 12192000"/>
              <a:gd name="connsiteY63" fmla="*/ 1606490 h 2237474"/>
              <a:gd name="connsiteX64" fmla="*/ 7031309 w 12192000"/>
              <a:gd name="connsiteY64" fmla="*/ 1619451 h 2237474"/>
              <a:gd name="connsiteX65" fmla="*/ 6900177 w 12192000"/>
              <a:gd name="connsiteY65" fmla="*/ 1636016 h 2237474"/>
              <a:gd name="connsiteX66" fmla="*/ 6795372 w 12192000"/>
              <a:gd name="connsiteY66" fmla="*/ 1644845 h 2237474"/>
              <a:gd name="connsiteX67" fmla="*/ 6692251 w 12192000"/>
              <a:gd name="connsiteY67" fmla="*/ 1656357 h 2237474"/>
              <a:gd name="connsiteX68" fmla="*/ 6655235 w 12192000"/>
              <a:gd name="connsiteY68" fmla="*/ 1661869 h 2237474"/>
              <a:gd name="connsiteX69" fmla="*/ 6554894 w 12192000"/>
              <a:gd name="connsiteY69" fmla="*/ 1664428 h 2237474"/>
              <a:gd name="connsiteX70" fmla="*/ 6516595 w 12192000"/>
              <a:gd name="connsiteY70" fmla="*/ 1667475 h 2237474"/>
              <a:gd name="connsiteX71" fmla="*/ 6508541 w 12192000"/>
              <a:gd name="connsiteY71" fmla="*/ 1668757 h 2237474"/>
              <a:gd name="connsiteX72" fmla="*/ 6471012 w 12192000"/>
              <a:gd name="connsiteY72" fmla="*/ 1678604 h 2237474"/>
              <a:gd name="connsiteX73" fmla="*/ 6364035 w 12192000"/>
              <a:gd name="connsiteY73" fmla="*/ 1667683 h 2237474"/>
              <a:gd name="connsiteX74" fmla="*/ 6280959 w 12192000"/>
              <a:gd name="connsiteY74" fmla="*/ 1689329 h 2237474"/>
              <a:gd name="connsiteX75" fmla="*/ 6243319 w 12192000"/>
              <a:gd name="connsiteY75" fmla="*/ 1695560 h 2237474"/>
              <a:gd name="connsiteX76" fmla="*/ 6098321 w 12192000"/>
              <a:gd name="connsiteY76" fmla="*/ 1721646 h 2237474"/>
              <a:gd name="connsiteX77" fmla="*/ 5880652 w 12192000"/>
              <a:gd name="connsiteY77" fmla="*/ 1779643 h 2237474"/>
              <a:gd name="connsiteX78" fmla="*/ 5785959 w 12192000"/>
              <a:gd name="connsiteY78" fmla="*/ 1775307 h 2237474"/>
              <a:gd name="connsiteX79" fmla="*/ 5643534 w 12192000"/>
              <a:gd name="connsiteY79" fmla="*/ 1802919 h 2237474"/>
              <a:gd name="connsiteX80" fmla="*/ 5518799 w 12192000"/>
              <a:gd name="connsiteY80" fmla="*/ 1818312 h 2237474"/>
              <a:gd name="connsiteX81" fmla="*/ 5505014 w 12192000"/>
              <a:gd name="connsiteY81" fmla="*/ 1819259 h 2237474"/>
              <a:gd name="connsiteX82" fmla="*/ 5453307 w 12192000"/>
              <a:gd name="connsiteY82" fmla="*/ 1815450 h 2237474"/>
              <a:gd name="connsiteX83" fmla="*/ 5221533 w 12192000"/>
              <a:gd name="connsiteY83" fmla="*/ 1846950 h 2237474"/>
              <a:gd name="connsiteX84" fmla="*/ 5149802 w 12192000"/>
              <a:gd name="connsiteY84" fmla="*/ 1844846 h 2237474"/>
              <a:gd name="connsiteX85" fmla="*/ 5114927 w 12192000"/>
              <a:gd name="connsiteY85" fmla="*/ 1847827 h 2237474"/>
              <a:gd name="connsiteX86" fmla="*/ 5108970 w 12192000"/>
              <a:gd name="connsiteY86" fmla="*/ 1847935 h 2237474"/>
              <a:gd name="connsiteX87" fmla="*/ 5067961 w 12192000"/>
              <a:gd name="connsiteY87" fmla="*/ 1845917 h 2237474"/>
              <a:gd name="connsiteX88" fmla="*/ 5007075 w 12192000"/>
              <a:gd name="connsiteY88" fmla="*/ 1838626 h 2237474"/>
              <a:gd name="connsiteX89" fmla="*/ 4944087 w 12192000"/>
              <a:gd name="connsiteY89" fmla="*/ 1823332 h 2237474"/>
              <a:gd name="connsiteX90" fmla="*/ 4907662 w 12192000"/>
              <a:gd name="connsiteY90" fmla="*/ 1816900 h 2237474"/>
              <a:gd name="connsiteX91" fmla="*/ 4882386 w 12192000"/>
              <a:gd name="connsiteY91" fmla="*/ 1809844 h 2237474"/>
              <a:gd name="connsiteX92" fmla="*/ 4811440 w 12192000"/>
              <a:gd name="connsiteY92" fmla="*/ 1804655 h 2237474"/>
              <a:gd name="connsiteX93" fmla="*/ 4691075 w 12192000"/>
              <a:gd name="connsiteY93" fmla="*/ 1801389 h 2237474"/>
              <a:gd name="connsiteX94" fmla="*/ 4611738 w 12192000"/>
              <a:gd name="connsiteY94" fmla="*/ 1776964 h 2237474"/>
              <a:gd name="connsiteX95" fmla="*/ 4560070 w 12192000"/>
              <a:gd name="connsiteY95" fmla="*/ 1785640 h 2237474"/>
              <a:gd name="connsiteX96" fmla="*/ 4536503 w 12192000"/>
              <a:gd name="connsiteY96" fmla="*/ 1785334 h 2237474"/>
              <a:gd name="connsiteX97" fmla="*/ 4513724 w 12192000"/>
              <a:gd name="connsiteY97" fmla="*/ 1791996 h 2237474"/>
              <a:gd name="connsiteX98" fmla="*/ 4459810 w 12192000"/>
              <a:gd name="connsiteY98" fmla="*/ 1797886 h 2237474"/>
              <a:gd name="connsiteX99" fmla="*/ 4379064 w 12192000"/>
              <a:gd name="connsiteY99" fmla="*/ 1817177 h 2237474"/>
              <a:gd name="connsiteX100" fmla="*/ 4290981 w 12192000"/>
              <a:gd name="connsiteY100" fmla="*/ 1839677 h 2237474"/>
              <a:gd name="connsiteX101" fmla="*/ 4238372 w 12192000"/>
              <a:gd name="connsiteY101" fmla="*/ 1851480 h 2237474"/>
              <a:gd name="connsiteX102" fmla="*/ 4232517 w 12192000"/>
              <a:gd name="connsiteY102" fmla="*/ 1852567 h 2237474"/>
              <a:gd name="connsiteX103" fmla="*/ 4191732 w 12192000"/>
              <a:gd name="connsiteY103" fmla="*/ 1857328 h 2237474"/>
              <a:gd name="connsiteX104" fmla="*/ 4065532 w 12192000"/>
              <a:gd name="connsiteY104" fmla="*/ 1855477 h 2237474"/>
              <a:gd name="connsiteX105" fmla="*/ 4028460 w 12192000"/>
              <a:gd name="connsiteY105" fmla="*/ 1855137 h 2237474"/>
              <a:gd name="connsiteX106" fmla="*/ 4002267 w 12192000"/>
              <a:gd name="connsiteY106" fmla="*/ 1852352 h 2237474"/>
              <a:gd name="connsiteX107" fmla="*/ 3931396 w 12192000"/>
              <a:gd name="connsiteY107" fmla="*/ 1858915 h 2237474"/>
              <a:gd name="connsiteX108" fmla="*/ 3812162 w 12192000"/>
              <a:gd name="connsiteY108" fmla="*/ 1875501 h 2237474"/>
              <a:gd name="connsiteX109" fmla="*/ 3729530 w 12192000"/>
              <a:gd name="connsiteY109" fmla="*/ 1864513 h 2237474"/>
              <a:gd name="connsiteX110" fmla="*/ 3680177 w 12192000"/>
              <a:gd name="connsiteY110" fmla="*/ 1881552 h 2237474"/>
              <a:gd name="connsiteX111" fmla="*/ 3567259 w 12192000"/>
              <a:gd name="connsiteY111" fmla="*/ 1893482 h 2237474"/>
              <a:gd name="connsiteX112" fmla="*/ 3405770 w 12192000"/>
              <a:gd name="connsiteY112" fmla="*/ 1904591 h 2237474"/>
              <a:gd name="connsiteX113" fmla="*/ 3280097 w 12192000"/>
              <a:gd name="connsiteY113" fmla="*/ 1919610 h 2237474"/>
              <a:gd name="connsiteX114" fmla="*/ 3123424 w 12192000"/>
              <a:gd name="connsiteY114" fmla="*/ 1952930 h 2237474"/>
              <a:gd name="connsiteX115" fmla="*/ 3009910 w 12192000"/>
              <a:gd name="connsiteY115" fmla="*/ 1957866 h 2237474"/>
              <a:gd name="connsiteX116" fmla="*/ 2995934 w 12192000"/>
              <a:gd name="connsiteY116" fmla="*/ 1967085 h 2237474"/>
              <a:gd name="connsiteX117" fmla="*/ 2980071 w 12192000"/>
              <a:gd name="connsiteY117" fmla="*/ 1972988 h 2237474"/>
              <a:gd name="connsiteX118" fmla="*/ 2978094 w 12192000"/>
              <a:gd name="connsiteY118" fmla="*/ 1972369 h 2237474"/>
              <a:gd name="connsiteX119" fmla="*/ 2942858 w 12192000"/>
              <a:gd name="connsiteY119" fmla="*/ 1981367 h 2237474"/>
              <a:gd name="connsiteX120" fmla="*/ 2875436 w 12192000"/>
              <a:gd name="connsiteY120" fmla="*/ 1996977 h 2237474"/>
              <a:gd name="connsiteX121" fmla="*/ 2874892 w 12192000"/>
              <a:gd name="connsiteY121" fmla="*/ 1996085 h 2237474"/>
              <a:gd name="connsiteX122" fmla="*/ 2864145 w 12192000"/>
              <a:gd name="connsiteY122" fmla="*/ 1994061 h 2237474"/>
              <a:gd name="connsiteX123" fmla="*/ 2843662 w 12192000"/>
              <a:gd name="connsiteY123" fmla="*/ 1992498 h 2237474"/>
              <a:gd name="connsiteX124" fmla="*/ 2796128 w 12192000"/>
              <a:gd name="connsiteY124" fmla="*/ 1976403 h 2237474"/>
              <a:gd name="connsiteX125" fmla="*/ 2756784 w 12192000"/>
              <a:gd name="connsiteY125" fmla="*/ 1985116 h 2237474"/>
              <a:gd name="connsiteX126" fmla="*/ 2748833 w 12192000"/>
              <a:gd name="connsiteY126" fmla="*/ 1986323 h 2237474"/>
              <a:gd name="connsiteX127" fmla="*/ 2748661 w 12192000"/>
              <a:gd name="connsiteY127" fmla="*/ 1986122 h 2237474"/>
              <a:gd name="connsiteX128" fmla="*/ 2740251 w 12192000"/>
              <a:gd name="connsiteY128" fmla="*/ 1986946 h 2237474"/>
              <a:gd name="connsiteX129" fmla="*/ 2718916 w 12192000"/>
              <a:gd name="connsiteY129" fmla="*/ 1990867 h 2237474"/>
              <a:gd name="connsiteX130" fmla="*/ 2713522 w 12192000"/>
              <a:gd name="connsiteY130" fmla="*/ 1990173 h 2237474"/>
              <a:gd name="connsiteX131" fmla="*/ 2680597 w 12192000"/>
              <a:gd name="connsiteY131" fmla="*/ 1984996 h 2237474"/>
              <a:gd name="connsiteX132" fmla="*/ 2578178 w 12192000"/>
              <a:gd name="connsiteY132" fmla="*/ 1990531 h 2237474"/>
              <a:gd name="connsiteX133" fmla="*/ 2476147 w 12192000"/>
              <a:gd name="connsiteY133" fmla="*/ 1998305 h 2237474"/>
              <a:gd name="connsiteX134" fmla="*/ 2373568 w 12192000"/>
              <a:gd name="connsiteY134" fmla="*/ 2003219 h 2237474"/>
              <a:gd name="connsiteX135" fmla="*/ 2321399 w 12192000"/>
              <a:gd name="connsiteY135" fmla="*/ 1989467 h 2237474"/>
              <a:gd name="connsiteX136" fmla="*/ 2315525 w 12192000"/>
              <a:gd name="connsiteY136" fmla="*/ 1989708 h 2237474"/>
              <a:gd name="connsiteX137" fmla="*/ 2300792 w 12192000"/>
              <a:gd name="connsiteY137" fmla="*/ 1994290 h 2237474"/>
              <a:gd name="connsiteX138" fmla="*/ 2295469 w 12192000"/>
              <a:gd name="connsiteY138" fmla="*/ 1996659 h 2237474"/>
              <a:gd name="connsiteX139" fmla="*/ 2287219 w 12192000"/>
              <a:gd name="connsiteY139" fmla="*/ 1998750 h 2237474"/>
              <a:gd name="connsiteX140" fmla="*/ 2286948 w 12192000"/>
              <a:gd name="connsiteY140" fmla="*/ 1998596 h 2237474"/>
              <a:gd name="connsiteX141" fmla="*/ 2243069 w 12192000"/>
              <a:gd name="connsiteY141" fmla="*/ 2015111 h 2237474"/>
              <a:gd name="connsiteX142" fmla="*/ 2186609 w 12192000"/>
              <a:gd name="connsiteY142" fmla="*/ 2008263 h 2237474"/>
              <a:gd name="connsiteX143" fmla="*/ 2164831 w 12192000"/>
              <a:gd name="connsiteY143" fmla="*/ 2010143 h 2237474"/>
              <a:gd name="connsiteX144" fmla="*/ 2152836 w 12192000"/>
              <a:gd name="connsiteY144" fmla="*/ 2010048 h 2237474"/>
              <a:gd name="connsiteX145" fmla="*/ 2117102 w 12192000"/>
              <a:gd name="connsiteY145" fmla="*/ 2023004 h 2237474"/>
              <a:gd name="connsiteX146" fmla="*/ 2111935 w 12192000"/>
              <a:gd name="connsiteY146" fmla="*/ 2023163 h 2237474"/>
              <a:gd name="connsiteX147" fmla="*/ 2089991 w 12192000"/>
              <a:gd name="connsiteY147" fmla="*/ 2034193 h 2237474"/>
              <a:gd name="connsiteX148" fmla="*/ 2058061 w 12192000"/>
              <a:gd name="connsiteY148" fmla="*/ 2047942 h 2237474"/>
              <a:gd name="connsiteX149" fmla="*/ 2055737 w 12192000"/>
              <a:gd name="connsiteY149" fmla="*/ 2047704 h 2237474"/>
              <a:gd name="connsiteX150" fmla="*/ 2042244 w 12192000"/>
              <a:gd name="connsiteY150" fmla="*/ 2055560 h 2237474"/>
              <a:gd name="connsiteX151" fmla="*/ 1976224 w 12192000"/>
              <a:gd name="connsiteY151" fmla="*/ 2074257 h 2237474"/>
              <a:gd name="connsiteX152" fmla="*/ 1877728 w 12192000"/>
              <a:gd name="connsiteY152" fmla="*/ 2101004 h 2237474"/>
              <a:gd name="connsiteX153" fmla="*/ 1759056 w 12192000"/>
              <a:gd name="connsiteY153" fmla="*/ 2125608 h 2237474"/>
              <a:gd name="connsiteX154" fmla="*/ 1637948 w 12192000"/>
              <a:gd name="connsiteY154" fmla="*/ 2172597 h 2237474"/>
              <a:gd name="connsiteX155" fmla="*/ 1434549 w 12192000"/>
              <a:gd name="connsiteY155" fmla="*/ 2234522 h 2237474"/>
              <a:gd name="connsiteX156" fmla="*/ 1398481 w 12192000"/>
              <a:gd name="connsiteY156" fmla="*/ 2237074 h 2237474"/>
              <a:gd name="connsiteX157" fmla="*/ 1398407 w 12192000"/>
              <a:gd name="connsiteY157" fmla="*/ 2237095 h 2237474"/>
              <a:gd name="connsiteX158" fmla="*/ 1370962 w 12192000"/>
              <a:gd name="connsiteY158" fmla="*/ 2237474 h 2237474"/>
              <a:gd name="connsiteX159" fmla="*/ 1356367 w 12192000"/>
              <a:gd name="connsiteY159" fmla="*/ 2235089 h 2237474"/>
              <a:gd name="connsiteX160" fmla="*/ 1324828 w 12192000"/>
              <a:gd name="connsiteY160" fmla="*/ 2231968 h 2237474"/>
              <a:gd name="connsiteX161" fmla="*/ 1297744 w 12192000"/>
              <a:gd name="connsiteY161" fmla="*/ 2235849 h 2237474"/>
              <a:gd name="connsiteX162" fmla="*/ 1286236 w 12192000"/>
              <a:gd name="connsiteY162" fmla="*/ 2233135 h 2237474"/>
              <a:gd name="connsiteX163" fmla="*/ 1283504 w 12192000"/>
              <a:gd name="connsiteY163" fmla="*/ 2233797 h 2237474"/>
              <a:gd name="connsiteX164" fmla="*/ 1279765 w 12192000"/>
              <a:gd name="connsiteY164" fmla="*/ 2229639 h 2237474"/>
              <a:gd name="connsiteX165" fmla="*/ 1195347 w 12192000"/>
              <a:gd name="connsiteY165" fmla="*/ 2212354 h 2237474"/>
              <a:gd name="connsiteX166" fmla="*/ 970251 w 12192000"/>
              <a:gd name="connsiteY166" fmla="*/ 2221029 h 2237474"/>
              <a:gd name="connsiteX167" fmla="*/ 812914 w 12192000"/>
              <a:gd name="connsiteY167" fmla="*/ 2202752 h 2237474"/>
              <a:gd name="connsiteX168" fmla="*/ 800195 w 12192000"/>
              <a:gd name="connsiteY168" fmla="*/ 2209407 h 2237474"/>
              <a:gd name="connsiteX169" fmla="*/ 784978 w 12192000"/>
              <a:gd name="connsiteY169" fmla="*/ 2212360 h 2237474"/>
              <a:gd name="connsiteX170" fmla="*/ 681987 w 12192000"/>
              <a:gd name="connsiteY170" fmla="*/ 2216757 h 2237474"/>
              <a:gd name="connsiteX171" fmla="*/ 669923 w 12192000"/>
              <a:gd name="connsiteY171" fmla="*/ 2211682 h 2237474"/>
              <a:gd name="connsiteX172" fmla="*/ 648680 w 12192000"/>
              <a:gd name="connsiteY172" fmla="*/ 2206229 h 2237474"/>
              <a:gd name="connsiteX173" fmla="*/ 597225 w 12192000"/>
              <a:gd name="connsiteY173" fmla="*/ 2180999 h 2237474"/>
              <a:gd name="connsiteX174" fmla="*/ 558449 w 12192000"/>
              <a:gd name="connsiteY174" fmla="*/ 2182346 h 2237474"/>
              <a:gd name="connsiteX175" fmla="*/ 550517 w 12192000"/>
              <a:gd name="connsiteY175" fmla="*/ 2182060 h 2237474"/>
              <a:gd name="connsiteX176" fmla="*/ 550309 w 12192000"/>
              <a:gd name="connsiteY176" fmla="*/ 2181825 h 2237474"/>
              <a:gd name="connsiteX177" fmla="*/ 541836 w 12192000"/>
              <a:gd name="connsiteY177" fmla="*/ 2181063 h 2237474"/>
              <a:gd name="connsiteX178" fmla="*/ 536057 w 12192000"/>
              <a:gd name="connsiteY178" fmla="*/ 2181537 h 2237474"/>
              <a:gd name="connsiteX179" fmla="*/ 520671 w 12192000"/>
              <a:gd name="connsiteY179" fmla="*/ 2180980 h 2237474"/>
              <a:gd name="connsiteX180" fmla="*/ 515024 w 12192000"/>
              <a:gd name="connsiteY180" fmla="*/ 2179258 h 2237474"/>
              <a:gd name="connsiteX181" fmla="*/ 512278 w 12192000"/>
              <a:gd name="connsiteY181" fmla="*/ 2176369 h 2237474"/>
              <a:gd name="connsiteX182" fmla="*/ 480419 w 12192000"/>
              <a:gd name="connsiteY182" fmla="*/ 2167807 h 2237474"/>
              <a:gd name="connsiteX183" fmla="*/ 413835 w 12192000"/>
              <a:gd name="connsiteY183" fmla="*/ 2156783 h 2237474"/>
              <a:gd name="connsiteX184" fmla="*/ 376513 w 12192000"/>
              <a:gd name="connsiteY184" fmla="*/ 2154014 h 2237474"/>
              <a:gd name="connsiteX185" fmla="*/ 273386 w 12192000"/>
              <a:gd name="connsiteY185" fmla="*/ 2142551 h 2237474"/>
              <a:gd name="connsiteX186" fmla="*/ 169207 w 12192000"/>
              <a:gd name="connsiteY186" fmla="*/ 2128100 h 2237474"/>
              <a:gd name="connsiteX187" fmla="*/ 93149 w 12192000"/>
              <a:gd name="connsiteY187" fmla="*/ 2105324 h 2237474"/>
              <a:gd name="connsiteX188" fmla="*/ 88109 w 12192000"/>
              <a:gd name="connsiteY188" fmla="*/ 2106704 h 2237474"/>
              <a:gd name="connsiteX189" fmla="*/ 80022 w 12192000"/>
              <a:gd name="connsiteY189" fmla="*/ 2107254 h 2237474"/>
              <a:gd name="connsiteX190" fmla="*/ 79717 w 12192000"/>
              <a:gd name="connsiteY190" fmla="*/ 2107046 h 2237474"/>
              <a:gd name="connsiteX191" fmla="*/ 72352 w 12192000"/>
              <a:gd name="connsiteY191" fmla="*/ 2107991 h 2237474"/>
              <a:gd name="connsiteX192" fmla="*/ 37645 w 12192000"/>
              <a:gd name="connsiteY192" fmla="*/ 2115401 h 2237474"/>
              <a:gd name="connsiteX193" fmla="*/ 4572 w 12192000"/>
              <a:gd name="connsiteY193" fmla="*/ 2111091 h 2237474"/>
              <a:gd name="connsiteX194" fmla="*/ 0 w 12192000"/>
              <a:gd name="connsiteY194" fmla="*/ 2110468 h 2237474"/>
              <a:gd name="connsiteX195" fmla="*/ 0 w 12192000"/>
              <a:gd name="connsiteY19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68292 w 12192000"/>
              <a:gd name="connsiteY53" fmla="*/ 1338779 h 2237474"/>
              <a:gd name="connsiteX54" fmla="*/ 7902328 w 12192000"/>
              <a:gd name="connsiteY54" fmla="*/ 1345865 h 2237474"/>
              <a:gd name="connsiteX55" fmla="*/ 7840612 w 12192000"/>
              <a:gd name="connsiteY55" fmla="*/ 1369373 h 2237474"/>
              <a:gd name="connsiteX56" fmla="*/ 7786819 w 12192000"/>
              <a:gd name="connsiteY56" fmla="*/ 1378970 h 2237474"/>
              <a:gd name="connsiteX57" fmla="*/ 7548172 w 12192000"/>
              <a:gd name="connsiteY57" fmla="*/ 1417460 h 2237474"/>
              <a:gd name="connsiteX58" fmla="*/ 7483437 w 12192000"/>
              <a:gd name="connsiteY58" fmla="*/ 1478152 h 2237474"/>
              <a:gd name="connsiteX59" fmla="*/ 7377870 w 12192000"/>
              <a:gd name="connsiteY59" fmla="*/ 1523319 h 2237474"/>
              <a:gd name="connsiteX60" fmla="*/ 7230737 w 12192000"/>
              <a:gd name="connsiteY60" fmla="*/ 1562633 h 2237474"/>
              <a:gd name="connsiteX61" fmla="*/ 7224458 w 12192000"/>
              <a:gd name="connsiteY61" fmla="*/ 1573008 h 2237474"/>
              <a:gd name="connsiteX62" fmla="*/ 7183121 w 12192000"/>
              <a:gd name="connsiteY62" fmla="*/ 1595162 h 2237474"/>
              <a:gd name="connsiteX63" fmla="*/ 7164601 w 12192000"/>
              <a:gd name="connsiteY63" fmla="*/ 1606490 h 2237474"/>
              <a:gd name="connsiteX64" fmla="*/ 7031309 w 12192000"/>
              <a:gd name="connsiteY64" fmla="*/ 1619451 h 2237474"/>
              <a:gd name="connsiteX65" fmla="*/ 6900177 w 12192000"/>
              <a:gd name="connsiteY65" fmla="*/ 1636016 h 2237474"/>
              <a:gd name="connsiteX66" fmla="*/ 6795372 w 12192000"/>
              <a:gd name="connsiteY66" fmla="*/ 1644845 h 2237474"/>
              <a:gd name="connsiteX67" fmla="*/ 6692251 w 12192000"/>
              <a:gd name="connsiteY67" fmla="*/ 1656357 h 2237474"/>
              <a:gd name="connsiteX68" fmla="*/ 6655235 w 12192000"/>
              <a:gd name="connsiteY68" fmla="*/ 1661869 h 2237474"/>
              <a:gd name="connsiteX69" fmla="*/ 6554894 w 12192000"/>
              <a:gd name="connsiteY69" fmla="*/ 1664428 h 2237474"/>
              <a:gd name="connsiteX70" fmla="*/ 6516595 w 12192000"/>
              <a:gd name="connsiteY70" fmla="*/ 1667475 h 2237474"/>
              <a:gd name="connsiteX71" fmla="*/ 6508541 w 12192000"/>
              <a:gd name="connsiteY71" fmla="*/ 1668757 h 2237474"/>
              <a:gd name="connsiteX72" fmla="*/ 6471012 w 12192000"/>
              <a:gd name="connsiteY72" fmla="*/ 1678604 h 2237474"/>
              <a:gd name="connsiteX73" fmla="*/ 6364035 w 12192000"/>
              <a:gd name="connsiteY73" fmla="*/ 1667683 h 2237474"/>
              <a:gd name="connsiteX74" fmla="*/ 6280959 w 12192000"/>
              <a:gd name="connsiteY74" fmla="*/ 1689329 h 2237474"/>
              <a:gd name="connsiteX75" fmla="*/ 6243319 w 12192000"/>
              <a:gd name="connsiteY75" fmla="*/ 1695560 h 2237474"/>
              <a:gd name="connsiteX76" fmla="*/ 6098321 w 12192000"/>
              <a:gd name="connsiteY76" fmla="*/ 1721646 h 2237474"/>
              <a:gd name="connsiteX77" fmla="*/ 5880652 w 12192000"/>
              <a:gd name="connsiteY77" fmla="*/ 1779643 h 2237474"/>
              <a:gd name="connsiteX78" fmla="*/ 5785959 w 12192000"/>
              <a:gd name="connsiteY78" fmla="*/ 1775307 h 2237474"/>
              <a:gd name="connsiteX79" fmla="*/ 5643534 w 12192000"/>
              <a:gd name="connsiteY79" fmla="*/ 1802919 h 2237474"/>
              <a:gd name="connsiteX80" fmla="*/ 5518799 w 12192000"/>
              <a:gd name="connsiteY80" fmla="*/ 1818312 h 2237474"/>
              <a:gd name="connsiteX81" fmla="*/ 5505014 w 12192000"/>
              <a:gd name="connsiteY81" fmla="*/ 1819259 h 2237474"/>
              <a:gd name="connsiteX82" fmla="*/ 5453307 w 12192000"/>
              <a:gd name="connsiteY82" fmla="*/ 1815450 h 2237474"/>
              <a:gd name="connsiteX83" fmla="*/ 5221533 w 12192000"/>
              <a:gd name="connsiteY83" fmla="*/ 1846950 h 2237474"/>
              <a:gd name="connsiteX84" fmla="*/ 5149802 w 12192000"/>
              <a:gd name="connsiteY84" fmla="*/ 1844846 h 2237474"/>
              <a:gd name="connsiteX85" fmla="*/ 5114927 w 12192000"/>
              <a:gd name="connsiteY85" fmla="*/ 1847827 h 2237474"/>
              <a:gd name="connsiteX86" fmla="*/ 5108970 w 12192000"/>
              <a:gd name="connsiteY86" fmla="*/ 1847935 h 2237474"/>
              <a:gd name="connsiteX87" fmla="*/ 5067961 w 12192000"/>
              <a:gd name="connsiteY87" fmla="*/ 1845917 h 2237474"/>
              <a:gd name="connsiteX88" fmla="*/ 5007075 w 12192000"/>
              <a:gd name="connsiteY88" fmla="*/ 1838626 h 2237474"/>
              <a:gd name="connsiteX89" fmla="*/ 4944087 w 12192000"/>
              <a:gd name="connsiteY89" fmla="*/ 1823332 h 2237474"/>
              <a:gd name="connsiteX90" fmla="*/ 4907662 w 12192000"/>
              <a:gd name="connsiteY90" fmla="*/ 1816900 h 2237474"/>
              <a:gd name="connsiteX91" fmla="*/ 4882386 w 12192000"/>
              <a:gd name="connsiteY91" fmla="*/ 1809844 h 2237474"/>
              <a:gd name="connsiteX92" fmla="*/ 4811440 w 12192000"/>
              <a:gd name="connsiteY92" fmla="*/ 1804655 h 2237474"/>
              <a:gd name="connsiteX93" fmla="*/ 4691075 w 12192000"/>
              <a:gd name="connsiteY93" fmla="*/ 1801389 h 2237474"/>
              <a:gd name="connsiteX94" fmla="*/ 4611738 w 12192000"/>
              <a:gd name="connsiteY94" fmla="*/ 1776964 h 2237474"/>
              <a:gd name="connsiteX95" fmla="*/ 4560070 w 12192000"/>
              <a:gd name="connsiteY95" fmla="*/ 1785640 h 2237474"/>
              <a:gd name="connsiteX96" fmla="*/ 4536503 w 12192000"/>
              <a:gd name="connsiteY96" fmla="*/ 1785334 h 2237474"/>
              <a:gd name="connsiteX97" fmla="*/ 4513724 w 12192000"/>
              <a:gd name="connsiteY97" fmla="*/ 1791996 h 2237474"/>
              <a:gd name="connsiteX98" fmla="*/ 4459810 w 12192000"/>
              <a:gd name="connsiteY98" fmla="*/ 1797886 h 2237474"/>
              <a:gd name="connsiteX99" fmla="*/ 4379064 w 12192000"/>
              <a:gd name="connsiteY99" fmla="*/ 1817177 h 2237474"/>
              <a:gd name="connsiteX100" fmla="*/ 4290981 w 12192000"/>
              <a:gd name="connsiteY100" fmla="*/ 1839677 h 2237474"/>
              <a:gd name="connsiteX101" fmla="*/ 4238372 w 12192000"/>
              <a:gd name="connsiteY101" fmla="*/ 1851480 h 2237474"/>
              <a:gd name="connsiteX102" fmla="*/ 4232517 w 12192000"/>
              <a:gd name="connsiteY102" fmla="*/ 1852567 h 2237474"/>
              <a:gd name="connsiteX103" fmla="*/ 4191732 w 12192000"/>
              <a:gd name="connsiteY103" fmla="*/ 1857328 h 2237474"/>
              <a:gd name="connsiteX104" fmla="*/ 4065532 w 12192000"/>
              <a:gd name="connsiteY104" fmla="*/ 1855477 h 2237474"/>
              <a:gd name="connsiteX105" fmla="*/ 4028460 w 12192000"/>
              <a:gd name="connsiteY105" fmla="*/ 1855137 h 2237474"/>
              <a:gd name="connsiteX106" fmla="*/ 4002267 w 12192000"/>
              <a:gd name="connsiteY106" fmla="*/ 1852352 h 2237474"/>
              <a:gd name="connsiteX107" fmla="*/ 3931396 w 12192000"/>
              <a:gd name="connsiteY107" fmla="*/ 1858915 h 2237474"/>
              <a:gd name="connsiteX108" fmla="*/ 3812162 w 12192000"/>
              <a:gd name="connsiteY108" fmla="*/ 1875501 h 2237474"/>
              <a:gd name="connsiteX109" fmla="*/ 3729530 w 12192000"/>
              <a:gd name="connsiteY109" fmla="*/ 1864513 h 2237474"/>
              <a:gd name="connsiteX110" fmla="*/ 3680177 w 12192000"/>
              <a:gd name="connsiteY110" fmla="*/ 1881552 h 2237474"/>
              <a:gd name="connsiteX111" fmla="*/ 3567259 w 12192000"/>
              <a:gd name="connsiteY111" fmla="*/ 1893482 h 2237474"/>
              <a:gd name="connsiteX112" fmla="*/ 3405770 w 12192000"/>
              <a:gd name="connsiteY112" fmla="*/ 1904591 h 2237474"/>
              <a:gd name="connsiteX113" fmla="*/ 3280097 w 12192000"/>
              <a:gd name="connsiteY113" fmla="*/ 1919610 h 2237474"/>
              <a:gd name="connsiteX114" fmla="*/ 3123424 w 12192000"/>
              <a:gd name="connsiteY114" fmla="*/ 1952930 h 2237474"/>
              <a:gd name="connsiteX115" fmla="*/ 3009910 w 12192000"/>
              <a:gd name="connsiteY115" fmla="*/ 1957866 h 2237474"/>
              <a:gd name="connsiteX116" fmla="*/ 2995934 w 12192000"/>
              <a:gd name="connsiteY116" fmla="*/ 1967085 h 2237474"/>
              <a:gd name="connsiteX117" fmla="*/ 2980071 w 12192000"/>
              <a:gd name="connsiteY117" fmla="*/ 1972988 h 2237474"/>
              <a:gd name="connsiteX118" fmla="*/ 2978094 w 12192000"/>
              <a:gd name="connsiteY118" fmla="*/ 1972369 h 2237474"/>
              <a:gd name="connsiteX119" fmla="*/ 2942858 w 12192000"/>
              <a:gd name="connsiteY119" fmla="*/ 1981367 h 2237474"/>
              <a:gd name="connsiteX120" fmla="*/ 2875436 w 12192000"/>
              <a:gd name="connsiteY120" fmla="*/ 1996977 h 2237474"/>
              <a:gd name="connsiteX121" fmla="*/ 2874892 w 12192000"/>
              <a:gd name="connsiteY121" fmla="*/ 1996085 h 2237474"/>
              <a:gd name="connsiteX122" fmla="*/ 2864145 w 12192000"/>
              <a:gd name="connsiteY122" fmla="*/ 1994061 h 2237474"/>
              <a:gd name="connsiteX123" fmla="*/ 2843662 w 12192000"/>
              <a:gd name="connsiteY123" fmla="*/ 1992498 h 2237474"/>
              <a:gd name="connsiteX124" fmla="*/ 2796128 w 12192000"/>
              <a:gd name="connsiteY124" fmla="*/ 1976403 h 2237474"/>
              <a:gd name="connsiteX125" fmla="*/ 2756784 w 12192000"/>
              <a:gd name="connsiteY125" fmla="*/ 1985116 h 2237474"/>
              <a:gd name="connsiteX126" fmla="*/ 2748833 w 12192000"/>
              <a:gd name="connsiteY126" fmla="*/ 1986323 h 2237474"/>
              <a:gd name="connsiteX127" fmla="*/ 2748661 w 12192000"/>
              <a:gd name="connsiteY127" fmla="*/ 1986122 h 2237474"/>
              <a:gd name="connsiteX128" fmla="*/ 2740251 w 12192000"/>
              <a:gd name="connsiteY128" fmla="*/ 1986946 h 2237474"/>
              <a:gd name="connsiteX129" fmla="*/ 2718916 w 12192000"/>
              <a:gd name="connsiteY129" fmla="*/ 1990867 h 2237474"/>
              <a:gd name="connsiteX130" fmla="*/ 2713522 w 12192000"/>
              <a:gd name="connsiteY130" fmla="*/ 1990173 h 2237474"/>
              <a:gd name="connsiteX131" fmla="*/ 2680597 w 12192000"/>
              <a:gd name="connsiteY131" fmla="*/ 1984996 h 2237474"/>
              <a:gd name="connsiteX132" fmla="*/ 2578178 w 12192000"/>
              <a:gd name="connsiteY132" fmla="*/ 1990531 h 2237474"/>
              <a:gd name="connsiteX133" fmla="*/ 2476147 w 12192000"/>
              <a:gd name="connsiteY133" fmla="*/ 1998305 h 2237474"/>
              <a:gd name="connsiteX134" fmla="*/ 2373568 w 12192000"/>
              <a:gd name="connsiteY134" fmla="*/ 2003219 h 2237474"/>
              <a:gd name="connsiteX135" fmla="*/ 2321399 w 12192000"/>
              <a:gd name="connsiteY135" fmla="*/ 1989467 h 2237474"/>
              <a:gd name="connsiteX136" fmla="*/ 2315525 w 12192000"/>
              <a:gd name="connsiteY136" fmla="*/ 1989708 h 2237474"/>
              <a:gd name="connsiteX137" fmla="*/ 2300792 w 12192000"/>
              <a:gd name="connsiteY137" fmla="*/ 1994290 h 2237474"/>
              <a:gd name="connsiteX138" fmla="*/ 2295469 w 12192000"/>
              <a:gd name="connsiteY138" fmla="*/ 1996659 h 2237474"/>
              <a:gd name="connsiteX139" fmla="*/ 2287219 w 12192000"/>
              <a:gd name="connsiteY139" fmla="*/ 1998750 h 2237474"/>
              <a:gd name="connsiteX140" fmla="*/ 2286948 w 12192000"/>
              <a:gd name="connsiteY140" fmla="*/ 1998596 h 2237474"/>
              <a:gd name="connsiteX141" fmla="*/ 2243069 w 12192000"/>
              <a:gd name="connsiteY141" fmla="*/ 2015111 h 2237474"/>
              <a:gd name="connsiteX142" fmla="*/ 2186609 w 12192000"/>
              <a:gd name="connsiteY142" fmla="*/ 2008263 h 2237474"/>
              <a:gd name="connsiteX143" fmla="*/ 2164831 w 12192000"/>
              <a:gd name="connsiteY143" fmla="*/ 2010143 h 2237474"/>
              <a:gd name="connsiteX144" fmla="*/ 2152836 w 12192000"/>
              <a:gd name="connsiteY144" fmla="*/ 2010048 h 2237474"/>
              <a:gd name="connsiteX145" fmla="*/ 2117102 w 12192000"/>
              <a:gd name="connsiteY145" fmla="*/ 2023004 h 2237474"/>
              <a:gd name="connsiteX146" fmla="*/ 2111935 w 12192000"/>
              <a:gd name="connsiteY146" fmla="*/ 2023163 h 2237474"/>
              <a:gd name="connsiteX147" fmla="*/ 2089991 w 12192000"/>
              <a:gd name="connsiteY147" fmla="*/ 2034193 h 2237474"/>
              <a:gd name="connsiteX148" fmla="*/ 2058061 w 12192000"/>
              <a:gd name="connsiteY148" fmla="*/ 2047942 h 2237474"/>
              <a:gd name="connsiteX149" fmla="*/ 2055737 w 12192000"/>
              <a:gd name="connsiteY149" fmla="*/ 2047704 h 2237474"/>
              <a:gd name="connsiteX150" fmla="*/ 2042244 w 12192000"/>
              <a:gd name="connsiteY150" fmla="*/ 2055560 h 2237474"/>
              <a:gd name="connsiteX151" fmla="*/ 1976224 w 12192000"/>
              <a:gd name="connsiteY151" fmla="*/ 2074257 h 2237474"/>
              <a:gd name="connsiteX152" fmla="*/ 1877728 w 12192000"/>
              <a:gd name="connsiteY152" fmla="*/ 2101004 h 2237474"/>
              <a:gd name="connsiteX153" fmla="*/ 1759056 w 12192000"/>
              <a:gd name="connsiteY153" fmla="*/ 2125608 h 2237474"/>
              <a:gd name="connsiteX154" fmla="*/ 1637948 w 12192000"/>
              <a:gd name="connsiteY154" fmla="*/ 2172597 h 2237474"/>
              <a:gd name="connsiteX155" fmla="*/ 1434549 w 12192000"/>
              <a:gd name="connsiteY155" fmla="*/ 2234522 h 2237474"/>
              <a:gd name="connsiteX156" fmla="*/ 1398481 w 12192000"/>
              <a:gd name="connsiteY156" fmla="*/ 2237074 h 2237474"/>
              <a:gd name="connsiteX157" fmla="*/ 1398407 w 12192000"/>
              <a:gd name="connsiteY157" fmla="*/ 2237095 h 2237474"/>
              <a:gd name="connsiteX158" fmla="*/ 1370962 w 12192000"/>
              <a:gd name="connsiteY158" fmla="*/ 2237474 h 2237474"/>
              <a:gd name="connsiteX159" fmla="*/ 1356367 w 12192000"/>
              <a:gd name="connsiteY159" fmla="*/ 2235089 h 2237474"/>
              <a:gd name="connsiteX160" fmla="*/ 1324828 w 12192000"/>
              <a:gd name="connsiteY160" fmla="*/ 2231968 h 2237474"/>
              <a:gd name="connsiteX161" fmla="*/ 1297744 w 12192000"/>
              <a:gd name="connsiteY161" fmla="*/ 2235849 h 2237474"/>
              <a:gd name="connsiteX162" fmla="*/ 1286236 w 12192000"/>
              <a:gd name="connsiteY162" fmla="*/ 2233135 h 2237474"/>
              <a:gd name="connsiteX163" fmla="*/ 1283504 w 12192000"/>
              <a:gd name="connsiteY163" fmla="*/ 2233797 h 2237474"/>
              <a:gd name="connsiteX164" fmla="*/ 1279765 w 12192000"/>
              <a:gd name="connsiteY164" fmla="*/ 2229639 h 2237474"/>
              <a:gd name="connsiteX165" fmla="*/ 1195347 w 12192000"/>
              <a:gd name="connsiteY165" fmla="*/ 2212354 h 2237474"/>
              <a:gd name="connsiteX166" fmla="*/ 970251 w 12192000"/>
              <a:gd name="connsiteY166" fmla="*/ 2221029 h 2237474"/>
              <a:gd name="connsiteX167" fmla="*/ 812914 w 12192000"/>
              <a:gd name="connsiteY167" fmla="*/ 2202752 h 2237474"/>
              <a:gd name="connsiteX168" fmla="*/ 800195 w 12192000"/>
              <a:gd name="connsiteY168" fmla="*/ 2209407 h 2237474"/>
              <a:gd name="connsiteX169" fmla="*/ 784978 w 12192000"/>
              <a:gd name="connsiteY169" fmla="*/ 2212360 h 2237474"/>
              <a:gd name="connsiteX170" fmla="*/ 681987 w 12192000"/>
              <a:gd name="connsiteY170" fmla="*/ 2216757 h 2237474"/>
              <a:gd name="connsiteX171" fmla="*/ 669923 w 12192000"/>
              <a:gd name="connsiteY171" fmla="*/ 2211682 h 2237474"/>
              <a:gd name="connsiteX172" fmla="*/ 648680 w 12192000"/>
              <a:gd name="connsiteY172" fmla="*/ 2206229 h 2237474"/>
              <a:gd name="connsiteX173" fmla="*/ 597225 w 12192000"/>
              <a:gd name="connsiteY173" fmla="*/ 2180999 h 2237474"/>
              <a:gd name="connsiteX174" fmla="*/ 558449 w 12192000"/>
              <a:gd name="connsiteY174" fmla="*/ 2182346 h 2237474"/>
              <a:gd name="connsiteX175" fmla="*/ 550517 w 12192000"/>
              <a:gd name="connsiteY175" fmla="*/ 2182060 h 2237474"/>
              <a:gd name="connsiteX176" fmla="*/ 550309 w 12192000"/>
              <a:gd name="connsiteY176" fmla="*/ 2181825 h 2237474"/>
              <a:gd name="connsiteX177" fmla="*/ 541836 w 12192000"/>
              <a:gd name="connsiteY177" fmla="*/ 2181063 h 2237474"/>
              <a:gd name="connsiteX178" fmla="*/ 536057 w 12192000"/>
              <a:gd name="connsiteY178" fmla="*/ 2181537 h 2237474"/>
              <a:gd name="connsiteX179" fmla="*/ 520671 w 12192000"/>
              <a:gd name="connsiteY179" fmla="*/ 2180980 h 2237474"/>
              <a:gd name="connsiteX180" fmla="*/ 515024 w 12192000"/>
              <a:gd name="connsiteY180" fmla="*/ 2179258 h 2237474"/>
              <a:gd name="connsiteX181" fmla="*/ 512278 w 12192000"/>
              <a:gd name="connsiteY181" fmla="*/ 2176369 h 2237474"/>
              <a:gd name="connsiteX182" fmla="*/ 480419 w 12192000"/>
              <a:gd name="connsiteY182" fmla="*/ 2167807 h 2237474"/>
              <a:gd name="connsiteX183" fmla="*/ 413835 w 12192000"/>
              <a:gd name="connsiteY183" fmla="*/ 2156783 h 2237474"/>
              <a:gd name="connsiteX184" fmla="*/ 376513 w 12192000"/>
              <a:gd name="connsiteY184" fmla="*/ 2154014 h 2237474"/>
              <a:gd name="connsiteX185" fmla="*/ 273386 w 12192000"/>
              <a:gd name="connsiteY185" fmla="*/ 2142551 h 2237474"/>
              <a:gd name="connsiteX186" fmla="*/ 169207 w 12192000"/>
              <a:gd name="connsiteY186" fmla="*/ 2128100 h 2237474"/>
              <a:gd name="connsiteX187" fmla="*/ 93149 w 12192000"/>
              <a:gd name="connsiteY187" fmla="*/ 2105324 h 2237474"/>
              <a:gd name="connsiteX188" fmla="*/ 88109 w 12192000"/>
              <a:gd name="connsiteY188" fmla="*/ 2106704 h 2237474"/>
              <a:gd name="connsiteX189" fmla="*/ 80022 w 12192000"/>
              <a:gd name="connsiteY189" fmla="*/ 2107254 h 2237474"/>
              <a:gd name="connsiteX190" fmla="*/ 79717 w 12192000"/>
              <a:gd name="connsiteY190" fmla="*/ 2107046 h 2237474"/>
              <a:gd name="connsiteX191" fmla="*/ 72352 w 12192000"/>
              <a:gd name="connsiteY191" fmla="*/ 2107991 h 2237474"/>
              <a:gd name="connsiteX192" fmla="*/ 37645 w 12192000"/>
              <a:gd name="connsiteY192" fmla="*/ 2115401 h 2237474"/>
              <a:gd name="connsiteX193" fmla="*/ 4572 w 12192000"/>
              <a:gd name="connsiteY193" fmla="*/ 2111091 h 2237474"/>
              <a:gd name="connsiteX194" fmla="*/ 0 w 12192000"/>
              <a:gd name="connsiteY194" fmla="*/ 2110468 h 2237474"/>
              <a:gd name="connsiteX195" fmla="*/ 0 w 12192000"/>
              <a:gd name="connsiteY19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68705 w 12192000"/>
              <a:gd name="connsiteY50" fmla="*/ 1279956 h 2237474"/>
              <a:gd name="connsiteX51" fmla="*/ 8139997 w 12192000"/>
              <a:gd name="connsiteY51" fmla="*/ 1282713 h 2237474"/>
              <a:gd name="connsiteX52" fmla="*/ 8074238 w 12192000"/>
              <a:gd name="connsiteY52" fmla="*/ 1301895 h 2237474"/>
              <a:gd name="connsiteX53" fmla="*/ 7942099 w 12192000"/>
              <a:gd name="connsiteY53" fmla="*/ 1336332 h 2237474"/>
              <a:gd name="connsiteX54" fmla="*/ 7902328 w 12192000"/>
              <a:gd name="connsiteY54" fmla="*/ 1345865 h 2237474"/>
              <a:gd name="connsiteX55" fmla="*/ 7840612 w 12192000"/>
              <a:gd name="connsiteY55" fmla="*/ 1369373 h 2237474"/>
              <a:gd name="connsiteX56" fmla="*/ 7786819 w 12192000"/>
              <a:gd name="connsiteY56" fmla="*/ 1378970 h 2237474"/>
              <a:gd name="connsiteX57" fmla="*/ 7548172 w 12192000"/>
              <a:gd name="connsiteY57" fmla="*/ 1417460 h 2237474"/>
              <a:gd name="connsiteX58" fmla="*/ 7483437 w 12192000"/>
              <a:gd name="connsiteY58" fmla="*/ 1478152 h 2237474"/>
              <a:gd name="connsiteX59" fmla="*/ 7377870 w 12192000"/>
              <a:gd name="connsiteY59" fmla="*/ 1523319 h 2237474"/>
              <a:gd name="connsiteX60" fmla="*/ 7230737 w 12192000"/>
              <a:gd name="connsiteY60" fmla="*/ 1562633 h 2237474"/>
              <a:gd name="connsiteX61" fmla="*/ 7224458 w 12192000"/>
              <a:gd name="connsiteY61" fmla="*/ 1573008 h 2237474"/>
              <a:gd name="connsiteX62" fmla="*/ 7183121 w 12192000"/>
              <a:gd name="connsiteY62" fmla="*/ 1595162 h 2237474"/>
              <a:gd name="connsiteX63" fmla="*/ 7164601 w 12192000"/>
              <a:gd name="connsiteY63" fmla="*/ 1606490 h 2237474"/>
              <a:gd name="connsiteX64" fmla="*/ 7031309 w 12192000"/>
              <a:gd name="connsiteY64" fmla="*/ 1619451 h 2237474"/>
              <a:gd name="connsiteX65" fmla="*/ 6900177 w 12192000"/>
              <a:gd name="connsiteY65" fmla="*/ 1636016 h 2237474"/>
              <a:gd name="connsiteX66" fmla="*/ 6795372 w 12192000"/>
              <a:gd name="connsiteY66" fmla="*/ 1644845 h 2237474"/>
              <a:gd name="connsiteX67" fmla="*/ 6692251 w 12192000"/>
              <a:gd name="connsiteY67" fmla="*/ 1656357 h 2237474"/>
              <a:gd name="connsiteX68" fmla="*/ 6655235 w 12192000"/>
              <a:gd name="connsiteY68" fmla="*/ 1661869 h 2237474"/>
              <a:gd name="connsiteX69" fmla="*/ 6554894 w 12192000"/>
              <a:gd name="connsiteY69" fmla="*/ 1664428 h 2237474"/>
              <a:gd name="connsiteX70" fmla="*/ 6516595 w 12192000"/>
              <a:gd name="connsiteY70" fmla="*/ 1667475 h 2237474"/>
              <a:gd name="connsiteX71" fmla="*/ 6508541 w 12192000"/>
              <a:gd name="connsiteY71" fmla="*/ 1668757 h 2237474"/>
              <a:gd name="connsiteX72" fmla="*/ 6471012 w 12192000"/>
              <a:gd name="connsiteY72" fmla="*/ 1678604 h 2237474"/>
              <a:gd name="connsiteX73" fmla="*/ 6364035 w 12192000"/>
              <a:gd name="connsiteY73" fmla="*/ 1667683 h 2237474"/>
              <a:gd name="connsiteX74" fmla="*/ 6280959 w 12192000"/>
              <a:gd name="connsiteY74" fmla="*/ 1689329 h 2237474"/>
              <a:gd name="connsiteX75" fmla="*/ 6243319 w 12192000"/>
              <a:gd name="connsiteY75" fmla="*/ 1695560 h 2237474"/>
              <a:gd name="connsiteX76" fmla="*/ 6098321 w 12192000"/>
              <a:gd name="connsiteY76" fmla="*/ 1721646 h 2237474"/>
              <a:gd name="connsiteX77" fmla="*/ 5880652 w 12192000"/>
              <a:gd name="connsiteY77" fmla="*/ 1779643 h 2237474"/>
              <a:gd name="connsiteX78" fmla="*/ 5785959 w 12192000"/>
              <a:gd name="connsiteY78" fmla="*/ 1775307 h 2237474"/>
              <a:gd name="connsiteX79" fmla="*/ 5643534 w 12192000"/>
              <a:gd name="connsiteY79" fmla="*/ 1802919 h 2237474"/>
              <a:gd name="connsiteX80" fmla="*/ 5518799 w 12192000"/>
              <a:gd name="connsiteY80" fmla="*/ 1818312 h 2237474"/>
              <a:gd name="connsiteX81" fmla="*/ 5505014 w 12192000"/>
              <a:gd name="connsiteY81" fmla="*/ 1819259 h 2237474"/>
              <a:gd name="connsiteX82" fmla="*/ 5453307 w 12192000"/>
              <a:gd name="connsiteY82" fmla="*/ 1815450 h 2237474"/>
              <a:gd name="connsiteX83" fmla="*/ 5221533 w 12192000"/>
              <a:gd name="connsiteY83" fmla="*/ 1846950 h 2237474"/>
              <a:gd name="connsiteX84" fmla="*/ 5149802 w 12192000"/>
              <a:gd name="connsiteY84" fmla="*/ 1844846 h 2237474"/>
              <a:gd name="connsiteX85" fmla="*/ 5114927 w 12192000"/>
              <a:gd name="connsiteY85" fmla="*/ 1847827 h 2237474"/>
              <a:gd name="connsiteX86" fmla="*/ 5108970 w 12192000"/>
              <a:gd name="connsiteY86" fmla="*/ 1847935 h 2237474"/>
              <a:gd name="connsiteX87" fmla="*/ 5067961 w 12192000"/>
              <a:gd name="connsiteY87" fmla="*/ 1845917 h 2237474"/>
              <a:gd name="connsiteX88" fmla="*/ 5007075 w 12192000"/>
              <a:gd name="connsiteY88" fmla="*/ 1838626 h 2237474"/>
              <a:gd name="connsiteX89" fmla="*/ 4944087 w 12192000"/>
              <a:gd name="connsiteY89" fmla="*/ 1823332 h 2237474"/>
              <a:gd name="connsiteX90" fmla="*/ 4907662 w 12192000"/>
              <a:gd name="connsiteY90" fmla="*/ 1816900 h 2237474"/>
              <a:gd name="connsiteX91" fmla="*/ 4882386 w 12192000"/>
              <a:gd name="connsiteY91" fmla="*/ 1809844 h 2237474"/>
              <a:gd name="connsiteX92" fmla="*/ 4811440 w 12192000"/>
              <a:gd name="connsiteY92" fmla="*/ 1804655 h 2237474"/>
              <a:gd name="connsiteX93" fmla="*/ 4691075 w 12192000"/>
              <a:gd name="connsiteY93" fmla="*/ 1801389 h 2237474"/>
              <a:gd name="connsiteX94" fmla="*/ 4611738 w 12192000"/>
              <a:gd name="connsiteY94" fmla="*/ 1776964 h 2237474"/>
              <a:gd name="connsiteX95" fmla="*/ 4560070 w 12192000"/>
              <a:gd name="connsiteY95" fmla="*/ 1785640 h 2237474"/>
              <a:gd name="connsiteX96" fmla="*/ 4536503 w 12192000"/>
              <a:gd name="connsiteY96" fmla="*/ 1785334 h 2237474"/>
              <a:gd name="connsiteX97" fmla="*/ 4513724 w 12192000"/>
              <a:gd name="connsiteY97" fmla="*/ 1791996 h 2237474"/>
              <a:gd name="connsiteX98" fmla="*/ 4459810 w 12192000"/>
              <a:gd name="connsiteY98" fmla="*/ 1797886 h 2237474"/>
              <a:gd name="connsiteX99" fmla="*/ 4379064 w 12192000"/>
              <a:gd name="connsiteY99" fmla="*/ 1817177 h 2237474"/>
              <a:gd name="connsiteX100" fmla="*/ 4290981 w 12192000"/>
              <a:gd name="connsiteY100" fmla="*/ 1839677 h 2237474"/>
              <a:gd name="connsiteX101" fmla="*/ 4238372 w 12192000"/>
              <a:gd name="connsiteY101" fmla="*/ 1851480 h 2237474"/>
              <a:gd name="connsiteX102" fmla="*/ 4232517 w 12192000"/>
              <a:gd name="connsiteY102" fmla="*/ 1852567 h 2237474"/>
              <a:gd name="connsiteX103" fmla="*/ 4191732 w 12192000"/>
              <a:gd name="connsiteY103" fmla="*/ 1857328 h 2237474"/>
              <a:gd name="connsiteX104" fmla="*/ 4065532 w 12192000"/>
              <a:gd name="connsiteY104" fmla="*/ 1855477 h 2237474"/>
              <a:gd name="connsiteX105" fmla="*/ 4028460 w 12192000"/>
              <a:gd name="connsiteY105" fmla="*/ 1855137 h 2237474"/>
              <a:gd name="connsiteX106" fmla="*/ 4002267 w 12192000"/>
              <a:gd name="connsiteY106" fmla="*/ 1852352 h 2237474"/>
              <a:gd name="connsiteX107" fmla="*/ 3931396 w 12192000"/>
              <a:gd name="connsiteY107" fmla="*/ 1858915 h 2237474"/>
              <a:gd name="connsiteX108" fmla="*/ 3812162 w 12192000"/>
              <a:gd name="connsiteY108" fmla="*/ 1875501 h 2237474"/>
              <a:gd name="connsiteX109" fmla="*/ 3729530 w 12192000"/>
              <a:gd name="connsiteY109" fmla="*/ 1864513 h 2237474"/>
              <a:gd name="connsiteX110" fmla="*/ 3680177 w 12192000"/>
              <a:gd name="connsiteY110" fmla="*/ 1881552 h 2237474"/>
              <a:gd name="connsiteX111" fmla="*/ 3567259 w 12192000"/>
              <a:gd name="connsiteY111" fmla="*/ 1893482 h 2237474"/>
              <a:gd name="connsiteX112" fmla="*/ 3405770 w 12192000"/>
              <a:gd name="connsiteY112" fmla="*/ 1904591 h 2237474"/>
              <a:gd name="connsiteX113" fmla="*/ 3280097 w 12192000"/>
              <a:gd name="connsiteY113" fmla="*/ 1919610 h 2237474"/>
              <a:gd name="connsiteX114" fmla="*/ 3123424 w 12192000"/>
              <a:gd name="connsiteY114" fmla="*/ 1952930 h 2237474"/>
              <a:gd name="connsiteX115" fmla="*/ 3009910 w 12192000"/>
              <a:gd name="connsiteY115" fmla="*/ 1957866 h 2237474"/>
              <a:gd name="connsiteX116" fmla="*/ 2995934 w 12192000"/>
              <a:gd name="connsiteY116" fmla="*/ 1967085 h 2237474"/>
              <a:gd name="connsiteX117" fmla="*/ 2980071 w 12192000"/>
              <a:gd name="connsiteY117" fmla="*/ 1972988 h 2237474"/>
              <a:gd name="connsiteX118" fmla="*/ 2978094 w 12192000"/>
              <a:gd name="connsiteY118" fmla="*/ 1972369 h 2237474"/>
              <a:gd name="connsiteX119" fmla="*/ 2942858 w 12192000"/>
              <a:gd name="connsiteY119" fmla="*/ 1981367 h 2237474"/>
              <a:gd name="connsiteX120" fmla="*/ 2875436 w 12192000"/>
              <a:gd name="connsiteY120" fmla="*/ 1996977 h 2237474"/>
              <a:gd name="connsiteX121" fmla="*/ 2874892 w 12192000"/>
              <a:gd name="connsiteY121" fmla="*/ 1996085 h 2237474"/>
              <a:gd name="connsiteX122" fmla="*/ 2864145 w 12192000"/>
              <a:gd name="connsiteY122" fmla="*/ 1994061 h 2237474"/>
              <a:gd name="connsiteX123" fmla="*/ 2843662 w 12192000"/>
              <a:gd name="connsiteY123" fmla="*/ 1992498 h 2237474"/>
              <a:gd name="connsiteX124" fmla="*/ 2796128 w 12192000"/>
              <a:gd name="connsiteY124" fmla="*/ 1976403 h 2237474"/>
              <a:gd name="connsiteX125" fmla="*/ 2756784 w 12192000"/>
              <a:gd name="connsiteY125" fmla="*/ 1985116 h 2237474"/>
              <a:gd name="connsiteX126" fmla="*/ 2748833 w 12192000"/>
              <a:gd name="connsiteY126" fmla="*/ 1986323 h 2237474"/>
              <a:gd name="connsiteX127" fmla="*/ 2748661 w 12192000"/>
              <a:gd name="connsiteY127" fmla="*/ 1986122 h 2237474"/>
              <a:gd name="connsiteX128" fmla="*/ 2740251 w 12192000"/>
              <a:gd name="connsiteY128" fmla="*/ 1986946 h 2237474"/>
              <a:gd name="connsiteX129" fmla="*/ 2718916 w 12192000"/>
              <a:gd name="connsiteY129" fmla="*/ 1990867 h 2237474"/>
              <a:gd name="connsiteX130" fmla="*/ 2713522 w 12192000"/>
              <a:gd name="connsiteY130" fmla="*/ 1990173 h 2237474"/>
              <a:gd name="connsiteX131" fmla="*/ 2680597 w 12192000"/>
              <a:gd name="connsiteY131" fmla="*/ 1984996 h 2237474"/>
              <a:gd name="connsiteX132" fmla="*/ 2578178 w 12192000"/>
              <a:gd name="connsiteY132" fmla="*/ 1990531 h 2237474"/>
              <a:gd name="connsiteX133" fmla="*/ 2476147 w 12192000"/>
              <a:gd name="connsiteY133" fmla="*/ 1998305 h 2237474"/>
              <a:gd name="connsiteX134" fmla="*/ 2373568 w 12192000"/>
              <a:gd name="connsiteY134" fmla="*/ 2003219 h 2237474"/>
              <a:gd name="connsiteX135" fmla="*/ 2321399 w 12192000"/>
              <a:gd name="connsiteY135" fmla="*/ 1989467 h 2237474"/>
              <a:gd name="connsiteX136" fmla="*/ 2315525 w 12192000"/>
              <a:gd name="connsiteY136" fmla="*/ 1989708 h 2237474"/>
              <a:gd name="connsiteX137" fmla="*/ 2300792 w 12192000"/>
              <a:gd name="connsiteY137" fmla="*/ 1994290 h 2237474"/>
              <a:gd name="connsiteX138" fmla="*/ 2295469 w 12192000"/>
              <a:gd name="connsiteY138" fmla="*/ 1996659 h 2237474"/>
              <a:gd name="connsiteX139" fmla="*/ 2287219 w 12192000"/>
              <a:gd name="connsiteY139" fmla="*/ 1998750 h 2237474"/>
              <a:gd name="connsiteX140" fmla="*/ 2286948 w 12192000"/>
              <a:gd name="connsiteY140" fmla="*/ 1998596 h 2237474"/>
              <a:gd name="connsiteX141" fmla="*/ 2243069 w 12192000"/>
              <a:gd name="connsiteY141" fmla="*/ 2015111 h 2237474"/>
              <a:gd name="connsiteX142" fmla="*/ 2186609 w 12192000"/>
              <a:gd name="connsiteY142" fmla="*/ 2008263 h 2237474"/>
              <a:gd name="connsiteX143" fmla="*/ 2164831 w 12192000"/>
              <a:gd name="connsiteY143" fmla="*/ 2010143 h 2237474"/>
              <a:gd name="connsiteX144" fmla="*/ 2152836 w 12192000"/>
              <a:gd name="connsiteY144" fmla="*/ 2010048 h 2237474"/>
              <a:gd name="connsiteX145" fmla="*/ 2117102 w 12192000"/>
              <a:gd name="connsiteY145" fmla="*/ 2023004 h 2237474"/>
              <a:gd name="connsiteX146" fmla="*/ 2111935 w 12192000"/>
              <a:gd name="connsiteY146" fmla="*/ 2023163 h 2237474"/>
              <a:gd name="connsiteX147" fmla="*/ 2089991 w 12192000"/>
              <a:gd name="connsiteY147" fmla="*/ 2034193 h 2237474"/>
              <a:gd name="connsiteX148" fmla="*/ 2058061 w 12192000"/>
              <a:gd name="connsiteY148" fmla="*/ 2047942 h 2237474"/>
              <a:gd name="connsiteX149" fmla="*/ 2055737 w 12192000"/>
              <a:gd name="connsiteY149" fmla="*/ 2047704 h 2237474"/>
              <a:gd name="connsiteX150" fmla="*/ 2042244 w 12192000"/>
              <a:gd name="connsiteY150" fmla="*/ 2055560 h 2237474"/>
              <a:gd name="connsiteX151" fmla="*/ 1976224 w 12192000"/>
              <a:gd name="connsiteY151" fmla="*/ 2074257 h 2237474"/>
              <a:gd name="connsiteX152" fmla="*/ 1877728 w 12192000"/>
              <a:gd name="connsiteY152" fmla="*/ 2101004 h 2237474"/>
              <a:gd name="connsiteX153" fmla="*/ 1759056 w 12192000"/>
              <a:gd name="connsiteY153" fmla="*/ 2125608 h 2237474"/>
              <a:gd name="connsiteX154" fmla="*/ 1637948 w 12192000"/>
              <a:gd name="connsiteY154" fmla="*/ 2172597 h 2237474"/>
              <a:gd name="connsiteX155" fmla="*/ 1434549 w 12192000"/>
              <a:gd name="connsiteY155" fmla="*/ 2234522 h 2237474"/>
              <a:gd name="connsiteX156" fmla="*/ 1398481 w 12192000"/>
              <a:gd name="connsiteY156" fmla="*/ 2237074 h 2237474"/>
              <a:gd name="connsiteX157" fmla="*/ 1398407 w 12192000"/>
              <a:gd name="connsiteY157" fmla="*/ 2237095 h 2237474"/>
              <a:gd name="connsiteX158" fmla="*/ 1370962 w 12192000"/>
              <a:gd name="connsiteY158" fmla="*/ 2237474 h 2237474"/>
              <a:gd name="connsiteX159" fmla="*/ 1356367 w 12192000"/>
              <a:gd name="connsiteY159" fmla="*/ 2235089 h 2237474"/>
              <a:gd name="connsiteX160" fmla="*/ 1324828 w 12192000"/>
              <a:gd name="connsiteY160" fmla="*/ 2231968 h 2237474"/>
              <a:gd name="connsiteX161" fmla="*/ 1297744 w 12192000"/>
              <a:gd name="connsiteY161" fmla="*/ 2235849 h 2237474"/>
              <a:gd name="connsiteX162" fmla="*/ 1286236 w 12192000"/>
              <a:gd name="connsiteY162" fmla="*/ 2233135 h 2237474"/>
              <a:gd name="connsiteX163" fmla="*/ 1283504 w 12192000"/>
              <a:gd name="connsiteY163" fmla="*/ 2233797 h 2237474"/>
              <a:gd name="connsiteX164" fmla="*/ 1279765 w 12192000"/>
              <a:gd name="connsiteY164" fmla="*/ 2229639 h 2237474"/>
              <a:gd name="connsiteX165" fmla="*/ 1195347 w 12192000"/>
              <a:gd name="connsiteY165" fmla="*/ 2212354 h 2237474"/>
              <a:gd name="connsiteX166" fmla="*/ 970251 w 12192000"/>
              <a:gd name="connsiteY166" fmla="*/ 2221029 h 2237474"/>
              <a:gd name="connsiteX167" fmla="*/ 812914 w 12192000"/>
              <a:gd name="connsiteY167" fmla="*/ 2202752 h 2237474"/>
              <a:gd name="connsiteX168" fmla="*/ 800195 w 12192000"/>
              <a:gd name="connsiteY168" fmla="*/ 2209407 h 2237474"/>
              <a:gd name="connsiteX169" fmla="*/ 784978 w 12192000"/>
              <a:gd name="connsiteY169" fmla="*/ 2212360 h 2237474"/>
              <a:gd name="connsiteX170" fmla="*/ 681987 w 12192000"/>
              <a:gd name="connsiteY170" fmla="*/ 2216757 h 2237474"/>
              <a:gd name="connsiteX171" fmla="*/ 669923 w 12192000"/>
              <a:gd name="connsiteY171" fmla="*/ 2211682 h 2237474"/>
              <a:gd name="connsiteX172" fmla="*/ 648680 w 12192000"/>
              <a:gd name="connsiteY172" fmla="*/ 2206229 h 2237474"/>
              <a:gd name="connsiteX173" fmla="*/ 597225 w 12192000"/>
              <a:gd name="connsiteY173" fmla="*/ 2180999 h 2237474"/>
              <a:gd name="connsiteX174" fmla="*/ 558449 w 12192000"/>
              <a:gd name="connsiteY174" fmla="*/ 2182346 h 2237474"/>
              <a:gd name="connsiteX175" fmla="*/ 550517 w 12192000"/>
              <a:gd name="connsiteY175" fmla="*/ 2182060 h 2237474"/>
              <a:gd name="connsiteX176" fmla="*/ 550309 w 12192000"/>
              <a:gd name="connsiteY176" fmla="*/ 2181825 h 2237474"/>
              <a:gd name="connsiteX177" fmla="*/ 541836 w 12192000"/>
              <a:gd name="connsiteY177" fmla="*/ 2181063 h 2237474"/>
              <a:gd name="connsiteX178" fmla="*/ 536057 w 12192000"/>
              <a:gd name="connsiteY178" fmla="*/ 2181537 h 2237474"/>
              <a:gd name="connsiteX179" fmla="*/ 520671 w 12192000"/>
              <a:gd name="connsiteY179" fmla="*/ 2180980 h 2237474"/>
              <a:gd name="connsiteX180" fmla="*/ 515024 w 12192000"/>
              <a:gd name="connsiteY180" fmla="*/ 2179258 h 2237474"/>
              <a:gd name="connsiteX181" fmla="*/ 512278 w 12192000"/>
              <a:gd name="connsiteY181" fmla="*/ 2176369 h 2237474"/>
              <a:gd name="connsiteX182" fmla="*/ 480419 w 12192000"/>
              <a:gd name="connsiteY182" fmla="*/ 2167807 h 2237474"/>
              <a:gd name="connsiteX183" fmla="*/ 413835 w 12192000"/>
              <a:gd name="connsiteY183" fmla="*/ 2156783 h 2237474"/>
              <a:gd name="connsiteX184" fmla="*/ 376513 w 12192000"/>
              <a:gd name="connsiteY184" fmla="*/ 2154014 h 2237474"/>
              <a:gd name="connsiteX185" fmla="*/ 273386 w 12192000"/>
              <a:gd name="connsiteY185" fmla="*/ 2142551 h 2237474"/>
              <a:gd name="connsiteX186" fmla="*/ 169207 w 12192000"/>
              <a:gd name="connsiteY186" fmla="*/ 2128100 h 2237474"/>
              <a:gd name="connsiteX187" fmla="*/ 93149 w 12192000"/>
              <a:gd name="connsiteY187" fmla="*/ 2105324 h 2237474"/>
              <a:gd name="connsiteX188" fmla="*/ 88109 w 12192000"/>
              <a:gd name="connsiteY188" fmla="*/ 2106704 h 2237474"/>
              <a:gd name="connsiteX189" fmla="*/ 80022 w 12192000"/>
              <a:gd name="connsiteY189" fmla="*/ 2107254 h 2237474"/>
              <a:gd name="connsiteX190" fmla="*/ 79717 w 12192000"/>
              <a:gd name="connsiteY190" fmla="*/ 2107046 h 2237474"/>
              <a:gd name="connsiteX191" fmla="*/ 72352 w 12192000"/>
              <a:gd name="connsiteY191" fmla="*/ 2107991 h 2237474"/>
              <a:gd name="connsiteX192" fmla="*/ 37645 w 12192000"/>
              <a:gd name="connsiteY192" fmla="*/ 2115401 h 2237474"/>
              <a:gd name="connsiteX193" fmla="*/ 4572 w 12192000"/>
              <a:gd name="connsiteY193" fmla="*/ 2111091 h 2237474"/>
              <a:gd name="connsiteX194" fmla="*/ 0 w 12192000"/>
              <a:gd name="connsiteY194" fmla="*/ 2110468 h 2237474"/>
              <a:gd name="connsiteX195" fmla="*/ 0 w 12192000"/>
              <a:gd name="connsiteY19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958984 w 12192000"/>
              <a:gd name="connsiteY38" fmla="*/ 1057212 h 2237474"/>
              <a:gd name="connsiteX39" fmla="*/ 8886001 w 12192000"/>
              <a:gd name="connsiteY39" fmla="*/ 1067468 h 2237474"/>
              <a:gd name="connsiteX40" fmla="*/ 8838610 w 12192000"/>
              <a:gd name="connsiteY40" fmla="*/ 1075091 h 2237474"/>
              <a:gd name="connsiteX41" fmla="*/ 8750383 w 12192000"/>
              <a:gd name="connsiteY41" fmla="*/ 1097387 h 2237474"/>
              <a:gd name="connsiteX42" fmla="*/ 8665605 w 12192000"/>
              <a:gd name="connsiteY42" fmla="*/ 1110791 h 2237474"/>
              <a:gd name="connsiteX43" fmla="*/ 8584946 w 12192000"/>
              <a:gd name="connsiteY43" fmla="*/ 1135226 h 2237474"/>
              <a:gd name="connsiteX44" fmla="*/ 8460755 w 12192000"/>
              <a:gd name="connsiteY44" fmla="*/ 1203427 h 2237474"/>
              <a:gd name="connsiteX45" fmla="*/ 8419755 w 12192000"/>
              <a:gd name="connsiteY45" fmla="*/ 1216260 h 2237474"/>
              <a:gd name="connsiteX46" fmla="*/ 8411626 w 12192000"/>
              <a:gd name="connsiteY46" fmla="*/ 1214397 h 2237474"/>
              <a:gd name="connsiteX47" fmla="*/ 8363469 w 12192000"/>
              <a:gd name="connsiteY47" fmla="*/ 1246658 h 2237474"/>
              <a:gd name="connsiteX48" fmla="*/ 8275497 w 12192000"/>
              <a:gd name="connsiteY48" fmla="*/ 1264396 h 2237474"/>
              <a:gd name="connsiteX49" fmla="*/ 8206287 w 12192000"/>
              <a:gd name="connsiteY49" fmla="*/ 1273060 h 2237474"/>
              <a:gd name="connsiteX50" fmla="*/ 8139997 w 12192000"/>
              <a:gd name="connsiteY50" fmla="*/ 1282713 h 2237474"/>
              <a:gd name="connsiteX51" fmla="*/ 8074238 w 12192000"/>
              <a:gd name="connsiteY51" fmla="*/ 1301895 h 2237474"/>
              <a:gd name="connsiteX52" fmla="*/ 7942099 w 12192000"/>
              <a:gd name="connsiteY52" fmla="*/ 1336332 h 2237474"/>
              <a:gd name="connsiteX53" fmla="*/ 7902328 w 12192000"/>
              <a:gd name="connsiteY53" fmla="*/ 1345865 h 2237474"/>
              <a:gd name="connsiteX54" fmla="*/ 7840612 w 12192000"/>
              <a:gd name="connsiteY54" fmla="*/ 1369373 h 2237474"/>
              <a:gd name="connsiteX55" fmla="*/ 7786819 w 12192000"/>
              <a:gd name="connsiteY55" fmla="*/ 1378970 h 2237474"/>
              <a:gd name="connsiteX56" fmla="*/ 7548172 w 12192000"/>
              <a:gd name="connsiteY56" fmla="*/ 1417460 h 2237474"/>
              <a:gd name="connsiteX57" fmla="*/ 7483437 w 12192000"/>
              <a:gd name="connsiteY57" fmla="*/ 1478152 h 2237474"/>
              <a:gd name="connsiteX58" fmla="*/ 7377870 w 12192000"/>
              <a:gd name="connsiteY58" fmla="*/ 1523319 h 2237474"/>
              <a:gd name="connsiteX59" fmla="*/ 7230737 w 12192000"/>
              <a:gd name="connsiteY59" fmla="*/ 1562633 h 2237474"/>
              <a:gd name="connsiteX60" fmla="*/ 7224458 w 12192000"/>
              <a:gd name="connsiteY60" fmla="*/ 1573008 h 2237474"/>
              <a:gd name="connsiteX61" fmla="*/ 7183121 w 12192000"/>
              <a:gd name="connsiteY61" fmla="*/ 1595162 h 2237474"/>
              <a:gd name="connsiteX62" fmla="*/ 7164601 w 12192000"/>
              <a:gd name="connsiteY62" fmla="*/ 1606490 h 2237474"/>
              <a:gd name="connsiteX63" fmla="*/ 7031309 w 12192000"/>
              <a:gd name="connsiteY63" fmla="*/ 1619451 h 2237474"/>
              <a:gd name="connsiteX64" fmla="*/ 6900177 w 12192000"/>
              <a:gd name="connsiteY64" fmla="*/ 1636016 h 2237474"/>
              <a:gd name="connsiteX65" fmla="*/ 6795372 w 12192000"/>
              <a:gd name="connsiteY65" fmla="*/ 1644845 h 2237474"/>
              <a:gd name="connsiteX66" fmla="*/ 6692251 w 12192000"/>
              <a:gd name="connsiteY66" fmla="*/ 1656357 h 2237474"/>
              <a:gd name="connsiteX67" fmla="*/ 6655235 w 12192000"/>
              <a:gd name="connsiteY67" fmla="*/ 1661869 h 2237474"/>
              <a:gd name="connsiteX68" fmla="*/ 6554894 w 12192000"/>
              <a:gd name="connsiteY68" fmla="*/ 1664428 h 2237474"/>
              <a:gd name="connsiteX69" fmla="*/ 6516595 w 12192000"/>
              <a:gd name="connsiteY69" fmla="*/ 1667475 h 2237474"/>
              <a:gd name="connsiteX70" fmla="*/ 6508541 w 12192000"/>
              <a:gd name="connsiteY70" fmla="*/ 1668757 h 2237474"/>
              <a:gd name="connsiteX71" fmla="*/ 6471012 w 12192000"/>
              <a:gd name="connsiteY71" fmla="*/ 1678604 h 2237474"/>
              <a:gd name="connsiteX72" fmla="*/ 6364035 w 12192000"/>
              <a:gd name="connsiteY72" fmla="*/ 1667683 h 2237474"/>
              <a:gd name="connsiteX73" fmla="*/ 6280959 w 12192000"/>
              <a:gd name="connsiteY73" fmla="*/ 1689329 h 2237474"/>
              <a:gd name="connsiteX74" fmla="*/ 6243319 w 12192000"/>
              <a:gd name="connsiteY74" fmla="*/ 1695560 h 2237474"/>
              <a:gd name="connsiteX75" fmla="*/ 6098321 w 12192000"/>
              <a:gd name="connsiteY75" fmla="*/ 1721646 h 2237474"/>
              <a:gd name="connsiteX76" fmla="*/ 5880652 w 12192000"/>
              <a:gd name="connsiteY76" fmla="*/ 1779643 h 2237474"/>
              <a:gd name="connsiteX77" fmla="*/ 5785959 w 12192000"/>
              <a:gd name="connsiteY77" fmla="*/ 1775307 h 2237474"/>
              <a:gd name="connsiteX78" fmla="*/ 5643534 w 12192000"/>
              <a:gd name="connsiteY78" fmla="*/ 1802919 h 2237474"/>
              <a:gd name="connsiteX79" fmla="*/ 5518799 w 12192000"/>
              <a:gd name="connsiteY79" fmla="*/ 1818312 h 2237474"/>
              <a:gd name="connsiteX80" fmla="*/ 5505014 w 12192000"/>
              <a:gd name="connsiteY80" fmla="*/ 1819259 h 2237474"/>
              <a:gd name="connsiteX81" fmla="*/ 5453307 w 12192000"/>
              <a:gd name="connsiteY81" fmla="*/ 1815450 h 2237474"/>
              <a:gd name="connsiteX82" fmla="*/ 5221533 w 12192000"/>
              <a:gd name="connsiteY82" fmla="*/ 1846950 h 2237474"/>
              <a:gd name="connsiteX83" fmla="*/ 5149802 w 12192000"/>
              <a:gd name="connsiteY83" fmla="*/ 1844846 h 2237474"/>
              <a:gd name="connsiteX84" fmla="*/ 5114927 w 12192000"/>
              <a:gd name="connsiteY84" fmla="*/ 1847827 h 2237474"/>
              <a:gd name="connsiteX85" fmla="*/ 5108970 w 12192000"/>
              <a:gd name="connsiteY85" fmla="*/ 1847935 h 2237474"/>
              <a:gd name="connsiteX86" fmla="*/ 5067961 w 12192000"/>
              <a:gd name="connsiteY86" fmla="*/ 1845917 h 2237474"/>
              <a:gd name="connsiteX87" fmla="*/ 5007075 w 12192000"/>
              <a:gd name="connsiteY87" fmla="*/ 1838626 h 2237474"/>
              <a:gd name="connsiteX88" fmla="*/ 4944087 w 12192000"/>
              <a:gd name="connsiteY88" fmla="*/ 1823332 h 2237474"/>
              <a:gd name="connsiteX89" fmla="*/ 4907662 w 12192000"/>
              <a:gd name="connsiteY89" fmla="*/ 1816900 h 2237474"/>
              <a:gd name="connsiteX90" fmla="*/ 4882386 w 12192000"/>
              <a:gd name="connsiteY90" fmla="*/ 1809844 h 2237474"/>
              <a:gd name="connsiteX91" fmla="*/ 4811440 w 12192000"/>
              <a:gd name="connsiteY91" fmla="*/ 1804655 h 2237474"/>
              <a:gd name="connsiteX92" fmla="*/ 4691075 w 12192000"/>
              <a:gd name="connsiteY92" fmla="*/ 1801389 h 2237474"/>
              <a:gd name="connsiteX93" fmla="*/ 4611738 w 12192000"/>
              <a:gd name="connsiteY93" fmla="*/ 1776964 h 2237474"/>
              <a:gd name="connsiteX94" fmla="*/ 4560070 w 12192000"/>
              <a:gd name="connsiteY94" fmla="*/ 1785640 h 2237474"/>
              <a:gd name="connsiteX95" fmla="*/ 4536503 w 12192000"/>
              <a:gd name="connsiteY95" fmla="*/ 1785334 h 2237474"/>
              <a:gd name="connsiteX96" fmla="*/ 4513724 w 12192000"/>
              <a:gd name="connsiteY96" fmla="*/ 1791996 h 2237474"/>
              <a:gd name="connsiteX97" fmla="*/ 4459810 w 12192000"/>
              <a:gd name="connsiteY97" fmla="*/ 1797886 h 2237474"/>
              <a:gd name="connsiteX98" fmla="*/ 4379064 w 12192000"/>
              <a:gd name="connsiteY98" fmla="*/ 1817177 h 2237474"/>
              <a:gd name="connsiteX99" fmla="*/ 4290981 w 12192000"/>
              <a:gd name="connsiteY99" fmla="*/ 1839677 h 2237474"/>
              <a:gd name="connsiteX100" fmla="*/ 4238372 w 12192000"/>
              <a:gd name="connsiteY100" fmla="*/ 1851480 h 2237474"/>
              <a:gd name="connsiteX101" fmla="*/ 4232517 w 12192000"/>
              <a:gd name="connsiteY101" fmla="*/ 1852567 h 2237474"/>
              <a:gd name="connsiteX102" fmla="*/ 4191732 w 12192000"/>
              <a:gd name="connsiteY102" fmla="*/ 1857328 h 2237474"/>
              <a:gd name="connsiteX103" fmla="*/ 4065532 w 12192000"/>
              <a:gd name="connsiteY103" fmla="*/ 1855477 h 2237474"/>
              <a:gd name="connsiteX104" fmla="*/ 4028460 w 12192000"/>
              <a:gd name="connsiteY104" fmla="*/ 1855137 h 2237474"/>
              <a:gd name="connsiteX105" fmla="*/ 4002267 w 12192000"/>
              <a:gd name="connsiteY105" fmla="*/ 1852352 h 2237474"/>
              <a:gd name="connsiteX106" fmla="*/ 3931396 w 12192000"/>
              <a:gd name="connsiteY106" fmla="*/ 1858915 h 2237474"/>
              <a:gd name="connsiteX107" fmla="*/ 3812162 w 12192000"/>
              <a:gd name="connsiteY107" fmla="*/ 1875501 h 2237474"/>
              <a:gd name="connsiteX108" fmla="*/ 3729530 w 12192000"/>
              <a:gd name="connsiteY108" fmla="*/ 1864513 h 2237474"/>
              <a:gd name="connsiteX109" fmla="*/ 3680177 w 12192000"/>
              <a:gd name="connsiteY109" fmla="*/ 1881552 h 2237474"/>
              <a:gd name="connsiteX110" fmla="*/ 3567259 w 12192000"/>
              <a:gd name="connsiteY110" fmla="*/ 1893482 h 2237474"/>
              <a:gd name="connsiteX111" fmla="*/ 3405770 w 12192000"/>
              <a:gd name="connsiteY111" fmla="*/ 1904591 h 2237474"/>
              <a:gd name="connsiteX112" fmla="*/ 3280097 w 12192000"/>
              <a:gd name="connsiteY112" fmla="*/ 1919610 h 2237474"/>
              <a:gd name="connsiteX113" fmla="*/ 3123424 w 12192000"/>
              <a:gd name="connsiteY113" fmla="*/ 1952930 h 2237474"/>
              <a:gd name="connsiteX114" fmla="*/ 3009910 w 12192000"/>
              <a:gd name="connsiteY114" fmla="*/ 1957866 h 2237474"/>
              <a:gd name="connsiteX115" fmla="*/ 2995934 w 12192000"/>
              <a:gd name="connsiteY115" fmla="*/ 1967085 h 2237474"/>
              <a:gd name="connsiteX116" fmla="*/ 2980071 w 12192000"/>
              <a:gd name="connsiteY116" fmla="*/ 1972988 h 2237474"/>
              <a:gd name="connsiteX117" fmla="*/ 2978094 w 12192000"/>
              <a:gd name="connsiteY117" fmla="*/ 1972369 h 2237474"/>
              <a:gd name="connsiteX118" fmla="*/ 2942858 w 12192000"/>
              <a:gd name="connsiteY118" fmla="*/ 1981367 h 2237474"/>
              <a:gd name="connsiteX119" fmla="*/ 2875436 w 12192000"/>
              <a:gd name="connsiteY119" fmla="*/ 1996977 h 2237474"/>
              <a:gd name="connsiteX120" fmla="*/ 2874892 w 12192000"/>
              <a:gd name="connsiteY120" fmla="*/ 1996085 h 2237474"/>
              <a:gd name="connsiteX121" fmla="*/ 2864145 w 12192000"/>
              <a:gd name="connsiteY121" fmla="*/ 1994061 h 2237474"/>
              <a:gd name="connsiteX122" fmla="*/ 2843662 w 12192000"/>
              <a:gd name="connsiteY122" fmla="*/ 1992498 h 2237474"/>
              <a:gd name="connsiteX123" fmla="*/ 2796128 w 12192000"/>
              <a:gd name="connsiteY123" fmla="*/ 1976403 h 2237474"/>
              <a:gd name="connsiteX124" fmla="*/ 2756784 w 12192000"/>
              <a:gd name="connsiteY124" fmla="*/ 1985116 h 2237474"/>
              <a:gd name="connsiteX125" fmla="*/ 2748833 w 12192000"/>
              <a:gd name="connsiteY125" fmla="*/ 1986323 h 2237474"/>
              <a:gd name="connsiteX126" fmla="*/ 2748661 w 12192000"/>
              <a:gd name="connsiteY126" fmla="*/ 1986122 h 2237474"/>
              <a:gd name="connsiteX127" fmla="*/ 2740251 w 12192000"/>
              <a:gd name="connsiteY127" fmla="*/ 1986946 h 2237474"/>
              <a:gd name="connsiteX128" fmla="*/ 2718916 w 12192000"/>
              <a:gd name="connsiteY128" fmla="*/ 1990867 h 2237474"/>
              <a:gd name="connsiteX129" fmla="*/ 2713522 w 12192000"/>
              <a:gd name="connsiteY129" fmla="*/ 1990173 h 2237474"/>
              <a:gd name="connsiteX130" fmla="*/ 2680597 w 12192000"/>
              <a:gd name="connsiteY130" fmla="*/ 1984996 h 2237474"/>
              <a:gd name="connsiteX131" fmla="*/ 2578178 w 12192000"/>
              <a:gd name="connsiteY131" fmla="*/ 1990531 h 2237474"/>
              <a:gd name="connsiteX132" fmla="*/ 2476147 w 12192000"/>
              <a:gd name="connsiteY132" fmla="*/ 1998305 h 2237474"/>
              <a:gd name="connsiteX133" fmla="*/ 2373568 w 12192000"/>
              <a:gd name="connsiteY133" fmla="*/ 2003219 h 2237474"/>
              <a:gd name="connsiteX134" fmla="*/ 2321399 w 12192000"/>
              <a:gd name="connsiteY134" fmla="*/ 1989467 h 2237474"/>
              <a:gd name="connsiteX135" fmla="*/ 2315525 w 12192000"/>
              <a:gd name="connsiteY135" fmla="*/ 1989708 h 2237474"/>
              <a:gd name="connsiteX136" fmla="*/ 2300792 w 12192000"/>
              <a:gd name="connsiteY136" fmla="*/ 1994290 h 2237474"/>
              <a:gd name="connsiteX137" fmla="*/ 2295469 w 12192000"/>
              <a:gd name="connsiteY137" fmla="*/ 1996659 h 2237474"/>
              <a:gd name="connsiteX138" fmla="*/ 2287219 w 12192000"/>
              <a:gd name="connsiteY138" fmla="*/ 1998750 h 2237474"/>
              <a:gd name="connsiteX139" fmla="*/ 2286948 w 12192000"/>
              <a:gd name="connsiteY139" fmla="*/ 1998596 h 2237474"/>
              <a:gd name="connsiteX140" fmla="*/ 2243069 w 12192000"/>
              <a:gd name="connsiteY140" fmla="*/ 2015111 h 2237474"/>
              <a:gd name="connsiteX141" fmla="*/ 2186609 w 12192000"/>
              <a:gd name="connsiteY141" fmla="*/ 2008263 h 2237474"/>
              <a:gd name="connsiteX142" fmla="*/ 2164831 w 12192000"/>
              <a:gd name="connsiteY142" fmla="*/ 2010143 h 2237474"/>
              <a:gd name="connsiteX143" fmla="*/ 2152836 w 12192000"/>
              <a:gd name="connsiteY143" fmla="*/ 2010048 h 2237474"/>
              <a:gd name="connsiteX144" fmla="*/ 2117102 w 12192000"/>
              <a:gd name="connsiteY144" fmla="*/ 2023004 h 2237474"/>
              <a:gd name="connsiteX145" fmla="*/ 2111935 w 12192000"/>
              <a:gd name="connsiteY145" fmla="*/ 2023163 h 2237474"/>
              <a:gd name="connsiteX146" fmla="*/ 2089991 w 12192000"/>
              <a:gd name="connsiteY146" fmla="*/ 2034193 h 2237474"/>
              <a:gd name="connsiteX147" fmla="*/ 2058061 w 12192000"/>
              <a:gd name="connsiteY147" fmla="*/ 2047942 h 2237474"/>
              <a:gd name="connsiteX148" fmla="*/ 2055737 w 12192000"/>
              <a:gd name="connsiteY148" fmla="*/ 2047704 h 2237474"/>
              <a:gd name="connsiteX149" fmla="*/ 2042244 w 12192000"/>
              <a:gd name="connsiteY149" fmla="*/ 2055560 h 2237474"/>
              <a:gd name="connsiteX150" fmla="*/ 1976224 w 12192000"/>
              <a:gd name="connsiteY150" fmla="*/ 2074257 h 2237474"/>
              <a:gd name="connsiteX151" fmla="*/ 1877728 w 12192000"/>
              <a:gd name="connsiteY151" fmla="*/ 2101004 h 2237474"/>
              <a:gd name="connsiteX152" fmla="*/ 1759056 w 12192000"/>
              <a:gd name="connsiteY152" fmla="*/ 2125608 h 2237474"/>
              <a:gd name="connsiteX153" fmla="*/ 1637948 w 12192000"/>
              <a:gd name="connsiteY153" fmla="*/ 2172597 h 2237474"/>
              <a:gd name="connsiteX154" fmla="*/ 1434549 w 12192000"/>
              <a:gd name="connsiteY154" fmla="*/ 2234522 h 2237474"/>
              <a:gd name="connsiteX155" fmla="*/ 1398481 w 12192000"/>
              <a:gd name="connsiteY155" fmla="*/ 2237074 h 2237474"/>
              <a:gd name="connsiteX156" fmla="*/ 1398407 w 12192000"/>
              <a:gd name="connsiteY156" fmla="*/ 2237095 h 2237474"/>
              <a:gd name="connsiteX157" fmla="*/ 1370962 w 12192000"/>
              <a:gd name="connsiteY157" fmla="*/ 2237474 h 2237474"/>
              <a:gd name="connsiteX158" fmla="*/ 1356367 w 12192000"/>
              <a:gd name="connsiteY158" fmla="*/ 2235089 h 2237474"/>
              <a:gd name="connsiteX159" fmla="*/ 1324828 w 12192000"/>
              <a:gd name="connsiteY159" fmla="*/ 2231968 h 2237474"/>
              <a:gd name="connsiteX160" fmla="*/ 1297744 w 12192000"/>
              <a:gd name="connsiteY160" fmla="*/ 2235849 h 2237474"/>
              <a:gd name="connsiteX161" fmla="*/ 1286236 w 12192000"/>
              <a:gd name="connsiteY161" fmla="*/ 2233135 h 2237474"/>
              <a:gd name="connsiteX162" fmla="*/ 1283504 w 12192000"/>
              <a:gd name="connsiteY162" fmla="*/ 2233797 h 2237474"/>
              <a:gd name="connsiteX163" fmla="*/ 1279765 w 12192000"/>
              <a:gd name="connsiteY163" fmla="*/ 2229639 h 2237474"/>
              <a:gd name="connsiteX164" fmla="*/ 1195347 w 12192000"/>
              <a:gd name="connsiteY164" fmla="*/ 2212354 h 2237474"/>
              <a:gd name="connsiteX165" fmla="*/ 970251 w 12192000"/>
              <a:gd name="connsiteY165" fmla="*/ 2221029 h 2237474"/>
              <a:gd name="connsiteX166" fmla="*/ 812914 w 12192000"/>
              <a:gd name="connsiteY166" fmla="*/ 2202752 h 2237474"/>
              <a:gd name="connsiteX167" fmla="*/ 800195 w 12192000"/>
              <a:gd name="connsiteY167" fmla="*/ 2209407 h 2237474"/>
              <a:gd name="connsiteX168" fmla="*/ 784978 w 12192000"/>
              <a:gd name="connsiteY168" fmla="*/ 2212360 h 2237474"/>
              <a:gd name="connsiteX169" fmla="*/ 681987 w 12192000"/>
              <a:gd name="connsiteY169" fmla="*/ 2216757 h 2237474"/>
              <a:gd name="connsiteX170" fmla="*/ 669923 w 12192000"/>
              <a:gd name="connsiteY170" fmla="*/ 2211682 h 2237474"/>
              <a:gd name="connsiteX171" fmla="*/ 648680 w 12192000"/>
              <a:gd name="connsiteY171" fmla="*/ 2206229 h 2237474"/>
              <a:gd name="connsiteX172" fmla="*/ 597225 w 12192000"/>
              <a:gd name="connsiteY172" fmla="*/ 2180999 h 2237474"/>
              <a:gd name="connsiteX173" fmla="*/ 558449 w 12192000"/>
              <a:gd name="connsiteY173" fmla="*/ 2182346 h 2237474"/>
              <a:gd name="connsiteX174" fmla="*/ 550517 w 12192000"/>
              <a:gd name="connsiteY174" fmla="*/ 2182060 h 2237474"/>
              <a:gd name="connsiteX175" fmla="*/ 550309 w 12192000"/>
              <a:gd name="connsiteY175" fmla="*/ 2181825 h 2237474"/>
              <a:gd name="connsiteX176" fmla="*/ 541836 w 12192000"/>
              <a:gd name="connsiteY176" fmla="*/ 2181063 h 2237474"/>
              <a:gd name="connsiteX177" fmla="*/ 536057 w 12192000"/>
              <a:gd name="connsiteY177" fmla="*/ 2181537 h 2237474"/>
              <a:gd name="connsiteX178" fmla="*/ 520671 w 12192000"/>
              <a:gd name="connsiteY178" fmla="*/ 2180980 h 2237474"/>
              <a:gd name="connsiteX179" fmla="*/ 515024 w 12192000"/>
              <a:gd name="connsiteY179" fmla="*/ 2179258 h 2237474"/>
              <a:gd name="connsiteX180" fmla="*/ 512278 w 12192000"/>
              <a:gd name="connsiteY180" fmla="*/ 2176369 h 2237474"/>
              <a:gd name="connsiteX181" fmla="*/ 480419 w 12192000"/>
              <a:gd name="connsiteY181" fmla="*/ 2167807 h 2237474"/>
              <a:gd name="connsiteX182" fmla="*/ 413835 w 12192000"/>
              <a:gd name="connsiteY182" fmla="*/ 2156783 h 2237474"/>
              <a:gd name="connsiteX183" fmla="*/ 376513 w 12192000"/>
              <a:gd name="connsiteY183" fmla="*/ 2154014 h 2237474"/>
              <a:gd name="connsiteX184" fmla="*/ 273386 w 12192000"/>
              <a:gd name="connsiteY184" fmla="*/ 2142551 h 2237474"/>
              <a:gd name="connsiteX185" fmla="*/ 169207 w 12192000"/>
              <a:gd name="connsiteY185" fmla="*/ 2128100 h 2237474"/>
              <a:gd name="connsiteX186" fmla="*/ 93149 w 12192000"/>
              <a:gd name="connsiteY186" fmla="*/ 2105324 h 2237474"/>
              <a:gd name="connsiteX187" fmla="*/ 88109 w 12192000"/>
              <a:gd name="connsiteY187" fmla="*/ 2106704 h 2237474"/>
              <a:gd name="connsiteX188" fmla="*/ 80022 w 12192000"/>
              <a:gd name="connsiteY188" fmla="*/ 2107254 h 2237474"/>
              <a:gd name="connsiteX189" fmla="*/ 79717 w 12192000"/>
              <a:gd name="connsiteY189" fmla="*/ 2107046 h 2237474"/>
              <a:gd name="connsiteX190" fmla="*/ 72352 w 12192000"/>
              <a:gd name="connsiteY190" fmla="*/ 2107991 h 2237474"/>
              <a:gd name="connsiteX191" fmla="*/ 37645 w 12192000"/>
              <a:gd name="connsiteY191" fmla="*/ 2115401 h 2237474"/>
              <a:gd name="connsiteX192" fmla="*/ 4572 w 12192000"/>
              <a:gd name="connsiteY192" fmla="*/ 2111091 h 2237474"/>
              <a:gd name="connsiteX193" fmla="*/ 0 w 12192000"/>
              <a:gd name="connsiteY193" fmla="*/ 2110468 h 2237474"/>
              <a:gd name="connsiteX194" fmla="*/ 0 w 12192000"/>
              <a:gd name="connsiteY19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12987 w 12192000"/>
              <a:gd name="connsiteY36" fmla="*/ 106198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03462 w 12192000"/>
              <a:gd name="connsiteY36" fmla="*/ 104240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03462 w 12192000"/>
              <a:gd name="connsiteY36" fmla="*/ 104240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77033 w 12192000"/>
              <a:gd name="connsiteY24" fmla="*/ 922857 h 2237474"/>
              <a:gd name="connsiteX25" fmla="*/ 9544189 w 12192000"/>
              <a:gd name="connsiteY25" fmla="*/ 938966 h 2237474"/>
              <a:gd name="connsiteX26" fmla="*/ 9500499 w 12192000"/>
              <a:gd name="connsiteY26" fmla="*/ 954680 h 2237474"/>
              <a:gd name="connsiteX27" fmla="*/ 9428195 w 12192000"/>
              <a:gd name="connsiteY27" fmla="*/ 986225 h 2237474"/>
              <a:gd name="connsiteX28" fmla="*/ 9410017 w 12192000"/>
              <a:gd name="connsiteY28" fmla="*/ 993931 h 2237474"/>
              <a:gd name="connsiteX29" fmla="*/ 9392919 w 12192000"/>
              <a:gd name="connsiteY29" fmla="*/ 994656 h 2237474"/>
              <a:gd name="connsiteX30" fmla="*/ 9278619 w 12192000"/>
              <a:gd name="connsiteY30" fmla="*/ 1011878 h 2237474"/>
              <a:gd name="connsiteX31" fmla="*/ 9268019 w 12192000"/>
              <a:gd name="connsiteY31" fmla="*/ 1007442 h 2237474"/>
              <a:gd name="connsiteX32" fmla="*/ 9234662 w 12192000"/>
              <a:gd name="connsiteY32" fmla="*/ 1023056 h 2237474"/>
              <a:gd name="connsiteX33" fmla="*/ 9181033 w 12192000"/>
              <a:gd name="connsiteY33" fmla="*/ 1037921 h 2237474"/>
              <a:gd name="connsiteX34" fmla="*/ 9155969 w 12192000"/>
              <a:gd name="connsiteY34" fmla="*/ 1046804 h 2237474"/>
              <a:gd name="connsiteX35" fmla="*/ 9133985 w 12192000"/>
              <a:gd name="connsiteY35" fmla="*/ 1046450 h 2237474"/>
              <a:gd name="connsiteX36" fmla="*/ 9003462 w 12192000"/>
              <a:gd name="connsiteY36" fmla="*/ 1042406 h 2237474"/>
              <a:gd name="connsiteX37" fmla="*/ 8968445 w 12192000"/>
              <a:gd name="connsiteY37" fmla="*/ 1052169 h 2237474"/>
              <a:gd name="connsiteX38" fmla="*/ 8886001 w 12192000"/>
              <a:gd name="connsiteY38" fmla="*/ 1067468 h 2237474"/>
              <a:gd name="connsiteX39" fmla="*/ 8838610 w 12192000"/>
              <a:gd name="connsiteY39" fmla="*/ 1075091 h 2237474"/>
              <a:gd name="connsiteX40" fmla="*/ 8750383 w 12192000"/>
              <a:gd name="connsiteY40" fmla="*/ 1097387 h 2237474"/>
              <a:gd name="connsiteX41" fmla="*/ 8665605 w 12192000"/>
              <a:gd name="connsiteY41" fmla="*/ 1110791 h 2237474"/>
              <a:gd name="connsiteX42" fmla="*/ 8584946 w 12192000"/>
              <a:gd name="connsiteY42" fmla="*/ 1135226 h 2237474"/>
              <a:gd name="connsiteX43" fmla="*/ 8460755 w 12192000"/>
              <a:gd name="connsiteY43" fmla="*/ 1203427 h 2237474"/>
              <a:gd name="connsiteX44" fmla="*/ 8419755 w 12192000"/>
              <a:gd name="connsiteY44" fmla="*/ 1216260 h 2237474"/>
              <a:gd name="connsiteX45" fmla="*/ 8411626 w 12192000"/>
              <a:gd name="connsiteY45" fmla="*/ 1214397 h 2237474"/>
              <a:gd name="connsiteX46" fmla="*/ 8363469 w 12192000"/>
              <a:gd name="connsiteY46" fmla="*/ 1246658 h 2237474"/>
              <a:gd name="connsiteX47" fmla="*/ 8275497 w 12192000"/>
              <a:gd name="connsiteY47" fmla="*/ 1264396 h 2237474"/>
              <a:gd name="connsiteX48" fmla="*/ 8206287 w 12192000"/>
              <a:gd name="connsiteY48" fmla="*/ 1273060 h 2237474"/>
              <a:gd name="connsiteX49" fmla="*/ 8139997 w 12192000"/>
              <a:gd name="connsiteY49" fmla="*/ 1282713 h 2237474"/>
              <a:gd name="connsiteX50" fmla="*/ 8074238 w 12192000"/>
              <a:gd name="connsiteY50" fmla="*/ 1301895 h 2237474"/>
              <a:gd name="connsiteX51" fmla="*/ 7942099 w 12192000"/>
              <a:gd name="connsiteY51" fmla="*/ 1336332 h 2237474"/>
              <a:gd name="connsiteX52" fmla="*/ 7902328 w 12192000"/>
              <a:gd name="connsiteY52" fmla="*/ 1345865 h 2237474"/>
              <a:gd name="connsiteX53" fmla="*/ 7840612 w 12192000"/>
              <a:gd name="connsiteY53" fmla="*/ 1369373 h 2237474"/>
              <a:gd name="connsiteX54" fmla="*/ 7786819 w 12192000"/>
              <a:gd name="connsiteY54" fmla="*/ 1378970 h 2237474"/>
              <a:gd name="connsiteX55" fmla="*/ 7548172 w 12192000"/>
              <a:gd name="connsiteY55" fmla="*/ 1417460 h 2237474"/>
              <a:gd name="connsiteX56" fmla="*/ 7483437 w 12192000"/>
              <a:gd name="connsiteY56" fmla="*/ 1478152 h 2237474"/>
              <a:gd name="connsiteX57" fmla="*/ 7377870 w 12192000"/>
              <a:gd name="connsiteY57" fmla="*/ 1523319 h 2237474"/>
              <a:gd name="connsiteX58" fmla="*/ 7230737 w 12192000"/>
              <a:gd name="connsiteY58" fmla="*/ 1562633 h 2237474"/>
              <a:gd name="connsiteX59" fmla="*/ 7224458 w 12192000"/>
              <a:gd name="connsiteY59" fmla="*/ 1573008 h 2237474"/>
              <a:gd name="connsiteX60" fmla="*/ 7183121 w 12192000"/>
              <a:gd name="connsiteY60" fmla="*/ 1595162 h 2237474"/>
              <a:gd name="connsiteX61" fmla="*/ 7164601 w 12192000"/>
              <a:gd name="connsiteY61" fmla="*/ 1606490 h 2237474"/>
              <a:gd name="connsiteX62" fmla="*/ 7031309 w 12192000"/>
              <a:gd name="connsiteY62" fmla="*/ 1619451 h 2237474"/>
              <a:gd name="connsiteX63" fmla="*/ 6900177 w 12192000"/>
              <a:gd name="connsiteY63" fmla="*/ 1636016 h 2237474"/>
              <a:gd name="connsiteX64" fmla="*/ 6795372 w 12192000"/>
              <a:gd name="connsiteY64" fmla="*/ 1644845 h 2237474"/>
              <a:gd name="connsiteX65" fmla="*/ 6692251 w 12192000"/>
              <a:gd name="connsiteY65" fmla="*/ 1656357 h 2237474"/>
              <a:gd name="connsiteX66" fmla="*/ 6655235 w 12192000"/>
              <a:gd name="connsiteY66" fmla="*/ 1661869 h 2237474"/>
              <a:gd name="connsiteX67" fmla="*/ 6554894 w 12192000"/>
              <a:gd name="connsiteY67" fmla="*/ 1664428 h 2237474"/>
              <a:gd name="connsiteX68" fmla="*/ 6516595 w 12192000"/>
              <a:gd name="connsiteY68" fmla="*/ 1667475 h 2237474"/>
              <a:gd name="connsiteX69" fmla="*/ 6508541 w 12192000"/>
              <a:gd name="connsiteY69" fmla="*/ 1668757 h 2237474"/>
              <a:gd name="connsiteX70" fmla="*/ 6471012 w 12192000"/>
              <a:gd name="connsiteY70" fmla="*/ 1678604 h 2237474"/>
              <a:gd name="connsiteX71" fmla="*/ 6364035 w 12192000"/>
              <a:gd name="connsiteY71" fmla="*/ 1667683 h 2237474"/>
              <a:gd name="connsiteX72" fmla="*/ 6280959 w 12192000"/>
              <a:gd name="connsiteY72" fmla="*/ 1689329 h 2237474"/>
              <a:gd name="connsiteX73" fmla="*/ 6243319 w 12192000"/>
              <a:gd name="connsiteY73" fmla="*/ 1695560 h 2237474"/>
              <a:gd name="connsiteX74" fmla="*/ 6098321 w 12192000"/>
              <a:gd name="connsiteY74" fmla="*/ 1721646 h 2237474"/>
              <a:gd name="connsiteX75" fmla="*/ 5880652 w 12192000"/>
              <a:gd name="connsiteY75" fmla="*/ 1779643 h 2237474"/>
              <a:gd name="connsiteX76" fmla="*/ 5785959 w 12192000"/>
              <a:gd name="connsiteY76" fmla="*/ 1775307 h 2237474"/>
              <a:gd name="connsiteX77" fmla="*/ 5643534 w 12192000"/>
              <a:gd name="connsiteY77" fmla="*/ 1802919 h 2237474"/>
              <a:gd name="connsiteX78" fmla="*/ 5518799 w 12192000"/>
              <a:gd name="connsiteY78" fmla="*/ 1818312 h 2237474"/>
              <a:gd name="connsiteX79" fmla="*/ 5505014 w 12192000"/>
              <a:gd name="connsiteY79" fmla="*/ 1819259 h 2237474"/>
              <a:gd name="connsiteX80" fmla="*/ 5453307 w 12192000"/>
              <a:gd name="connsiteY80" fmla="*/ 1815450 h 2237474"/>
              <a:gd name="connsiteX81" fmla="*/ 5221533 w 12192000"/>
              <a:gd name="connsiteY81" fmla="*/ 1846950 h 2237474"/>
              <a:gd name="connsiteX82" fmla="*/ 5149802 w 12192000"/>
              <a:gd name="connsiteY82" fmla="*/ 1844846 h 2237474"/>
              <a:gd name="connsiteX83" fmla="*/ 5114927 w 12192000"/>
              <a:gd name="connsiteY83" fmla="*/ 1847827 h 2237474"/>
              <a:gd name="connsiteX84" fmla="*/ 5108970 w 12192000"/>
              <a:gd name="connsiteY84" fmla="*/ 1847935 h 2237474"/>
              <a:gd name="connsiteX85" fmla="*/ 5067961 w 12192000"/>
              <a:gd name="connsiteY85" fmla="*/ 1845917 h 2237474"/>
              <a:gd name="connsiteX86" fmla="*/ 5007075 w 12192000"/>
              <a:gd name="connsiteY86" fmla="*/ 1838626 h 2237474"/>
              <a:gd name="connsiteX87" fmla="*/ 4944087 w 12192000"/>
              <a:gd name="connsiteY87" fmla="*/ 1823332 h 2237474"/>
              <a:gd name="connsiteX88" fmla="*/ 4907662 w 12192000"/>
              <a:gd name="connsiteY88" fmla="*/ 1816900 h 2237474"/>
              <a:gd name="connsiteX89" fmla="*/ 4882386 w 12192000"/>
              <a:gd name="connsiteY89" fmla="*/ 1809844 h 2237474"/>
              <a:gd name="connsiteX90" fmla="*/ 4811440 w 12192000"/>
              <a:gd name="connsiteY90" fmla="*/ 1804655 h 2237474"/>
              <a:gd name="connsiteX91" fmla="*/ 4691075 w 12192000"/>
              <a:gd name="connsiteY91" fmla="*/ 1801389 h 2237474"/>
              <a:gd name="connsiteX92" fmla="*/ 4611738 w 12192000"/>
              <a:gd name="connsiteY92" fmla="*/ 1776964 h 2237474"/>
              <a:gd name="connsiteX93" fmla="*/ 4560070 w 12192000"/>
              <a:gd name="connsiteY93" fmla="*/ 1785640 h 2237474"/>
              <a:gd name="connsiteX94" fmla="*/ 4536503 w 12192000"/>
              <a:gd name="connsiteY94" fmla="*/ 1785334 h 2237474"/>
              <a:gd name="connsiteX95" fmla="*/ 4513724 w 12192000"/>
              <a:gd name="connsiteY95" fmla="*/ 1791996 h 2237474"/>
              <a:gd name="connsiteX96" fmla="*/ 4459810 w 12192000"/>
              <a:gd name="connsiteY96" fmla="*/ 1797886 h 2237474"/>
              <a:gd name="connsiteX97" fmla="*/ 4379064 w 12192000"/>
              <a:gd name="connsiteY97" fmla="*/ 1817177 h 2237474"/>
              <a:gd name="connsiteX98" fmla="*/ 4290981 w 12192000"/>
              <a:gd name="connsiteY98" fmla="*/ 1839677 h 2237474"/>
              <a:gd name="connsiteX99" fmla="*/ 4238372 w 12192000"/>
              <a:gd name="connsiteY99" fmla="*/ 1851480 h 2237474"/>
              <a:gd name="connsiteX100" fmla="*/ 4232517 w 12192000"/>
              <a:gd name="connsiteY100" fmla="*/ 1852567 h 2237474"/>
              <a:gd name="connsiteX101" fmla="*/ 4191732 w 12192000"/>
              <a:gd name="connsiteY101" fmla="*/ 1857328 h 2237474"/>
              <a:gd name="connsiteX102" fmla="*/ 4065532 w 12192000"/>
              <a:gd name="connsiteY102" fmla="*/ 1855477 h 2237474"/>
              <a:gd name="connsiteX103" fmla="*/ 4028460 w 12192000"/>
              <a:gd name="connsiteY103" fmla="*/ 1855137 h 2237474"/>
              <a:gd name="connsiteX104" fmla="*/ 4002267 w 12192000"/>
              <a:gd name="connsiteY104" fmla="*/ 1852352 h 2237474"/>
              <a:gd name="connsiteX105" fmla="*/ 3931396 w 12192000"/>
              <a:gd name="connsiteY105" fmla="*/ 1858915 h 2237474"/>
              <a:gd name="connsiteX106" fmla="*/ 3812162 w 12192000"/>
              <a:gd name="connsiteY106" fmla="*/ 1875501 h 2237474"/>
              <a:gd name="connsiteX107" fmla="*/ 3729530 w 12192000"/>
              <a:gd name="connsiteY107" fmla="*/ 1864513 h 2237474"/>
              <a:gd name="connsiteX108" fmla="*/ 3680177 w 12192000"/>
              <a:gd name="connsiteY108" fmla="*/ 1881552 h 2237474"/>
              <a:gd name="connsiteX109" fmla="*/ 3567259 w 12192000"/>
              <a:gd name="connsiteY109" fmla="*/ 1893482 h 2237474"/>
              <a:gd name="connsiteX110" fmla="*/ 3405770 w 12192000"/>
              <a:gd name="connsiteY110" fmla="*/ 1904591 h 2237474"/>
              <a:gd name="connsiteX111" fmla="*/ 3280097 w 12192000"/>
              <a:gd name="connsiteY111" fmla="*/ 1919610 h 2237474"/>
              <a:gd name="connsiteX112" fmla="*/ 3123424 w 12192000"/>
              <a:gd name="connsiteY112" fmla="*/ 1952930 h 2237474"/>
              <a:gd name="connsiteX113" fmla="*/ 3009910 w 12192000"/>
              <a:gd name="connsiteY113" fmla="*/ 1957866 h 2237474"/>
              <a:gd name="connsiteX114" fmla="*/ 2995934 w 12192000"/>
              <a:gd name="connsiteY114" fmla="*/ 1967085 h 2237474"/>
              <a:gd name="connsiteX115" fmla="*/ 2980071 w 12192000"/>
              <a:gd name="connsiteY115" fmla="*/ 1972988 h 2237474"/>
              <a:gd name="connsiteX116" fmla="*/ 2978094 w 12192000"/>
              <a:gd name="connsiteY116" fmla="*/ 1972369 h 2237474"/>
              <a:gd name="connsiteX117" fmla="*/ 2942858 w 12192000"/>
              <a:gd name="connsiteY117" fmla="*/ 1981367 h 2237474"/>
              <a:gd name="connsiteX118" fmla="*/ 2875436 w 12192000"/>
              <a:gd name="connsiteY118" fmla="*/ 1996977 h 2237474"/>
              <a:gd name="connsiteX119" fmla="*/ 2874892 w 12192000"/>
              <a:gd name="connsiteY119" fmla="*/ 1996085 h 2237474"/>
              <a:gd name="connsiteX120" fmla="*/ 2864145 w 12192000"/>
              <a:gd name="connsiteY120" fmla="*/ 1994061 h 2237474"/>
              <a:gd name="connsiteX121" fmla="*/ 2843662 w 12192000"/>
              <a:gd name="connsiteY121" fmla="*/ 1992498 h 2237474"/>
              <a:gd name="connsiteX122" fmla="*/ 2796128 w 12192000"/>
              <a:gd name="connsiteY122" fmla="*/ 1976403 h 2237474"/>
              <a:gd name="connsiteX123" fmla="*/ 2756784 w 12192000"/>
              <a:gd name="connsiteY123" fmla="*/ 1985116 h 2237474"/>
              <a:gd name="connsiteX124" fmla="*/ 2748833 w 12192000"/>
              <a:gd name="connsiteY124" fmla="*/ 1986323 h 2237474"/>
              <a:gd name="connsiteX125" fmla="*/ 2748661 w 12192000"/>
              <a:gd name="connsiteY125" fmla="*/ 1986122 h 2237474"/>
              <a:gd name="connsiteX126" fmla="*/ 2740251 w 12192000"/>
              <a:gd name="connsiteY126" fmla="*/ 1986946 h 2237474"/>
              <a:gd name="connsiteX127" fmla="*/ 2718916 w 12192000"/>
              <a:gd name="connsiteY127" fmla="*/ 1990867 h 2237474"/>
              <a:gd name="connsiteX128" fmla="*/ 2713522 w 12192000"/>
              <a:gd name="connsiteY128" fmla="*/ 1990173 h 2237474"/>
              <a:gd name="connsiteX129" fmla="*/ 2680597 w 12192000"/>
              <a:gd name="connsiteY129" fmla="*/ 1984996 h 2237474"/>
              <a:gd name="connsiteX130" fmla="*/ 2578178 w 12192000"/>
              <a:gd name="connsiteY130" fmla="*/ 1990531 h 2237474"/>
              <a:gd name="connsiteX131" fmla="*/ 2476147 w 12192000"/>
              <a:gd name="connsiteY131" fmla="*/ 1998305 h 2237474"/>
              <a:gd name="connsiteX132" fmla="*/ 2373568 w 12192000"/>
              <a:gd name="connsiteY132" fmla="*/ 2003219 h 2237474"/>
              <a:gd name="connsiteX133" fmla="*/ 2321399 w 12192000"/>
              <a:gd name="connsiteY133" fmla="*/ 1989467 h 2237474"/>
              <a:gd name="connsiteX134" fmla="*/ 2315525 w 12192000"/>
              <a:gd name="connsiteY134" fmla="*/ 1989708 h 2237474"/>
              <a:gd name="connsiteX135" fmla="*/ 2300792 w 12192000"/>
              <a:gd name="connsiteY135" fmla="*/ 1994290 h 2237474"/>
              <a:gd name="connsiteX136" fmla="*/ 2295469 w 12192000"/>
              <a:gd name="connsiteY136" fmla="*/ 1996659 h 2237474"/>
              <a:gd name="connsiteX137" fmla="*/ 2287219 w 12192000"/>
              <a:gd name="connsiteY137" fmla="*/ 1998750 h 2237474"/>
              <a:gd name="connsiteX138" fmla="*/ 2286948 w 12192000"/>
              <a:gd name="connsiteY138" fmla="*/ 1998596 h 2237474"/>
              <a:gd name="connsiteX139" fmla="*/ 2243069 w 12192000"/>
              <a:gd name="connsiteY139" fmla="*/ 2015111 h 2237474"/>
              <a:gd name="connsiteX140" fmla="*/ 2186609 w 12192000"/>
              <a:gd name="connsiteY140" fmla="*/ 2008263 h 2237474"/>
              <a:gd name="connsiteX141" fmla="*/ 2164831 w 12192000"/>
              <a:gd name="connsiteY141" fmla="*/ 2010143 h 2237474"/>
              <a:gd name="connsiteX142" fmla="*/ 2152836 w 12192000"/>
              <a:gd name="connsiteY142" fmla="*/ 2010048 h 2237474"/>
              <a:gd name="connsiteX143" fmla="*/ 2117102 w 12192000"/>
              <a:gd name="connsiteY143" fmla="*/ 2023004 h 2237474"/>
              <a:gd name="connsiteX144" fmla="*/ 2111935 w 12192000"/>
              <a:gd name="connsiteY144" fmla="*/ 2023163 h 2237474"/>
              <a:gd name="connsiteX145" fmla="*/ 2089991 w 12192000"/>
              <a:gd name="connsiteY145" fmla="*/ 2034193 h 2237474"/>
              <a:gd name="connsiteX146" fmla="*/ 2058061 w 12192000"/>
              <a:gd name="connsiteY146" fmla="*/ 2047942 h 2237474"/>
              <a:gd name="connsiteX147" fmla="*/ 2055737 w 12192000"/>
              <a:gd name="connsiteY147" fmla="*/ 2047704 h 2237474"/>
              <a:gd name="connsiteX148" fmla="*/ 2042244 w 12192000"/>
              <a:gd name="connsiteY148" fmla="*/ 2055560 h 2237474"/>
              <a:gd name="connsiteX149" fmla="*/ 1976224 w 12192000"/>
              <a:gd name="connsiteY149" fmla="*/ 2074257 h 2237474"/>
              <a:gd name="connsiteX150" fmla="*/ 1877728 w 12192000"/>
              <a:gd name="connsiteY150" fmla="*/ 2101004 h 2237474"/>
              <a:gd name="connsiteX151" fmla="*/ 1759056 w 12192000"/>
              <a:gd name="connsiteY151" fmla="*/ 2125608 h 2237474"/>
              <a:gd name="connsiteX152" fmla="*/ 1637948 w 12192000"/>
              <a:gd name="connsiteY152" fmla="*/ 2172597 h 2237474"/>
              <a:gd name="connsiteX153" fmla="*/ 1434549 w 12192000"/>
              <a:gd name="connsiteY153" fmla="*/ 2234522 h 2237474"/>
              <a:gd name="connsiteX154" fmla="*/ 1398481 w 12192000"/>
              <a:gd name="connsiteY154" fmla="*/ 2237074 h 2237474"/>
              <a:gd name="connsiteX155" fmla="*/ 1398407 w 12192000"/>
              <a:gd name="connsiteY155" fmla="*/ 2237095 h 2237474"/>
              <a:gd name="connsiteX156" fmla="*/ 1370962 w 12192000"/>
              <a:gd name="connsiteY156" fmla="*/ 2237474 h 2237474"/>
              <a:gd name="connsiteX157" fmla="*/ 1356367 w 12192000"/>
              <a:gd name="connsiteY157" fmla="*/ 2235089 h 2237474"/>
              <a:gd name="connsiteX158" fmla="*/ 1324828 w 12192000"/>
              <a:gd name="connsiteY158" fmla="*/ 2231968 h 2237474"/>
              <a:gd name="connsiteX159" fmla="*/ 1297744 w 12192000"/>
              <a:gd name="connsiteY159" fmla="*/ 2235849 h 2237474"/>
              <a:gd name="connsiteX160" fmla="*/ 1286236 w 12192000"/>
              <a:gd name="connsiteY160" fmla="*/ 2233135 h 2237474"/>
              <a:gd name="connsiteX161" fmla="*/ 1283504 w 12192000"/>
              <a:gd name="connsiteY161" fmla="*/ 2233797 h 2237474"/>
              <a:gd name="connsiteX162" fmla="*/ 1279765 w 12192000"/>
              <a:gd name="connsiteY162" fmla="*/ 2229639 h 2237474"/>
              <a:gd name="connsiteX163" fmla="*/ 1195347 w 12192000"/>
              <a:gd name="connsiteY163" fmla="*/ 2212354 h 2237474"/>
              <a:gd name="connsiteX164" fmla="*/ 970251 w 12192000"/>
              <a:gd name="connsiteY164" fmla="*/ 2221029 h 2237474"/>
              <a:gd name="connsiteX165" fmla="*/ 812914 w 12192000"/>
              <a:gd name="connsiteY165" fmla="*/ 2202752 h 2237474"/>
              <a:gd name="connsiteX166" fmla="*/ 800195 w 12192000"/>
              <a:gd name="connsiteY166" fmla="*/ 2209407 h 2237474"/>
              <a:gd name="connsiteX167" fmla="*/ 784978 w 12192000"/>
              <a:gd name="connsiteY167" fmla="*/ 2212360 h 2237474"/>
              <a:gd name="connsiteX168" fmla="*/ 681987 w 12192000"/>
              <a:gd name="connsiteY168" fmla="*/ 2216757 h 2237474"/>
              <a:gd name="connsiteX169" fmla="*/ 669923 w 12192000"/>
              <a:gd name="connsiteY169" fmla="*/ 2211682 h 2237474"/>
              <a:gd name="connsiteX170" fmla="*/ 648680 w 12192000"/>
              <a:gd name="connsiteY170" fmla="*/ 2206229 h 2237474"/>
              <a:gd name="connsiteX171" fmla="*/ 597225 w 12192000"/>
              <a:gd name="connsiteY171" fmla="*/ 2180999 h 2237474"/>
              <a:gd name="connsiteX172" fmla="*/ 558449 w 12192000"/>
              <a:gd name="connsiteY172" fmla="*/ 2182346 h 2237474"/>
              <a:gd name="connsiteX173" fmla="*/ 550517 w 12192000"/>
              <a:gd name="connsiteY173" fmla="*/ 2182060 h 2237474"/>
              <a:gd name="connsiteX174" fmla="*/ 550309 w 12192000"/>
              <a:gd name="connsiteY174" fmla="*/ 2181825 h 2237474"/>
              <a:gd name="connsiteX175" fmla="*/ 541836 w 12192000"/>
              <a:gd name="connsiteY175" fmla="*/ 2181063 h 2237474"/>
              <a:gd name="connsiteX176" fmla="*/ 536057 w 12192000"/>
              <a:gd name="connsiteY176" fmla="*/ 2181537 h 2237474"/>
              <a:gd name="connsiteX177" fmla="*/ 520671 w 12192000"/>
              <a:gd name="connsiteY177" fmla="*/ 2180980 h 2237474"/>
              <a:gd name="connsiteX178" fmla="*/ 515024 w 12192000"/>
              <a:gd name="connsiteY178" fmla="*/ 2179258 h 2237474"/>
              <a:gd name="connsiteX179" fmla="*/ 512278 w 12192000"/>
              <a:gd name="connsiteY179" fmla="*/ 2176369 h 2237474"/>
              <a:gd name="connsiteX180" fmla="*/ 480419 w 12192000"/>
              <a:gd name="connsiteY180" fmla="*/ 2167807 h 2237474"/>
              <a:gd name="connsiteX181" fmla="*/ 413835 w 12192000"/>
              <a:gd name="connsiteY181" fmla="*/ 2156783 h 2237474"/>
              <a:gd name="connsiteX182" fmla="*/ 376513 w 12192000"/>
              <a:gd name="connsiteY182" fmla="*/ 2154014 h 2237474"/>
              <a:gd name="connsiteX183" fmla="*/ 273386 w 12192000"/>
              <a:gd name="connsiteY183" fmla="*/ 2142551 h 2237474"/>
              <a:gd name="connsiteX184" fmla="*/ 169207 w 12192000"/>
              <a:gd name="connsiteY184" fmla="*/ 2128100 h 2237474"/>
              <a:gd name="connsiteX185" fmla="*/ 93149 w 12192000"/>
              <a:gd name="connsiteY185" fmla="*/ 2105324 h 2237474"/>
              <a:gd name="connsiteX186" fmla="*/ 88109 w 12192000"/>
              <a:gd name="connsiteY186" fmla="*/ 2106704 h 2237474"/>
              <a:gd name="connsiteX187" fmla="*/ 80022 w 12192000"/>
              <a:gd name="connsiteY187" fmla="*/ 2107254 h 2237474"/>
              <a:gd name="connsiteX188" fmla="*/ 79717 w 12192000"/>
              <a:gd name="connsiteY188" fmla="*/ 2107046 h 2237474"/>
              <a:gd name="connsiteX189" fmla="*/ 72352 w 12192000"/>
              <a:gd name="connsiteY189" fmla="*/ 2107991 h 2237474"/>
              <a:gd name="connsiteX190" fmla="*/ 37645 w 12192000"/>
              <a:gd name="connsiteY190" fmla="*/ 2115401 h 2237474"/>
              <a:gd name="connsiteX191" fmla="*/ 4572 w 12192000"/>
              <a:gd name="connsiteY191" fmla="*/ 2111091 h 2237474"/>
              <a:gd name="connsiteX192" fmla="*/ 0 w 12192000"/>
              <a:gd name="connsiteY192" fmla="*/ 2110468 h 2237474"/>
              <a:gd name="connsiteX193" fmla="*/ 0 w 12192000"/>
              <a:gd name="connsiteY19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34688 w 12192000"/>
              <a:gd name="connsiteY12" fmla="*/ 757726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8975 w 12192000"/>
              <a:gd name="connsiteY12" fmla="*/ 75527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34800 w 12192000"/>
              <a:gd name="connsiteY6" fmla="*/ 747840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60070 w 12192000"/>
              <a:gd name="connsiteY92" fmla="*/ 1785640 h 2237474"/>
              <a:gd name="connsiteX93" fmla="*/ 4536503 w 12192000"/>
              <a:gd name="connsiteY93" fmla="*/ 1785334 h 2237474"/>
              <a:gd name="connsiteX94" fmla="*/ 4513724 w 12192000"/>
              <a:gd name="connsiteY94" fmla="*/ 1791996 h 2237474"/>
              <a:gd name="connsiteX95" fmla="*/ 4459810 w 12192000"/>
              <a:gd name="connsiteY95" fmla="*/ 1797886 h 2237474"/>
              <a:gd name="connsiteX96" fmla="*/ 4379064 w 12192000"/>
              <a:gd name="connsiteY96" fmla="*/ 1817177 h 2237474"/>
              <a:gd name="connsiteX97" fmla="*/ 4290981 w 12192000"/>
              <a:gd name="connsiteY97" fmla="*/ 1839677 h 2237474"/>
              <a:gd name="connsiteX98" fmla="*/ 4238372 w 12192000"/>
              <a:gd name="connsiteY98" fmla="*/ 1851480 h 2237474"/>
              <a:gd name="connsiteX99" fmla="*/ 4232517 w 12192000"/>
              <a:gd name="connsiteY99" fmla="*/ 1852567 h 2237474"/>
              <a:gd name="connsiteX100" fmla="*/ 4191732 w 12192000"/>
              <a:gd name="connsiteY100" fmla="*/ 1857328 h 2237474"/>
              <a:gd name="connsiteX101" fmla="*/ 4065532 w 12192000"/>
              <a:gd name="connsiteY101" fmla="*/ 1855477 h 2237474"/>
              <a:gd name="connsiteX102" fmla="*/ 4028460 w 12192000"/>
              <a:gd name="connsiteY102" fmla="*/ 1855137 h 2237474"/>
              <a:gd name="connsiteX103" fmla="*/ 4002267 w 12192000"/>
              <a:gd name="connsiteY103" fmla="*/ 1852352 h 2237474"/>
              <a:gd name="connsiteX104" fmla="*/ 3931396 w 12192000"/>
              <a:gd name="connsiteY104" fmla="*/ 1858915 h 2237474"/>
              <a:gd name="connsiteX105" fmla="*/ 3812162 w 12192000"/>
              <a:gd name="connsiteY105" fmla="*/ 1875501 h 2237474"/>
              <a:gd name="connsiteX106" fmla="*/ 3729530 w 12192000"/>
              <a:gd name="connsiteY106" fmla="*/ 1864513 h 2237474"/>
              <a:gd name="connsiteX107" fmla="*/ 3680177 w 12192000"/>
              <a:gd name="connsiteY107" fmla="*/ 1881552 h 2237474"/>
              <a:gd name="connsiteX108" fmla="*/ 3567259 w 12192000"/>
              <a:gd name="connsiteY108" fmla="*/ 1893482 h 2237474"/>
              <a:gd name="connsiteX109" fmla="*/ 3405770 w 12192000"/>
              <a:gd name="connsiteY109" fmla="*/ 1904591 h 2237474"/>
              <a:gd name="connsiteX110" fmla="*/ 3280097 w 12192000"/>
              <a:gd name="connsiteY110" fmla="*/ 1919610 h 2237474"/>
              <a:gd name="connsiteX111" fmla="*/ 3123424 w 12192000"/>
              <a:gd name="connsiteY111" fmla="*/ 1952930 h 2237474"/>
              <a:gd name="connsiteX112" fmla="*/ 3009910 w 12192000"/>
              <a:gd name="connsiteY112" fmla="*/ 1957866 h 2237474"/>
              <a:gd name="connsiteX113" fmla="*/ 2995934 w 12192000"/>
              <a:gd name="connsiteY113" fmla="*/ 1967085 h 2237474"/>
              <a:gd name="connsiteX114" fmla="*/ 2980071 w 12192000"/>
              <a:gd name="connsiteY114" fmla="*/ 1972988 h 2237474"/>
              <a:gd name="connsiteX115" fmla="*/ 2978094 w 12192000"/>
              <a:gd name="connsiteY115" fmla="*/ 1972369 h 2237474"/>
              <a:gd name="connsiteX116" fmla="*/ 2942858 w 12192000"/>
              <a:gd name="connsiteY116" fmla="*/ 1981367 h 2237474"/>
              <a:gd name="connsiteX117" fmla="*/ 2875436 w 12192000"/>
              <a:gd name="connsiteY117" fmla="*/ 1996977 h 2237474"/>
              <a:gd name="connsiteX118" fmla="*/ 2874892 w 12192000"/>
              <a:gd name="connsiteY118" fmla="*/ 1996085 h 2237474"/>
              <a:gd name="connsiteX119" fmla="*/ 2864145 w 12192000"/>
              <a:gd name="connsiteY119" fmla="*/ 1994061 h 2237474"/>
              <a:gd name="connsiteX120" fmla="*/ 2843662 w 12192000"/>
              <a:gd name="connsiteY120" fmla="*/ 1992498 h 2237474"/>
              <a:gd name="connsiteX121" fmla="*/ 2796128 w 12192000"/>
              <a:gd name="connsiteY121" fmla="*/ 1976403 h 2237474"/>
              <a:gd name="connsiteX122" fmla="*/ 2756784 w 12192000"/>
              <a:gd name="connsiteY122" fmla="*/ 1985116 h 2237474"/>
              <a:gd name="connsiteX123" fmla="*/ 2748833 w 12192000"/>
              <a:gd name="connsiteY123" fmla="*/ 1986323 h 2237474"/>
              <a:gd name="connsiteX124" fmla="*/ 2748661 w 12192000"/>
              <a:gd name="connsiteY124" fmla="*/ 1986122 h 2237474"/>
              <a:gd name="connsiteX125" fmla="*/ 2740251 w 12192000"/>
              <a:gd name="connsiteY125" fmla="*/ 1986946 h 2237474"/>
              <a:gd name="connsiteX126" fmla="*/ 2718916 w 12192000"/>
              <a:gd name="connsiteY126" fmla="*/ 1990867 h 2237474"/>
              <a:gd name="connsiteX127" fmla="*/ 2713522 w 12192000"/>
              <a:gd name="connsiteY127" fmla="*/ 1990173 h 2237474"/>
              <a:gd name="connsiteX128" fmla="*/ 2680597 w 12192000"/>
              <a:gd name="connsiteY128" fmla="*/ 1984996 h 2237474"/>
              <a:gd name="connsiteX129" fmla="*/ 2578178 w 12192000"/>
              <a:gd name="connsiteY129" fmla="*/ 1990531 h 2237474"/>
              <a:gd name="connsiteX130" fmla="*/ 2476147 w 12192000"/>
              <a:gd name="connsiteY130" fmla="*/ 1998305 h 2237474"/>
              <a:gd name="connsiteX131" fmla="*/ 2373568 w 12192000"/>
              <a:gd name="connsiteY131" fmla="*/ 2003219 h 2237474"/>
              <a:gd name="connsiteX132" fmla="*/ 2321399 w 12192000"/>
              <a:gd name="connsiteY132" fmla="*/ 1989467 h 2237474"/>
              <a:gd name="connsiteX133" fmla="*/ 2315525 w 12192000"/>
              <a:gd name="connsiteY133" fmla="*/ 1989708 h 2237474"/>
              <a:gd name="connsiteX134" fmla="*/ 2300792 w 12192000"/>
              <a:gd name="connsiteY134" fmla="*/ 1994290 h 2237474"/>
              <a:gd name="connsiteX135" fmla="*/ 2295469 w 12192000"/>
              <a:gd name="connsiteY135" fmla="*/ 1996659 h 2237474"/>
              <a:gd name="connsiteX136" fmla="*/ 2287219 w 12192000"/>
              <a:gd name="connsiteY136" fmla="*/ 1998750 h 2237474"/>
              <a:gd name="connsiteX137" fmla="*/ 2286948 w 12192000"/>
              <a:gd name="connsiteY137" fmla="*/ 1998596 h 2237474"/>
              <a:gd name="connsiteX138" fmla="*/ 2243069 w 12192000"/>
              <a:gd name="connsiteY138" fmla="*/ 2015111 h 2237474"/>
              <a:gd name="connsiteX139" fmla="*/ 2186609 w 12192000"/>
              <a:gd name="connsiteY139" fmla="*/ 2008263 h 2237474"/>
              <a:gd name="connsiteX140" fmla="*/ 2164831 w 12192000"/>
              <a:gd name="connsiteY140" fmla="*/ 2010143 h 2237474"/>
              <a:gd name="connsiteX141" fmla="*/ 2152836 w 12192000"/>
              <a:gd name="connsiteY141" fmla="*/ 2010048 h 2237474"/>
              <a:gd name="connsiteX142" fmla="*/ 2117102 w 12192000"/>
              <a:gd name="connsiteY142" fmla="*/ 2023004 h 2237474"/>
              <a:gd name="connsiteX143" fmla="*/ 2111935 w 12192000"/>
              <a:gd name="connsiteY143" fmla="*/ 2023163 h 2237474"/>
              <a:gd name="connsiteX144" fmla="*/ 2089991 w 12192000"/>
              <a:gd name="connsiteY144" fmla="*/ 2034193 h 2237474"/>
              <a:gd name="connsiteX145" fmla="*/ 2058061 w 12192000"/>
              <a:gd name="connsiteY145" fmla="*/ 2047942 h 2237474"/>
              <a:gd name="connsiteX146" fmla="*/ 2055737 w 12192000"/>
              <a:gd name="connsiteY146" fmla="*/ 2047704 h 2237474"/>
              <a:gd name="connsiteX147" fmla="*/ 2042244 w 12192000"/>
              <a:gd name="connsiteY147" fmla="*/ 2055560 h 2237474"/>
              <a:gd name="connsiteX148" fmla="*/ 1976224 w 12192000"/>
              <a:gd name="connsiteY148" fmla="*/ 2074257 h 2237474"/>
              <a:gd name="connsiteX149" fmla="*/ 1877728 w 12192000"/>
              <a:gd name="connsiteY149" fmla="*/ 2101004 h 2237474"/>
              <a:gd name="connsiteX150" fmla="*/ 1759056 w 12192000"/>
              <a:gd name="connsiteY150" fmla="*/ 2125608 h 2237474"/>
              <a:gd name="connsiteX151" fmla="*/ 1637948 w 12192000"/>
              <a:gd name="connsiteY151" fmla="*/ 2172597 h 2237474"/>
              <a:gd name="connsiteX152" fmla="*/ 1434549 w 12192000"/>
              <a:gd name="connsiteY152" fmla="*/ 2234522 h 2237474"/>
              <a:gd name="connsiteX153" fmla="*/ 1398481 w 12192000"/>
              <a:gd name="connsiteY153" fmla="*/ 2237074 h 2237474"/>
              <a:gd name="connsiteX154" fmla="*/ 1398407 w 12192000"/>
              <a:gd name="connsiteY154" fmla="*/ 2237095 h 2237474"/>
              <a:gd name="connsiteX155" fmla="*/ 1370962 w 12192000"/>
              <a:gd name="connsiteY155" fmla="*/ 2237474 h 2237474"/>
              <a:gd name="connsiteX156" fmla="*/ 1356367 w 12192000"/>
              <a:gd name="connsiteY156" fmla="*/ 2235089 h 2237474"/>
              <a:gd name="connsiteX157" fmla="*/ 1324828 w 12192000"/>
              <a:gd name="connsiteY157" fmla="*/ 2231968 h 2237474"/>
              <a:gd name="connsiteX158" fmla="*/ 1297744 w 12192000"/>
              <a:gd name="connsiteY158" fmla="*/ 2235849 h 2237474"/>
              <a:gd name="connsiteX159" fmla="*/ 1286236 w 12192000"/>
              <a:gd name="connsiteY159" fmla="*/ 2233135 h 2237474"/>
              <a:gd name="connsiteX160" fmla="*/ 1283504 w 12192000"/>
              <a:gd name="connsiteY160" fmla="*/ 2233797 h 2237474"/>
              <a:gd name="connsiteX161" fmla="*/ 1279765 w 12192000"/>
              <a:gd name="connsiteY161" fmla="*/ 2229639 h 2237474"/>
              <a:gd name="connsiteX162" fmla="*/ 1195347 w 12192000"/>
              <a:gd name="connsiteY162" fmla="*/ 2212354 h 2237474"/>
              <a:gd name="connsiteX163" fmla="*/ 970251 w 12192000"/>
              <a:gd name="connsiteY163" fmla="*/ 2221029 h 2237474"/>
              <a:gd name="connsiteX164" fmla="*/ 812914 w 12192000"/>
              <a:gd name="connsiteY164" fmla="*/ 2202752 h 2237474"/>
              <a:gd name="connsiteX165" fmla="*/ 800195 w 12192000"/>
              <a:gd name="connsiteY165" fmla="*/ 2209407 h 2237474"/>
              <a:gd name="connsiteX166" fmla="*/ 784978 w 12192000"/>
              <a:gd name="connsiteY166" fmla="*/ 2212360 h 2237474"/>
              <a:gd name="connsiteX167" fmla="*/ 681987 w 12192000"/>
              <a:gd name="connsiteY167" fmla="*/ 2216757 h 2237474"/>
              <a:gd name="connsiteX168" fmla="*/ 669923 w 12192000"/>
              <a:gd name="connsiteY168" fmla="*/ 2211682 h 2237474"/>
              <a:gd name="connsiteX169" fmla="*/ 648680 w 12192000"/>
              <a:gd name="connsiteY169" fmla="*/ 2206229 h 2237474"/>
              <a:gd name="connsiteX170" fmla="*/ 597225 w 12192000"/>
              <a:gd name="connsiteY170" fmla="*/ 2180999 h 2237474"/>
              <a:gd name="connsiteX171" fmla="*/ 558449 w 12192000"/>
              <a:gd name="connsiteY171" fmla="*/ 2182346 h 2237474"/>
              <a:gd name="connsiteX172" fmla="*/ 550517 w 12192000"/>
              <a:gd name="connsiteY172" fmla="*/ 2182060 h 2237474"/>
              <a:gd name="connsiteX173" fmla="*/ 550309 w 12192000"/>
              <a:gd name="connsiteY173" fmla="*/ 2181825 h 2237474"/>
              <a:gd name="connsiteX174" fmla="*/ 541836 w 12192000"/>
              <a:gd name="connsiteY174" fmla="*/ 2181063 h 2237474"/>
              <a:gd name="connsiteX175" fmla="*/ 536057 w 12192000"/>
              <a:gd name="connsiteY175" fmla="*/ 2181537 h 2237474"/>
              <a:gd name="connsiteX176" fmla="*/ 520671 w 12192000"/>
              <a:gd name="connsiteY176" fmla="*/ 2180980 h 2237474"/>
              <a:gd name="connsiteX177" fmla="*/ 515024 w 12192000"/>
              <a:gd name="connsiteY177" fmla="*/ 2179258 h 2237474"/>
              <a:gd name="connsiteX178" fmla="*/ 512278 w 12192000"/>
              <a:gd name="connsiteY178" fmla="*/ 2176369 h 2237474"/>
              <a:gd name="connsiteX179" fmla="*/ 480419 w 12192000"/>
              <a:gd name="connsiteY179" fmla="*/ 2167807 h 2237474"/>
              <a:gd name="connsiteX180" fmla="*/ 413835 w 12192000"/>
              <a:gd name="connsiteY180" fmla="*/ 2156783 h 2237474"/>
              <a:gd name="connsiteX181" fmla="*/ 376513 w 12192000"/>
              <a:gd name="connsiteY181" fmla="*/ 2154014 h 2237474"/>
              <a:gd name="connsiteX182" fmla="*/ 273386 w 12192000"/>
              <a:gd name="connsiteY182" fmla="*/ 2142551 h 2237474"/>
              <a:gd name="connsiteX183" fmla="*/ 169207 w 12192000"/>
              <a:gd name="connsiteY183" fmla="*/ 2128100 h 2237474"/>
              <a:gd name="connsiteX184" fmla="*/ 93149 w 12192000"/>
              <a:gd name="connsiteY184" fmla="*/ 2105324 h 2237474"/>
              <a:gd name="connsiteX185" fmla="*/ 88109 w 12192000"/>
              <a:gd name="connsiteY185" fmla="*/ 2106704 h 2237474"/>
              <a:gd name="connsiteX186" fmla="*/ 80022 w 12192000"/>
              <a:gd name="connsiteY186" fmla="*/ 2107254 h 2237474"/>
              <a:gd name="connsiteX187" fmla="*/ 79717 w 12192000"/>
              <a:gd name="connsiteY187" fmla="*/ 2107046 h 2237474"/>
              <a:gd name="connsiteX188" fmla="*/ 72352 w 12192000"/>
              <a:gd name="connsiteY188" fmla="*/ 2107991 h 2237474"/>
              <a:gd name="connsiteX189" fmla="*/ 37645 w 12192000"/>
              <a:gd name="connsiteY189" fmla="*/ 2115401 h 2237474"/>
              <a:gd name="connsiteX190" fmla="*/ 4572 w 12192000"/>
              <a:gd name="connsiteY190" fmla="*/ 2111091 h 2237474"/>
              <a:gd name="connsiteX191" fmla="*/ 0 w 12192000"/>
              <a:gd name="connsiteY191" fmla="*/ 2110468 h 2237474"/>
              <a:gd name="connsiteX192" fmla="*/ 0 w 12192000"/>
              <a:gd name="connsiteY19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11738 w 12192000"/>
              <a:gd name="connsiteY91" fmla="*/ 1776964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29530 w 12192000"/>
              <a:gd name="connsiteY105" fmla="*/ 1864513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78094 w 12192000"/>
              <a:gd name="connsiteY114" fmla="*/ 1972369 h 2237474"/>
              <a:gd name="connsiteX115" fmla="*/ 2942858 w 12192000"/>
              <a:gd name="connsiteY115" fmla="*/ 1981367 h 2237474"/>
              <a:gd name="connsiteX116" fmla="*/ 2875436 w 12192000"/>
              <a:gd name="connsiteY116" fmla="*/ 1996977 h 2237474"/>
              <a:gd name="connsiteX117" fmla="*/ 2874892 w 12192000"/>
              <a:gd name="connsiteY117" fmla="*/ 1996085 h 2237474"/>
              <a:gd name="connsiteX118" fmla="*/ 2864145 w 12192000"/>
              <a:gd name="connsiteY118" fmla="*/ 1994061 h 2237474"/>
              <a:gd name="connsiteX119" fmla="*/ 2843662 w 12192000"/>
              <a:gd name="connsiteY119" fmla="*/ 1992498 h 2237474"/>
              <a:gd name="connsiteX120" fmla="*/ 2796128 w 12192000"/>
              <a:gd name="connsiteY120" fmla="*/ 1976403 h 2237474"/>
              <a:gd name="connsiteX121" fmla="*/ 2756784 w 12192000"/>
              <a:gd name="connsiteY121" fmla="*/ 1985116 h 2237474"/>
              <a:gd name="connsiteX122" fmla="*/ 2748833 w 12192000"/>
              <a:gd name="connsiteY122" fmla="*/ 1986323 h 2237474"/>
              <a:gd name="connsiteX123" fmla="*/ 2748661 w 12192000"/>
              <a:gd name="connsiteY123" fmla="*/ 1986122 h 2237474"/>
              <a:gd name="connsiteX124" fmla="*/ 2740251 w 12192000"/>
              <a:gd name="connsiteY124" fmla="*/ 1986946 h 2237474"/>
              <a:gd name="connsiteX125" fmla="*/ 2718916 w 12192000"/>
              <a:gd name="connsiteY125" fmla="*/ 1990867 h 2237474"/>
              <a:gd name="connsiteX126" fmla="*/ 2713522 w 12192000"/>
              <a:gd name="connsiteY126" fmla="*/ 1990173 h 2237474"/>
              <a:gd name="connsiteX127" fmla="*/ 2680597 w 12192000"/>
              <a:gd name="connsiteY127" fmla="*/ 1984996 h 2237474"/>
              <a:gd name="connsiteX128" fmla="*/ 2578178 w 12192000"/>
              <a:gd name="connsiteY128" fmla="*/ 1990531 h 2237474"/>
              <a:gd name="connsiteX129" fmla="*/ 2476147 w 12192000"/>
              <a:gd name="connsiteY129" fmla="*/ 1998305 h 2237474"/>
              <a:gd name="connsiteX130" fmla="*/ 2373568 w 12192000"/>
              <a:gd name="connsiteY130" fmla="*/ 2003219 h 2237474"/>
              <a:gd name="connsiteX131" fmla="*/ 2321399 w 12192000"/>
              <a:gd name="connsiteY131" fmla="*/ 1989467 h 2237474"/>
              <a:gd name="connsiteX132" fmla="*/ 2315525 w 12192000"/>
              <a:gd name="connsiteY132" fmla="*/ 1989708 h 2237474"/>
              <a:gd name="connsiteX133" fmla="*/ 2300792 w 12192000"/>
              <a:gd name="connsiteY133" fmla="*/ 1994290 h 2237474"/>
              <a:gd name="connsiteX134" fmla="*/ 2295469 w 12192000"/>
              <a:gd name="connsiteY134" fmla="*/ 1996659 h 2237474"/>
              <a:gd name="connsiteX135" fmla="*/ 2287219 w 12192000"/>
              <a:gd name="connsiteY135" fmla="*/ 1998750 h 2237474"/>
              <a:gd name="connsiteX136" fmla="*/ 2286948 w 12192000"/>
              <a:gd name="connsiteY136" fmla="*/ 1998596 h 2237474"/>
              <a:gd name="connsiteX137" fmla="*/ 2243069 w 12192000"/>
              <a:gd name="connsiteY137" fmla="*/ 2015111 h 2237474"/>
              <a:gd name="connsiteX138" fmla="*/ 2186609 w 12192000"/>
              <a:gd name="connsiteY138" fmla="*/ 2008263 h 2237474"/>
              <a:gd name="connsiteX139" fmla="*/ 2164831 w 12192000"/>
              <a:gd name="connsiteY139" fmla="*/ 2010143 h 2237474"/>
              <a:gd name="connsiteX140" fmla="*/ 2152836 w 12192000"/>
              <a:gd name="connsiteY140" fmla="*/ 2010048 h 2237474"/>
              <a:gd name="connsiteX141" fmla="*/ 2117102 w 12192000"/>
              <a:gd name="connsiteY141" fmla="*/ 2023004 h 2237474"/>
              <a:gd name="connsiteX142" fmla="*/ 2111935 w 12192000"/>
              <a:gd name="connsiteY142" fmla="*/ 2023163 h 2237474"/>
              <a:gd name="connsiteX143" fmla="*/ 2089991 w 12192000"/>
              <a:gd name="connsiteY143" fmla="*/ 2034193 h 2237474"/>
              <a:gd name="connsiteX144" fmla="*/ 2058061 w 12192000"/>
              <a:gd name="connsiteY144" fmla="*/ 2047942 h 2237474"/>
              <a:gd name="connsiteX145" fmla="*/ 2055737 w 12192000"/>
              <a:gd name="connsiteY145" fmla="*/ 2047704 h 2237474"/>
              <a:gd name="connsiteX146" fmla="*/ 2042244 w 12192000"/>
              <a:gd name="connsiteY146" fmla="*/ 2055560 h 2237474"/>
              <a:gd name="connsiteX147" fmla="*/ 1976224 w 12192000"/>
              <a:gd name="connsiteY147" fmla="*/ 2074257 h 2237474"/>
              <a:gd name="connsiteX148" fmla="*/ 1877728 w 12192000"/>
              <a:gd name="connsiteY148" fmla="*/ 2101004 h 2237474"/>
              <a:gd name="connsiteX149" fmla="*/ 1759056 w 12192000"/>
              <a:gd name="connsiteY149" fmla="*/ 2125608 h 2237474"/>
              <a:gd name="connsiteX150" fmla="*/ 1637948 w 12192000"/>
              <a:gd name="connsiteY150" fmla="*/ 2172597 h 2237474"/>
              <a:gd name="connsiteX151" fmla="*/ 1434549 w 12192000"/>
              <a:gd name="connsiteY151" fmla="*/ 2234522 h 2237474"/>
              <a:gd name="connsiteX152" fmla="*/ 1398481 w 12192000"/>
              <a:gd name="connsiteY152" fmla="*/ 2237074 h 2237474"/>
              <a:gd name="connsiteX153" fmla="*/ 1398407 w 12192000"/>
              <a:gd name="connsiteY153" fmla="*/ 2237095 h 2237474"/>
              <a:gd name="connsiteX154" fmla="*/ 1370962 w 12192000"/>
              <a:gd name="connsiteY154" fmla="*/ 2237474 h 2237474"/>
              <a:gd name="connsiteX155" fmla="*/ 1356367 w 12192000"/>
              <a:gd name="connsiteY155" fmla="*/ 2235089 h 2237474"/>
              <a:gd name="connsiteX156" fmla="*/ 1324828 w 12192000"/>
              <a:gd name="connsiteY156" fmla="*/ 2231968 h 2237474"/>
              <a:gd name="connsiteX157" fmla="*/ 1297744 w 12192000"/>
              <a:gd name="connsiteY157" fmla="*/ 2235849 h 2237474"/>
              <a:gd name="connsiteX158" fmla="*/ 1286236 w 12192000"/>
              <a:gd name="connsiteY158" fmla="*/ 2233135 h 2237474"/>
              <a:gd name="connsiteX159" fmla="*/ 1283504 w 12192000"/>
              <a:gd name="connsiteY159" fmla="*/ 2233797 h 2237474"/>
              <a:gd name="connsiteX160" fmla="*/ 1279765 w 12192000"/>
              <a:gd name="connsiteY160" fmla="*/ 2229639 h 2237474"/>
              <a:gd name="connsiteX161" fmla="*/ 1195347 w 12192000"/>
              <a:gd name="connsiteY161" fmla="*/ 2212354 h 2237474"/>
              <a:gd name="connsiteX162" fmla="*/ 970251 w 12192000"/>
              <a:gd name="connsiteY162" fmla="*/ 2221029 h 2237474"/>
              <a:gd name="connsiteX163" fmla="*/ 812914 w 12192000"/>
              <a:gd name="connsiteY163" fmla="*/ 2202752 h 2237474"/>
              <a:gd name="connsiteX164" fmla="*/ 800195 w 12192000"/>
              <a:gd name="connsiteY164" fmla="*/ 2209407 h 2237474"/>
              <a:gd name="connsiteX165" fmla="*/ 784978 w 12192000"/>
              <a:gd name="connsiteY165" fmla="*/ 2212360 h 2237474"/>
              <a:gd name="connsiteX166" fmla="*/ 681987 w 12192000"/>
              <a:gd name="connsiteY166" fmla="*/ 2216757 h 2237474"/>
              <a:gd name="connsiteX167" fmla="*/ 669923 w 12192000"/>
              <a:gd name="connsiteY167" fmla="*/ 2211682 h 2237474"/>
              <a:gd name="connsiteX168" fmla="*/ 648680 w 12192000"/>
              <a:gd name="connsiteY168" fmla="*/ 2206229 h 2237474"/>
              <a:gd name="connsiteX169" fmla="*/ 597225 w 12192000"/>
              <a:gd name="connsiteY169" fmla="*/ 2180999 h 2237474"/>
              <a:gd name="connsiteX170" fmla="*/ 558449 w 12192000"/>
              <a:gd name="connsiteY170" fmla="*/ 2182346 h 2237474"/>
              <a:gd name="connsiteX171" fmla="*/ 550517 w 12192000"/>
              <a:gd name="connsiteY171" fmla="*/ 2182060 h 2237474"/>
              <a:gd name="connsiteX172" fmla="*/ 550309 w 12192000"/>
              <a:gd name="connsiteY172" fmla="*/ 2181825 h 2237474"/>
              <a:gd name="connsiteX173" fmla="*/ 541836 w 12192000"/>
              <a:gd name="connsiteY173" fmla="*/ 2181063 h 2237474"/>
              <a:gd name="connsiteX174" fmla="*/ 536057 w 12192000"/>
              <a:gd name="connsiteY174" fmla="*/ 2181537 h 2237474"/>
              <a:gd name="connsiteX175" fmla="*/ 520671 w 12192000"/>
              <a:gd name="connsiteY175" fmla="*/ 2180980 h 2237474"/>
              <a:gd name="connsiteX176" fmla="*/ 515024 w 12192000"/>
              <a:gd name="connsiteY176" fmla="*/ 2179258 h 2237474"/>
              <a:gd name="connsiteX177" fmla="*/ 512278 w 12192000"/>
              <a:gd name="connsiteY177" fmla="*/ 2176369 h 2237474"/>
              <a:gd name="connsiteX178" fmla="*/ 480419 w 12192000"/>
              <a:gd name="connsiteY178" fmla="*/ 2167807 h 2237474"/>
              <a:gd name="connsiteX179" fmla="*/ 413835 w 12192000"/>
              <a:gd name="connsiteY179" fmla="*/ 2156783 h 2237474"/>
              <a:gd name="connsiteX180" fmla="*/ 376513 w 12192000"/>
              <a:gd name="connsiteY180" fmla="*/ 2154014 h 2237474"/>
              <a:gd name="connsiteX181" fmla="*/ 273386 w 12192000"/>
              <a:gd name="connsiteY181" fmla="*/ 2142551 h 2237474"/>
              <a:gd name="connsiteX182" fmla="*/ 169207 w 12192000"/>
              <a:gd name="connsiteY182" fmla="*/ 2128100 h 2237474"/>
              <a:gd name="connsiteX183" fmla="*/ 93149 w 12192000"/>
              <a:gd name="connsiteY183" fmla="*/ 2105324 h 2237474"/>
              <a:gd name="connsiteX184" fmla="*/ 88109 w 12192000"/>
              <a:gd name="connsiteY184" fmla="*/ 2106704 h 2237474"/>
              <a:gd name="connsiteX185" fmla="*/ 80022 w 12192000"/>
              <a:gd name="connsiteY185" fmla="*/ 2107254 h 2237474"/>
              <a:gd name="connsiteX186" fmla="*/ 79717 w 12192000"/>
              <a:gd name="connsiteY186" fmla="*/ 2107046 h 2237474"/>
              <a:gd name="connsiteX187" fmla="*/ 72352 w 12192000"/>
              <a:gd name="connsiteY187" fmla="*/ 2107991 h 2237474"/>
              <a:gd name="connsiteX188" fmla="*/ 37645 w 12192000"/>
              <a:gd name="connsiteY188" fmla="*/ 2115401 h 2237474"/>
              <a:gd name="connsiteX189" fmla="*/ 4572 w 12192000"/>
              <a:gd name="connsiteY189" fmla="*/ 2111091 h 2237474"/>
              <a:gd name="connsiteX190" fmla="*/ 0 w 12192000"/>
              <a:gd name="connsiteY190" fmla="*/ 2110468 h 2237474"/>
              <a:gd name="connsiteX191" fmla="*/ 0 w 12192000"/>
              <a:gd name="connsiteY19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29530 w 12192000"/>
              <a:gd name="connsiteY105" fmla="*/ 1864513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78094 w 12192000"/>
              <a:gd name="connsiteY114" fmla="*/ 1972369 h 2237474"/>
              <a:gd name="connsiteX115" fmla="*/ 2942858 w 12192000"/>
              <a:gd name="connsiteY115" fmla="*/ 1981367 h 2237474"/>
              <a:gd name="connsiteX116" fmla="*/ 2875436 w 12192000"/>
              <a:gd name="connsiteY116" fmla="*/ 1996977 h 2237474"/>
              <a:gd name="connsiteX117" fmla="*/ 2874892 w 12192000"/>
              <a:gd name="connsiteY117" fmla="*/ 1996085 h 2237474"/>
              <a:gd name="connsiteX118" fmla="*/ 2864145 w 12192000"/>
              <a:gd name="connsiteY118" fmla="*/ 1994061 h 2237474"/>
              <a:gd name="connsiteX119" fmla="*/ 2843662 w 12192000"/>
              <a:gd name="connsiteY119" fmla="*/ 1992498 h 2237474"/>
              <a:gd name="connsiteX120" fmla="*/ 2796128 w 12192000"/>
              <a:gd name="connsiteY120" fmla="*/ 1976403 h 2237474"/>
              <a:gd name="connsiteX121" fmla="*/ 2756784 w 12192000"/>
              <a:gd name="connsiteY121" fmla="*/ 1985116 h 2237474"/>
              <a:gd name="connsiteX122" fmla="*/ 2748833 w 12192000"/>
              <a:gd name="connsiteY122" fmla="*/ 1986323 h 2237474"/>
              <a:gd name="connsiteX123" fmla="*/ 2748661 w 12192000"/>
              <a:gd name="connsiteY123" fmla="*/ 1986122 h 2237474"/>
              <a:gd name="connsiteX124" fmla="*/ 2740251 w 12192000"/>
              <a:gd name="connsiteY124" fmla="*/ 1986946 h 2237474"/>
              <a:gd name="connsiteX125" fmla="*/ 2718916 w 12192000"/>
              <a:gd name="connsiteY125" fmla="*/ 1990867 h 2237474"/>
              <a:gd name="connsiteX126" fmla="*/ 2713522 w 12192000"/>
              <a:gd name="connsiteY126" fmla="*/ 1990173 h 2237474"/>
              <a:gd name="connsiteX127" fmla="*/ 2680597 w 12192000"/>
              <a:gd name="connsiteY127" fmla="*/ 1984996 h 2237474"/>
              <a:gd name="connsiteX128" fmla="*/ 2578178 w 12192000"/>
              <a:gd name="connsiteY128" fmla="*/ 1990531 h 2237474"/>
              <a:gd name="connsiteX129" fmla="*/ 2476147 w 12192000"/>
              <a:gd name="connsiteY129" fmla="*/ 1998305 h 2237474"/>
              <a:gd name="connsiteX130" fmla="*/ 2373568 w 12192000"/>
              <a:gd name="connsiteY130" fmla="*/ 2003219 h 2237474"/>
              <a:gd name="connsiteX131" fmla="*/ 2321399 w 12192000"/>
              <a:gd name="connsiteY131" fmla="*/ 1989467 h 2237474"/>
              <a:gd name="connsiteX132" fmla="*/ 2315525 w 12192000"/>
              <a:gd name="connsiteY132" fmla="*/ 1989708 h 2237474"/>
              <a:gd name="connsiteX133" fmla="*/ 2300792 w 12192000"/>
              <a:gd name="connsiteY133" fmla="*/ 1994290 h 2237474"/>
              <a:gd name="connsiteX134" fmla="*/ 2295469 w 12192000"/>
              <a:gd name="connsiteY134" fmla="*/ 1996659 h 2237474"/>
              <a:gd name="connsiteX135" fmla="*/ 2287219 w 12192000"/>
              <a:gd name="connsiteY135" fmla="*/ 1998750 h 2237474"/>
              <a:gd name="connsiteX136" fmla="*/ 2286948 w 12192000"/>
              <a:gd name="connsiteY136" fmla="*/ 1998596 h 2237474"/>
              <a:gd name="connsiteX137" fmla="*/ 2243069 w 12192000"/>
              <a:gd name="connsiteY137" fmla="*/ 2015111 h 2237474"/>
              <a:gd name="connsiteX138" fmla="*/ 2186609 w 12192000"/>
              <a:gd name="connsiteY138" fmla="*/ 2008263 h 2237474"/>
              <a:gd name="connsiteX139" fmla="*/ 2164831 w 12192000"/>
              <a:gd name="connsiteY139" fmla="*/ 2010143 h 2237474"/>
              <a:gd name="connsiteX140" fmla="*/ 2152836 w 12192000"/>
              <a:gd name="connsiteY140" fmla="*/ 2010048 h 2237474"/>
              <a:gd name="connsiteX141" fmla="*/ 2117102 w 12192000"/>
              <a:gd name="connsiteY141" fmla="*/ 2023004 h 2237474"/>
              <a:gd name="connsiteX142" fmla="*/ 2111935 w 12192000"/>
              <a:gd name="connsiteY142" fmla="*/ 2023163 h 2237474"/>
              <a:gd name="connsiteX143" fmla="*/ 2089991 w 12192000"/>
              <a:gd name="connsiteY143" fmla="*/ 2034193 h 2237474"/>
              <a:gd name="connsiteX144" fmla="*/ 2058061 w 12192000"/>
              <a:gd name="connsiteY144" fmla="*/ 2047942 h 2237474"/>
              <a:gd name="connsiteX145" fmla="*/ 2055737 w 12192000"/>
              <a:gd name="connsiteY145" fmla="*/ 2047704 h 2237474"/>
              <a:gd name="connsiteX146" fmla="*/ 2042244 w 12192000"/>
              <a:gd name="connsiteY146" fmla="*/ 2055560 h 2237474"/>
              <a:gd name="connsiteX147" fmla="*/ 1976224 w 12192000"/>
              <a:gd name="connsiteY147" fmla="*/ 2074257 h 2237474"/>
              <a:gd name="connsiteX148" fmla="*/ 1877728 w 12192000"/>
              <a:gd name="connsiteY148" fmla="*/ 2101004 h 2237474"/>
              <a:gd name="connsiteX149" fmla="*/ 1759056 w 12192000"/>
              <a:gd name="connsiteY149" fmla="*/ 2125608 h 2237474"/>
              <a:gd name="connsiteX150" fmla="*/ 1637948 w 12192000"/>
              <a:gd name="connsiteY150" fmla="*/ 2172597 h 2237474"/>
              <a:gd name="connsiteX151" fmla="*/ 1434549 w 12192000"/>
              <a:gd name="connsiteY151" fmla="*/ 2234522 h 2237474"/>
              <a:gd name="connsiteX152" fmla="*/ 1398481 w 12192000"/>
              <a:gd name="connsiteY152" fmla="*/ 2237074 h 2237474"/>
              <a:gd name="connsiteX153" fmla="*/ 1398407 w 12192000"/>
              <a:gd name="connsiteY153" fmla="*/ 2237095 h 2237474"/>
              <a:gd name="connsiteX154" fmla="*/ 1370962 w 12192000"/>
              <a:gd name="connsiteY154" fmla="*/ 2237474 h 2237474"/>
              <a:gd name="connsiteX155" fmla="*/ 1356367 w 12192000"/>
              <a:gd name="connsiteY155" fmla="*/ 2235089 h 2237474"/>
              <a:gd name="connsiteX156" fmla="*/ 1324828 w 12192000"/>
              <a:gd name="connsiteY156" fmla="*/ 2231968 h 2237474"/>
              <a:gd name="connsiteX157" fmla="*/ 1297744 w 12192000"/>
              <a:gd name="connsiteY157" fmla="*/ 2235849 h 2237474"/>
              <a:gd name="connsiteX158" fmla="*/ 1286236 w 12192000"/>
              <a:gd name="connsiteY158" fmla="*/ 2233135 h 2237474"/>
              <a:gd name="connsiteX159" fmla="*/ 1283504 w 12192000"/>
              <a:gd name="connsiteY159" fmla="*/ 2233797 h 2237474"/>
              <a:gd name="connsiteX160" fmla="*/ 1279765 w 12192000"/>
              <a:gd name="connsiteY160" fmla="*/ 2229639 h 2237474"/>
              <a:gd name="connsiteX161" fmla="*/ 1195347 w 12192000"/>
              <a:gd name="connsiteY161" fmla="*/ 2212354 h 2237474"/>
              <a:gd name="connsiteX162" fmla="*/ 970251 w 12192000"/>
              <a:gd name="connsiteY162" fmla="*/ 2221029 h 2237474"/>
              <a:gd name="connsiteX163" fmla="*/ 812914 w 12192000"/>
              <a:gd name="connsiteY163" fmla="*/ 2202752 h 2237474"/>
              <a:gd name="connsiteX164" fmla="*/ 800195 w 12192000"/>
              <a:gd name="connsiteY164" fmla="*/ 2209407 h 2237474"/>
              <a:gd name="connsiteX165" fmla="*/ 784978 w 12192000"/>
              <a:gd name="connsiteY165" fmla="*/ 2212360 h 2237474"/>
              <a:gd name="connsiteX166" fmla="*/ 681987 w 12192000"/>
              <a:gd name="connsiteY166" fmla="*/ 2216757 h 2237474"/>
              <a:gd name="connsiteX167" fmla="*/ 669923 w 12192000"/>
              <a:gd name="connsiteY167" fmla="*/ 2211682 h 2237474"/>
              <a:gd name="connsiteX168" fmla="*/ 648680 w 12192000"/>
              <a:gd name="connsiteY168" fmla="*/ 2206229 h 2237474"/>
              <a:gd name="connsiteX169" fmla="*/ 597225 w 12192000"/>
              <a:gd name="connsiteY169" fmla="*/ 2180999 h 2237474"/>
              <a:gd name="connsiteX170" fmla="*/ 558449 w 12192000"/>
              <a:gd name="connsiteY170" fmla="*/ 2182346 h 2237474"/>
              <a:gd name="connsiteX171" fmla="*/ 550517 w 12192000"/>
              <a:gd name="connsiteY171" fmla="*/ 2182060 h 2237474"/>
              <a:gd name="connsiteX172" fmla="*/ 550309 w 12192000"/>
              <a:gd name="connsiteY172" fmla="*/ 2181825 h 2237474"/>
              <a:gd name="connsiteX173" fmla="*/ 541836 w 12192000"/>
              <a:gd name="connsiteY173" fmla="*/ 2181063 h 2237474"/>
              <a:gd name="connsiteX174" fmla="*/ 536057 w 12192000"/>
              <a:gd name="connsiteY174" fmla="*/ 2181537 h 2237474"/>
              <a:gd name="connsiteX175" fmla="*/ 520671 w 12192000"/>
              <a:gd name="connsiteY175" fmla="*/ 2180980 h 2237474"/>
              <a:gd name="connsiteX176" fmla="*/ 515024 w 12192000"/>
              <a:gd name="connsiteY176" fmla="*/ 2179258 h 2237474"/>
              <a:gd name="connsiteX177" fmla="*/ 512278 w 12192000"/>
              <a:gd name="connsiteY177" fmla="*/ 2176369 h 2237474"/>
              <a:gd name="connsiteX178" fmla="*/ 480419 w 12192000"/>
              <a:gd name="connsiteY178" fmla="*/ 2167807 h 2237474"/>
              <a:gd name="connsiteX179" fmla="*/ 413835 w 12192000"/>
              <a:gd name="connsiteY179" fmla="*/ 2156783 h 2237474"/>
              <a:gd name="connsiteX180" fmla="*/ 376513 w 12192000"/>
              <a:gd name="connsiteY180" fmla="*/ 2154014 h 2237474"/>
              <a:gd name="connsiteX181" fmla="*/ 273386 w 12192000"/>
              <a:gd name="connsiteY181" fmla="*/ 2142551 h 2237474"/>
              <a:gd name="connsiteX182" fmla="*/ 169207 w 12192000"/>
              <a:gd name="connsiteY182" fmla="*/ 2128100 h 2237474"/>
              <a:gd name="connsiteX183" fmla="*/ 93149 w 12192000"/>
              <a:gd name="connsiteY183" fmla="*/ 2105324 h 2237474"/>
              <a:gd name="connsiteX184" fmla="*/ 88109 w 12192000"/>
              <a:gd name="connsiteY184" fmla="*/ 2106704 h 2237474"/>
              <a:gd name="connsiteX185" fmla="*/ 80022 w 12192000"/>
              <a:gd name="connsiteY185" fmla="*/ 2107254 h 2237474"/>
              <a:gd name="connsiteX186" fmla="*/ 79717 w 12192000"/>
              <a:gd name="connsiteY186" fmla="*/ 2107046 h 2237474"/>
              <a:gd name="connsiteX187" fmla="*/ 72352 w 12192000"/>
              <a:gd name="connsiteY187" fmla="*/ 2107991 h 2237474"/>
              <a:gd name="connsiteX188" fmla="*/ 37645 w 12192000"/>
              <a:gd name="connsiteY188" fmla="*/ 2115401 h 2237474"/>
              <a:gd name="connsiteX189" fmla="*/ 4572 w 12192000"/>
              <a:gd name="connsiteY189" fmla="*/ 2111091 h 2237474"/>
              <a:gd name="connsiteX190" fmla="*/ 0 w 12192000"/>
              <a:gd name="connsiteY190" fmla="*/ 2110468 h 2237474"/>
              <a:gd name="connsiteX191" fmla="*/ 0 w 12192000"/>
              <a:gd name="connsiteY19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29530 w 12192000"/>
              <a:gd name="connsiteY105" fmla="*/ 1864513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58105 w 12192000"/>
              <a:gd name="connsiteY105" fmla="*/ 1871856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58105 w 12192000"/>
              <a:gd name="connsiteY105" fmla="*/ 1871856 h 2237474"/>
              <a:gd name="connsiteX106" fmla="*/ 3680177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805004 w 12192000"/>
              <a:gd name="connsiteY13" fmla="*/ 757573 h 2237474"/>
              <a:gd name="connsiteX14" fmla="*/ 10739478 w 12192000"/>
              <a:gd name="connsiteY14" fmla="*/ 776841 h 2237474"/>
              <a:gd name="connsiteX15" fmla="*/ 10458762 w 12192000"/>
              <a:gd name="connsiteY15" fmla="*/ 755400 h 2237474"/>
              <a:gd name="connsiteX16" fmla="*/ 10211200 w 12192000"/>
              <a:gd name="connsiteY16" fmla="*/ 767513 h 2237474"/>
              <a:gd name="connsiteX17" fmla="*/ 10167995 w 12192000"/>
              <a:gd name="connsiteY17" fmla="*/ 760843 h 2237474"/>
              <a:gd name="connsiteX18" fmla="*/ 9997044 w 12192000"/>
              <a:gd name="connsiteY18" fmla="*/ 780129 h 2237474"/>
              <a:gd name="connsiteX19" fmla="*/ 9943887 w 12192000"/>
              <a:gd name="connsiteY19" fmla="*/ 804141 h 2237474"/>
              <a:gd name="connsiteX20" fmla="*/ 9918248 w 12192000"/>
              <a:gd name="connsiteY20" fmla="*/ 816628 h 2237474"/>
              <a:gd name="connsiteX21" fmla="*/ 9767091 w 12192000"/>
              <a:gd name="connsiteY21" fmla="*/ 870550 h 2237474"/>
              <a:gd name="connsiteX22" fmla="*/ 9683005 w 12192000"/>
              <a:gd name="connsiteY22" fmla="*/ 894128 h 2237474"/>
              <a:gd name="connsiteX23" fmla="*/ 9594438 w 12192000"/>
              <a:gd name="connsiteY23" fmla="*/ 919051 h 2237474"/>
              <a:gd name="connsiteX24" fmla="*/ 9544189 w 12192000"/>
              <a:gd name="connsiteY24" fmla="*/ 938966 h 2237474"/>
              <a:gd name="connsiteX25" fmla="*/ 9500499 w 12192000"/>
              <a:gd name="connsiteY25" fmla="*/ 954680 h 2237474"/>
              <a:gd name="connsiteX26" fmla="*/ 9428195 w 12192000"/>
              <a:gd name="connsiteY26" fmla="*/ 986225 h 2237474"/>
              <a:gd name="connsiteX27" fmla="*/ 9410017 w 12192000"/>
              <a:gd name="connsiteY27" fmla="*/ 993931 h 2237474"/>
              <a:gd name="connsiteX28" fmla="*/ 9392919 w 12192000"/>
              <a:gd name="connsiteY28" fmla="*/ 994656 h 2237474"/>
              <a:gd name="connsiteX29" fmla="*/ 9278619 w 12192000"/>
              <a:gd name="connsiteY29" fmla="*/ 1011878 h 2237474"/>
              <a:gd name="connsiteX30" fmla="*/ 9268019 w 12192000"/>
              <a:gd name="connsiteY30" fmla="*/ 1007442 h 2237474"/>
              <a:gd name="connsiteX31" fmla="*/ 9234662 w 12192000"/>
              <a:gd name="connsiteY31" fmla="*/ 1023056 h 2237474"/>
              <a:gd name="connsiteX32" fmla="*/ 9181033 w 12192000"/>
              <a:gd name="connsiteY32" fmla="*/ 1037921 h 2237474"/>
              <a:gd name="connsiteX33" fmla="*/ 9155969 w 12192000"/>
              <a:gd name="connsiteY33" fmla="*/ 1046804 h 2237474"/>
              <a:gd name="connsiteX34" fmla="*/ 9133985 w 12192000"/>
              <a:gd name="connsiteY34" fmla="*/ 1046450 h 2237474"/>
              <a:gd name="connsiteX35" fmla="*/ 9003462 w 12192000"/>
              <a:gd name="connsiteY35" fmla="*/ 1042406 h 2237474"/>
              <a:gd name="connsiteX36" fmla="*/ 8968445 w 12192000"/>
              <a:gd name="connsiteY36" fmla="*/ 1052169 h 2237474"/>
              <a:gd name="connsiteX37" fmla="*/ 8886001 w 12192000"/>
              <a:gd name="connsiteY37" fmla="*/ 1067468 h 2237474"/>
              <a:gd name="connsiteX38" fmla="*/ 8838610 w 12192000"/>
              <a:gd name="connsiteY38" fmla="*/ 1075091 h 2237474"/>
              <a:gd name="connsiteX39" fmla="*/ 8750383 w 12192000"/>
              <a:gd name="connsiteY39" fmla="*/ 1097387 h 2237474"/>
              <a:gd name="connsiteX40" fmla="*/ 8665605 w 12192000"/>
              <a:gd name="connsiteY40" fmla="*/ 1110791 h 2237474"/>
              <a:gd name="connsiteX41" fmla="*/ 8584946 w 12192000"/>
              <a:gd name="connsiteY41" fmla="*/ 1135226 h 2237474"/>
              <a:gd name="connsiteX42" fmla="*/ 8460755 w 12192000"/>
              <a:gd name="connsiteY42" fmla="*/ 1203427 h 2237474"/>
              <a:gd name="connsiteX43" fmla="*/ 8419755 w 12192000"/>
              <a:gd name="connsiteY43" fmla="*/ 1216260 h 2237474"/>
              <a:gd name="connsiteX44" fmla="*/ 8411626 w 12192000"/>
              <a:gd name="connsiteY44" fmla="*/ 1214397 h 2237474"/>
              <a:gd name="connsiteX45" fmla="*/ 8363469 w 12192000"/>
              <a:gd name="connsiteY45" fmla="*/ 1246658 h 2237474"/>
              <a:gd name="connsiteX46" fmla="*/ 8275497 w 12192000"/>
              <a:gd name="connsiteY46" fmla="*/ 1264396 h 2237474"/>
              <a:gd name="connsiteX47" fmla="*/ 8206287 w 12192000"/>
              <a:gd name="connsiteY47" fmla="*/ 1273060 h 2237474"/>
              <a:gd name="connsiteX48" fmla="*/ 8139997 w 12192000"/>
              <a:gd name="connsiteY48" fmla="*/ 1282713 h 2237474"/>
              <a:gd name="connsiteX49" fmla="*/ 8074238 w 12192000"/>
              <a:gd name="connsiteY49" fmla="*/ 1301895 h 2237474"/>
              <a:gd name="connsiteX50" fmla="*/ 7942099 w 12192000"/>
              <a:gd name="connsiteY50" fmla="*/ 1336332 h 2237474"/>
              <a:gd name="connsiteX51" fmla="*/ 7902328 w 12192000"/>
              <a:gd name="connsiteY51" fmla="*/ 1345865 h 2237474"/>
              <a:gd name="connsiteX52" fmla="*/ 7840612 w 12192000"/>
              <a:gd name="connsiteY52" fmla="*/ 1369373 h 2237474"/>
              <a:gd name="connsiteX53" fmla="*/ 7786819 w 12192000"/>
              <a:gd name="connsiteY53" fmla="*/ 1378970 h 2237474"/>
              <a:gd name="connsiteX54" fmla="*/ 7548172 w 12192000"/>
              <a:gd name="connsiteY54" fmla="*/ 1417460 h 2237474"/>
              <a:gd name="connsiteX55" fmla="*/ 7483437 w 12192000"/>
              <a:gd name="connsiteY55" fmla="*/ 1478152 h 2237474"/>
              <a:gd name="connsiteX56" fmla="*/ 7377870 w 12192000"/>
              <a:gd name="connsiteY56" fmla="*/ 1523319 h 2237474"/>
              <a:gd name="connsiteX57" fmla="*/ 7230737 w 12192000"/>
              <a:gd name="connsiteY57" fmla="*/ 1562633 h 2237474"/>
              <a:gd name="connsiteX58" fmla="*/ 7224458 w 12192000"/>
              <a:gd name="connsiteY58" fmla="*/ 1573008 h 2237474"/>
              <a:gd name="connsiteX59" fmla="*/ 7183121 w 12192000"/>
              <a:gd name="connsiteY59" fmla="*/ 1595162 h 2237474"/>
              <a:gd name="connsiteX60" fmla="*/ 7164601 w 12192000"/>
              <a:gd name="connsiteY60" fmla="*/ 1606490 h 2237474"/>
              <a:gd name="connsiteX61" fmla="*/ 7031309 w 12192000"/>
              <a:gd name="connsiteY61" fmla="*/ 1619451 h 2237474"/>
              <a:gd name="connsiteX62" fmla="*/ 6900177 w 12192000"/>
              <a:gd name="connsiteY62" fmla="*/ 1636016 h 2237474"/>
              <a:gd name="connsiteX63" fmla="*/ 6795372 w 12192000"/>
              <a:gd name="connsiteY63" fmla="*/ 1644845 h 2237474"/>
              <a:gd name="connsiteX64" fmla="*/ 6692251 w 12192000"/>
              <a:gd name="connsiteY64" fmla="*/ 1656357 h 2237474"/>
              <a:gd name="connsiteX65" fmla="*/ 6655235 w 12192000"/>
              <a:gd name="connsiteY65" fmla="*/ 1661869 h 2237474"/>
              <a:gd name="connsiteX66" fmla="*/ 6554894 w 12192000"/>
              <a:gd name="connsiteY66" fmla="*/ 1664428 h 2237474"/>
              <a:gd name="connsiteX67" fmla="*/ 6516595 w 12192000"/>
              <a:gd name="connsiteY67" fmla="*/ 1667475 h 2237474"/>
              <a:gd name="connsiteX68" fmla="*/ 6508541 w 12192000"/>
              <a:gd name="connsiteY68" fmla="*/ 1668757 h 2237474"/>
              <a:gd name="connsiteX69" fmla="*/ 6471012 w 12192000"/>
              <a:gd name="connsiteY69" fmla="*/ 1678604 h 2237474"/>
              <a:gd name="connsiteX70" fmla="*/ 6364035 w 12192000"/>
              <a:gd name="connsiteY70" fmla="*/ 1667683 h 2237474"/>
              <a:gd name="connsiteX71" fmla="*/ 6280959 w 12192000"/>
              <a:gd name="connsiteY71" fmla="*/ 1689329 h 2237474"/>
              <a:gd name="connsiteX72" fmla="*/ 6243319 w 12192000"/>
              <a:gd name="connsiteY72" fmla="*/ 1695560 h 2237474"/>
              <a:gd name="connsiteX73" fmla="*/ 6098321 w 12192000"/>
              <a:gd name="connsiteY73" fmla="*/ 1721646 h 2237474"/>
              <a:gd name="connsiteX74" fmla="*/ 5880652 w 12192000"/>
              <a:gd name="connsiteY74" fmla="*/ 1779643 h 2237474"/>
              <a:gd name="connsiteX75" fmla="*/ 5785959 w 12192000"/>
              <a:gd name="connsiteY75" fmla="*/ 1775307 h 2237474"/>
              <a:gd name="connsiteX76" fmla="*/ 5643534 w 12192000"/>
              <a:gd name="connsiteY76" fmla="*/ 1802919 h 2237474"/>
              <a:gd name="connsiteX77" fmla="*/ 5518799 w 12192000"/>
              <a:gd name="connsiteY77" fmla="*/ 1818312 h 2237474"/>
              <a:gd name="connsiteX78" fmla="*/ 5505014 w 12192000"/>
              <a:gd name="connsiteY78" fmla="*/ 1819259 h 2237474"/>
              <a:gd name="connsiteX79" fmla="*/ 5453307 w 12192000"/>
              <a:gd name="connsiteY79" fmla="*/ 1815450 h 2237474"/>
              <a:gd name="connsiteX80" fmla="*/ 5221533 w 12192000"/>
              <a:gd name="connsiteY80" fmla="*/ 1846950 h 2237474"/>
              <a:gd name="connsiteX81" fmla="*/ 5149802 w 12192000"/>
              <a:gd name="connsiteY81" fmla="*/ 1844846 h 2237474"/>
              <a:gd name="connsiteX82" fmla="*/ 5114927 w 12192000"/>
              <a:gd name="connsiteY82" fmla="*/ 1847827 h 2237474"/>
              <a:gd name="connsiteX83" fmla="*/ 5108970 w 12192000"/>
              <a:gd name="connsiteY83" fmla="*/ 1847935 h 2237474"/>
              <a:gd name="connsiteX84" fmla="*/ 5067961 w 12192000"/>
              <a:gd name="connsiteY84" fmla="*/ 1845917 h 2237474"/>
              <a:gd name="connsiteX85" fmla="*/ 5007075 w 12192000"/>
              <a:gd name="connsiteY85" fmla="*/ 1838626 h 2237474"/>
              <a:gd name="connsiteX86" fmla="*/ 4944087 w 12192000"/>
              <a:gd name="connsiteY86" fmla="*/ 1823332 h 2237474"/>
              <a:gd name="connsiteX87" fmla="*/ 4907662 w 12192000"/>
              <a:gd name="connsiteY87" fmla="*/ 1816900 h 2237474"/>
              <a:gd name="connsiteX88" fmla="*/ 4882386 w 12192000"/>
              <a:gd name="connsiteY88" fmla="*/ 1809844 h 2237474"/>
              <a:gd name="connsiteX89" fmla="*/ 4811440 w 12192000"/>
              <a:gd name="connsiteY89" fmla="*/ 1804655 h 2237474"/>
              <a:gd name="connsiteX90" fmla="*/ 4691075 w 12192000"/>
              <a:gd name="connsiteY90" fmla="*/ 1801389 h 2237474"/>
              <a:gd name="connsiteX91" fmla="*/ 4640313 w 12192000"/>
              <a:gd name="connsiteY91" fmla="*/ 1784307 h 2237474"/>
              <a:gd name="connsiteX92" fmla="*/ 4536503 w 12192000"/>
              <a:gd name="connsiteY92" fmla="*/ 1785334 h 2237474"/>
              <a:gd name="connsiteX93" fmla="*/ 4513724 w 12192000"/>
              <a:gd name="connsiteY93" fmla="*/ 1791996 h 2237474"/>
              <a:gd name="connsiteX94" fmla="*/ 4459810 w 12192000"/>
              <a:gd name="connsiteY94" fmla="*/ 1797886 h 2237474"/>
              <a:gd name="connsiteX95" fmla="*/ 4379064 w 12192000"/>
              <a:gd name="connsiteY95" fmla="*/ 1817177 h 2237474"/>
              <a:gd name="connsiteX96" fmla="*/ 4290981 w 12192000"/>
              <a:gd name="connsiteY96" fmla="*/ 1839677 h 2237474"/>
              <a:gd name="connsiteX97" fmla="*/ 4238372 w 12192000"/>
              <a:gd name="connsiteY97" fmla="*/ 1851480 h 2237474"/>
              <a:gd name="connsiteX98" fmla="*/ 4232517 w 12192000"/>
              <a:gd name="connsiteY98" fmla="*/ 1852567 h 2237474"/>
              <a:gd name="connsiteX99" fmla="*/ 4191732 w 12192000"/>
              <a:gd name="connsiteY99" fmla="*/ 1857328 h 2237474"/>
              <a:gd name="connsiteX100" fmla="*/ 4065532 w 12192000"/>
              <a:gd name="connsiteY100" fmla="*/ 1855477 h 2237474"/>
              <a:gd name="connsiteX101" fmla="*/ 4028460 w 12192000"/>
              <a:gd name="connsiteY101" fmla="*/ 1855137 h 2237474"/>
              <a:gd name="connsiteX102" fmla="*/ 4002267 w 12192000"/>
              <a:gd name="connsiteY102" fmla="*/ 1852352 h 2237474"/>
              <a:gd name="connsiteX103" fmla="*/ 3931396 w 12192000"/>
              <a:gd name="connsiteY103" fmla="*/ 1858915 h 2237474"/>
              <a:gd name="connsiteX104" fmla="*/ 3812162 w 12192000"/>
              <a:gd name="connsiteY104" fmla="*/ 1875501 h 2237474"/>
              <a:gd name="connsiteX105" fmla="*/ 3758105 w 12192000"/>
              <a:gd name="connsiteY105" fmla="*/ 1871856 h 2237474"/>
              <a:gd name="connsiteX106" fmla="*/ 3715896 w 12192000"/>
              <a:gd name="connsiteY106" fmla="*/ 1881552 h 2237474"/>
              <a:gd name="connsiteX107" fmla="*/ 3567259 w 12192000"/>
              <a:gd name="connsiteY107" fmla="*/ 1893482 h 2237474"/>
              <a:gd name="connsiteX108" fmla="*/ 3405770 w 12192000"/>
              <a:gd name="connsiteY108" fmla="*/ 1904591 h 2237474"/>
              <a:gd name="connsiteX109" fmla="*/ 3280097 w 12192000"/>
              <a:gd name="connsiteY109" fmla="*/ 1919610 h 2237474"/>
              <a:gd name="connsiteX110" fmla="*/ 3123424 w 12192000"/>
              <a:gd name="connsiteY110" fmla="*/ 1952930 h 2237474"/>
              <a:gd name="connsiteX111" fmla="*/ 3009910 w 12192000"/>
              <a:gd name="connsiteY111" fmla="*/ 1957866 h 2237474"/>
              <a:gd name="connsiteX112" fmla="*/ 2995934 w 12192000"/>
              <a:gd name="connsiteY112" fmla="*/ 1967085 h 2237474"/>
              <a:gd name="connsiteX113" fmla="*/ 2980071 w 12192000"/>
              <a:gd name="connsiteY113" fmla="*/ 1972988 h 2237474"/>
              <a:gd name="connsiteX114" fmla="*/ 2942858 w 12192000"/>
              <a:gd name="connsiteY114" fmla="*/ 1981367 h 2237474"/>
              <a:gd name="connsiteX115" fmla="*/ 2875436 w 12192000"/>
              <a:gd name="connsiteY115" fmla="*/ 1996977 h 2237474"/>
              <a:gd name="connsiteX116" fmla="*/ 2874892 w 12192000"/>
              <a:gd name="connsiteY116" fmla="*/ 1996085 h 2237474"/>
              <a:gd name="connsiteX117" fmla="*/ 2864145 w 12192000"/>
              <a:gd name="connsiteY117" fmla="*/ 1994061 h 2237474"/>
              <a:gd name="connsiteX118" fmla="*/ 2843662 w 12192000"/>
              <a:gd name="connsiteY118" fmla="*/ 1992498 h 2237474"/>
              <a:gd name="connsiteX119" fmla="*/ 2796128 w 12192000"/>
              <a:gd name="connsiteY119" fmla="*/ 1976403 h 2237474"/>
              <a:gd name="connsiteX120" fmla="*/ 2756784 w 12192000"/>
              <a:gd name="connsiteY120" fmla="*/ 1985116 h 2237474"/>
              <a:gd name="connsiteX121" fmla="*/ 2748833 w 12192000"/>
              <a:gd name="connsiteY121" fmla="*/ 1986323 h 2237474"/>
              <a:gd name="connsiteX122" fmla="*/ 2748661 w 12192000"/>
              <a:gd name="connsiteY122" fmla="*/ 1986122 h 2237474"/>
              <a:gd name="connsiteX123" fmla="*/ 2740251 w 12192000"/>
              <a:gd name="connsiteY123" fmla="*/ 1986946 h 2237474"/>
              <a:gd name="connsiteX124" fmla="*/ 2718916 w 12192000"/>
              <a:gd name="connsiteY124" fmla="*/ 1990867 h 2237474"/>
              <a:gd name="connsiteX125" fmla="*/ 2713522 w 12192000"/>
              <a:gd name="connsiteY125" fmla="*/ 1990173 h 2237474"/>
              <a:gd name="connsiteX126" fmla="*/ 2680597 w 12192000"/>
              <a:gd name="connsiteY126" fmla="*/ 1984996 h 2237474"/>
              <a:gd name="connsiteX127" fmla="*/ 2578178 w 12192000"/>
              <a:gd name="connsiteY127" fmla="*/ 1990531 h 2237474"/>
              <a:gd name="connsiteX128" fmla="*/ 2476147 w 12192000"/>
              <a:gd name="connsiteY128" fmla="*/ 1998305 h 2237474"/>
              <a:gd name="connsiteX129" fmla="*/ 2373568 w 12192000"/>
              <a:gd name="connsiteY129" fmla="*/ 2003219 h 2237474"/>
              <a:gd name="connsiteX130" fmla="*/ 2321399 w 12192000"/>
              <a:gd name="connsiteY130" fmla="*/ 1989467 h 2237474"/>
              <a:gd name="connsiteX131" fmla="*/ 2315525 w 12192000"/>
              <a:gd name="connsiteY131" fmla="*/ 1989708 h 2237474"/>
              <a:gd name="connsiteX132" fmla="*/ 2300792 w 12192000"/>
              <a:gd name="connsiteY132" fmla="*/ 1994290 h 2237474"/>
              <a:gd name="connsiteX133" fmla="*/ 2295469 w 12192000"/>
              <a:gd name="connsiteY133" fmla="*/ 1996659 h 2237474"/>
              <a:gd name="connsiteX134" fmla="*/ 2287219 w 12192000"/>
              <a:gd name="connsiteY134" fmla="*/ 1998750 h 2237474"/>
              <a:gd name="connsiteX135" fmla="*/ 2286948 w 12192000"/>
              <a:gd name="connsiteY135" fmla="*/ 1998596 h 2237474"/>
              <a:gd name="connsiteX136" fmla="*/ 2243069 w 12192000"/>
              <a:gd name="connsiteY136" fmla="*/ 2015111 h 2237474"/>
              <a:gd name="connsiteX137" fmla="*/ 2186609 w 12192000"/>
              <a:gd name="connsiteY137" fmla="*/ 2008263 h 2237474"/>
              <a:gd name="connsiteX138" fmla="*/ 2164831 w 12192000"/>
              <a:gd name="connsiteY138" fmla="*/ 2010143 h 2237474"/>
              <a:gd name="connsiteX139" fmla="*/ 2152836 w 12192000"/>
              <a:gd name="connsiteY139" fmla="*/ 2010048 h 2237474"/>
              <a:gd name="connsiteX140" fmla="*/ 2117102 w 12192000"/>
              <a:gd name="connsiteY140" fmla="*/ 2023004 h 2237474"/>
              <a:gd name="connsiteX141" fmla="*/ 2111935 w 12192000"/>
              <a:gd name="connsiteY141" fmla="*/ 2023163 h 2237474"/>
              <a:gd name="connsiteX142" fmla="*/ 2089991 w 12192000"/>
              <a:gd name="connsiteY142" fmla="*/ 2034193 h 2237474"/>
              <a:gd name="connsiteX143" fmla="*/ 2058061 w 12192000"/>
              <a:gd name="connsiteY143" fmla="*/ 2047942 h 2237474"/>
              <a:gd name="connsiteX144" fmla="*/ 2055737 w 12192000"/>
              <a:gd name="connsiteY144" fmla="*/ 2047704 h 2237474"/>
              <a:gd name="connsiteX145" fmla="*/ 2042244 w 12192000"/>
              <a:gd name="connsiteY145" fmla="*/ 2055560 h 2237474"/>
              <a:gd name="connsiteX146" fmla="*/ 1976224 w 12192000"/>
              <a:gd name="connsiteY146" fmla="*/ 2074257 h 2237474"/>
              <a:gd name="connsiteX147" fmla="*/ 1877728 w 12192000"/>
              <a:gd name="connsiteY147" fmla="*/ 2101004 h 2237474"/>
              <a:gd name="connsiteX148" fmla="*/ 1759056 w 12192000"/>
              <a:gd name="connsiteY148" fmla="*/ 2125608 h 2237474"/>
              <a:gd name="connsiteX149" fmla="*/ 1637948 w 12192000"/>
              <a:gd name="connsiteY149" fmla="*/ 2172597 h 2237474"/>
              <a:gd name="connsiteX150" fmla="*/ 1434549 w 12192000"/>
              <a:gd name="connsiteY150" fmla="*/ 2234522 h 2237474"/>
              <a:gd name="connsiteX151" fmla="*/ 1398481 w 12192000"/>
              <a:gd name="connsiteY151" fmla="*/ 2237074 h 2237474"/>
              <a:gd name="connsiteX152" fmla="*/ 1398407 w 12192000"/>
              <a:gd name="connsiteY152" fmla="*/ 2237095 h 2237474"/>
              <a:gd name="connsiteX153" fmla="*/ 1370962 w 12192000"/>
              <a:gd name="connsiteY153" fmla="*/ 2237474 h 2237474"/>
              <a:gd name="connsiteX154" fmla="*/ 1356367 w 12192000"/>
              <a:gd name="connsiteY154" fmla="*/ 2235089 h 2237474"/>
              <a:gd name="connsiteX155" fmla="*/ 1324828 w 12192000"/>
              <a:gd name="connsiteY155" fmla="*/ 2231968 h 2237474"/>
              <a:gd name="connsiteX156" fmla="*/ 1297744 w 12192000"/>
              <a:gd name="connsiteY156" fmla="*/ 2235849 h 2237474"/>
              <a:gd name="connsiteX157" fmla="*/ 1286236 w 12192000"/>
              <a:gd name="connsiteY157" fmla="*/ 2233135 h 2237474"/>
              <a:gd name="connsiteX158" fmla="*/ 1283504 w 12192000"/>
              <a:gd name="connsiteY158" fmla="*/ 2233797 h 2237474"/>
              <a:gd name="connsiteX159" fmla="*/ 1279765 w 12192000"/>
              <a:gd name="connsiteY159" fmla="*/ 2229639 h 2237474"/>
              <a:gd name="connsiteX160" fmla="*/ 1195347 w 12192000"/>
              <a:gd name="connsiteY160" fmla="*/ 2212354 h 2237474"/>
              <a:gd name="connsiteX161" fmla="*/ 970251 w 12192000"/>
              <a:gd name="connsiteY161" fmla="*/ 2221029 h 2237474"/>
              <a:gd name="connsiteX162" fmla="*/ 812914 w 12192000"/>
              <a:gd name="connsiteY162" fmla="*/ 2202752 h 2237474"/>
              <a:gd name="connsiteX163" fmla="*/ 800195 w 12192000"/>
              <a:gd name="connsiteY163" fmla="*/ 2209407 h 2237474"/>
              <a:gd name="connsiteX164" fmla="*/ 784978 w 12192000"/>
              <a:gd name="connsiteY164" fmla="*/ 2212360 h 2237474"/>
              <a:gd name="connsiteX165" fmla="*/ 681987 w 12192000"/>
              <a:gd name="connsiteY165" fmla="*/ 2216757 h 2237474"/>
              <a:gd name="connsiteX166" fmla="*/ 669923 w 12192000"/>
              <a:gd name="connsiteY166" fmla="*/ 2211682 h 2237474"/>
              <a:gd name="connsiteX167" fmla="*/ 648680 w 12192000"/>
              <a:gd name="connsiteY167" fmla="*/ 2206229 h 2237474"/>
              <a:gd name="connsiteX168" fmla="*/ 597225 w 12192000"/>
              <a:gd name="connsiteY168" fmla="*/ 2180999 h 2237474"/>
              <a:gd name="connsiteX169" fmla="*/ 558449 w 12192000"/>
              <a:gd name="connsiteY169" fmla="*/ 2182346 h 2237474"/>
              <a:gd name="connsiteX170" fmla="*/ 550517 w 12192000"/>
              <a:gd name="connsiteY170" fmla="*/ 2182060 h 2237474"/>
              <a:gd name="connsiteX171" fmla="*/ 550309 w 12192000"/>
              <a:gd name="connsiteY171" fmla="*/ 2181825 h 2237474"/>
              <a:gd name="connsiteX172" fmla="*/ 541836 w 12192000"/>
              <a:gd name="connsiteY172" fmla="*/ 2181063 h 2237474"/>
              <a:gd name="connsiteX173" fmla="*/ 536057 w 12192000"/>
              <a:gd name="connsiteY173" fmla="*/ 2181537 h 2237474"/>
              <a:gd name="connsiteX174" fmla="*/ 520671 w 12192000"/>
              <a:gd name="connsiteY174" fmla="*/ 2180980 h 2237474"/>
              <a:gd name="connsiteX175" fmla="*/ 515024 w 12192000"/>
              <a:gd name="connsiteY175" fmla="*/ 2179258 h 2237474"/>
              <a:gd name="connsiteX176" fmla="*/ 512278 w 12192000"/>
              <a:gd name="connsiteY176" fmla="*/ 2176369 h 2237474"/>
              <a:gd name="connsiteX177" fmla="*/ 480419 w 12192000"/>
              <a:gd name="connsiteY177" fmla="*/ 2167807 h 2237474"/>
              <a:gd name="connsiteX178" fmla="*/ 413835 w 12192000"/>
              <a:gd name="connsiteY178" fmla="*/ 2156783 h 2237474"/>
              <a:gd name="connsiteX179" fmla="*/ 376513 w 12192000"/>
              <a:gd name="connsiteY179" fmla="*/ 2154014 h 2237474"/>
              <a:gd name="connsiteX180" fmla="*/ 273386 w 12192000"/>
              <a:gd name="connsiteY180" fmla="*/ 2142551 h 2237474"/>
              <a:gd name="connsiteX181" fmla="*/ 169207 w 12192000"/>
              <a:gd name="connsiteY181" fmla="*/ 2128100 h 2237474"/>
              <a:gd name="connsiteX182" fmla="*/ 93149 w 12192000"/>
              <a:gd name="connsiteY182" fmla="*/ 2105324 h 2237474"/>
              <a:gd name="connsiteX183" fmla="*/ 88109 w 12192000"/>
              <a:gd name="connsiteY183" fmla="*/ 2106704 h 2237474"/>
              <a:gd name="connsiteX184" fmla="*/ 80022 w 12192000"/>
              <a:gd name="connsiteY184" fmla="*/ 2107254 h 2237474"/>
              <a:gd name="connsiteX185" fmla="*/ 79717 w 12192000"/>
              <a:gd name="connsiteY185" fmla="*/ 2107046 h 2237474"/>
              <a:gd name="connsiteX186" fmla="*/ 72352 w 12192000"/>
              <a:gd name="connsiteY186" fmla="*/ 2107991 h 2237474"/>
              <a:gd name="connsiteX187" fmla="*/ 37645 w 12192000"/>
              <a:gd name="connsiteY187" fmla="*/ 2115401 h 2237474"/>
              <a:gd name="connsiteX188" fmla="*/ 4572 w 12192000"/>
              <a:gd name="connsiteY188" fmla="*/ 2111091 h 2237474"/>
              <a:gd name="connsiteX189" fmla="*/ 0 w 12192000"/>
              <a:gd name="connsiteY189" fmla="*/ 2110468 h 2237474"/>
              <a:gd name="connsiteX190" fmla="*/ 0 w 12192000"/>
              <a:gd name="connsiteY19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78619 w 12192000"/>
              <a:gd name="connsiteY28" fmla="*/ 1011878 h 2237474"/>
              <a:gd name="connsiteX29" fmla="*/ 9268019 w 12192000"/>
              <a:gd name="connsiteY29" fmla="*/ 1007442 h 2237474"/>
              <a:gd name="connsiteX30" fmla="*/ 9234662 w 12192000"/>
              <a:gd name="connsiteY30" fmla="*/ 1023056 h 2237474"/>
              <a:gd name="connsiteX31" fmla="*/ 9181033 w 12192000"/>
              <a:gd name="connsiteY31" fmla="*/ 1037921 h 2237474"/>
              <a:gd name="connsiteX32" fmla="*/ 9155969 w 12192000"/>
              <a:gd name="connsiteY32" fmla="*/ 1046804 h 2237474"/>
              <a:gd name="connsiteX33" fmla="*/ 9133985 w 12192000"/>
              <a:gd name="connsiteY33" fmla="*/ 1046450 h 2237474"/>
              <a:gd name="connsiteX34" fmla="*/ 9003462 w 12192000"/>
              <a:gd name="connsiteY34" fmla="*/ 1042406 h 2237474"/>
              <a:gd name="connsiteX35" fmla="*/ 8968445 w 12192000"/>
              <a:gd name="connsiteY35" fmla="*/ 1052169 h 2237474"/>
              <a:gd name="connsiteX36" fmla="*/ 8886001 w 12192000"/>
              <a:gd name="connsiteY36" fmla="*/ 1067468 h 2237474"/>
              <a:gd name="connsiteX37" fmla="*/ 8838610 w 12192000"/>
              <a:gd name="connsiteY37" fmla="*/ 1075091 h 2237474"/>
              <a:gd name="connsiteX38" fmla="*/ 8750383 w 12192000"/>
              <a:gd name="connsiteY38" fmla="*/ 1097387 h 2237474"/>
              <a:gd name="connsiteX39" fmla="*/ 8665605 w 12192000"/>
              <a:gd name="connsiteY39" fmla="*/ 1110791 h 2237474"/>
              <a:gd name="connsiteX40" fmla="*/ 8584946 w 12192000"/>
              <a:gd name="connsiteY40" fmla="*/ 1135226 h 2237474"/>
              <a:gd name="connsiteX41" fmla="*/ 8460755 w 12192000"/>
              <a:gd name="connsiteY41" fmla="*/ 1203427 h 2237474"/>
              <a:gd name="connsiteX42" fmla="*/ 8419755 w 12192000"/>
              <a:gd name="connsiteY42" fmla="*/ 1216260 h 2237474"/>
              <a:gd name="connsiteX43" fmla="*/ 8411626 w 12192000"/>
              <a:gd name="connsiteY43" fmla="*/ 1214397 h 2237474"/>
              <a:gd name="connsiteX44" fmla="*/ 8363469 w 12192000"/>
              <a:gd name="connsiteY44" fmla="*/ 1246658 h 2237474"/>
              <a:gd name="connsiteX45" fmla="*/ 8275497 w 12192000"/>
              <a:gd name="connsiteY45" fmla="*/ 1264396 h 2237474"/>
              <a:gd name="connsiteX46" fmla="*/ 8206287 w 12192000"/>
              <a:gd name="connsiteY46" fmla="*/ 1273060 h 2237474"/>
              <a:gd name="connsiteX47" fmla="*/ 8139997 w 12192000"/>
              <a:gd name="connsiteY47" fmla="*/ 1282713 h 2237474"/>
              <a:gd name="connsiteX48" fmla="*/ 8074238 w 12192000"/>
              <a:gd name="connsiteY48" fmla="*/ 1301895 h 2237474"/>
              <a:gd name="connsiteX49" fmla="*/ 7942099 w 12192000"/>
              <a:gd name="connsiteY49" fmla="*/ 1336332 h 2237474"/>
              <a:gd name="connsiteX50" fmla="*/ 7902328 w 12192000"/>
              <a:gd name="connsiteY50" fmla="*/ 1345865 h 2237474"/>
              <a:gd name="connsiteX51" fmla="*/ 7840612 w 12192000"/>
              <a:gd name="connsiteY51" fmla="*/ 1369373 h 2237474"/>
              <a:gd name="connsiteX52" fmla="*/ 7786819 w 12192000"/>
              <a:gd name="connsiteY52" fmla="*/ 1378970 h 2237474"/>
              <a:gd name="connsiteX53" fmla="*/ 7548172 w 12192000"/>
              <a:gd name="connsiteY53" fmla="*/ 1417460 h 2237474"/>
              <a:gd name="connsiteX54" fmla="*/ 7483437 w 12192000"/>
              <a:gd name="connsiteY54" fmla="*/ 1478152 h 2237474"/>
              <a:gd name="connsiteX55" fmla="*/ 7377870 w 12192000"/>
              <a:gd name="connsiteY55" fmla="*/ 1523319 h 2237474"/>
              <a:gd name="connsiteX56" fmla="*/ 7230737 w 12192000"/>
              <a:gd name="connsiteY56" fmla="*/ 1562633 h 2237474"/>
              <a:gd name="connsiteX57" fmla="*/ 7224458 w 12192000"/>
              <a:gd name="connsiteY57" fmla="*/ 1573008 h 2237474"/>
              <a:gd name="connsiteX58" fmla="*/ 7183121 w 12192000"/>
              <a:gd name="connsiteY58" fmla="*/ 1595162 h 2237474"/>
              <a:gd name="connsiteX59" fmla="*/ 7164601 w 12192000"/>
              <a:gd name="connsiteY59" fmla="*/ 1606490 h 2237474"/>
              <a:gd name="connsiteX60" fmla="*/ 7031309 w 12192000"/>
              <a:gd name="connsiteY60" fmla="*/ 1619451 h 2237474"/>
              <a:gd name="connsiteX61" fmla="*/ 6900177 w 12192000"/>
              <a:gd name="connsiteY61" fmla="*/ 1636016 h 2237474"/>
              <a:gd name="connsiteX62" fmla="*/ 6795372 w 12192000"/>
              <a:gd name="connsiteY62" fmla="*/ 1644845 h 2237474"/>
              <a:gd name="connsiteX63" fmla="*/ 6692251 w 12192000"/>
              <a:gd name="connsiteY63" fmla="*/ 1656357 h 2237474"/>
              <a:gd name="connsiteX64" fmla="*/ 6655235 w 12192000"/>
              <a:gd name="connsiteY64" fmla="*/ 1661869 h 2237474"/>
              <a:gd name="connsiteX65" fmla="*/ 6554894 w 12192000"/>
              <a:gd name="connsiteY65" fmla="*/ 1664428 h 2237474"/>
              <a:gd name="connsiteX66" fmla="*/ 6516595 w 12192000"/>
              <a:gd name="connsiteY66" fmla="*/ 1667475 h 2237474"/>
              <a:gd name="connsiteX67" fmla="*/ 6508541 w 12192000"/>
              <a:gd name="connsiteY67" fmla="*/ 1668757 h 2237474"/>
              <a:gd name="connsiteX68" fmla="*/ 6471012 w 12192000"/>
              <a:gd name="connsiteY68" fmla="*/ 1678604 h 2237474"/>
              <a:gd name="connsiteX69" fmla="*/ 6364035 w 12192000"/>
              <a:gd name="connsiteY69" fmla="*/ 1667683 h 2237474"/>
              <a:gd name="connsiteX70" fmla="*/ 6280959 w 12192000"/>
              <a:gd name="connsiteY70" fmla="*/ 1689329 h 2237474"/>
              <a:gd name="connsiteX71" fmla="*/ 6243319 w 12192000"/>
              <a:gd name="connsiteY71" fmla="*/ 1695560 h 2237474"/>
              <a:gd name="connsiteX72" fmla="*/ 6098321 w 12192000"/>
              <a:gd name="connsiteY72" fmla="*/ 1721646 h 2237474"/>
              <a:gd name="connsiteX73" fmla="*/ 5880652 w 12192000"/>
              <a:gd name="connsiteY73" fmla="*/ 1779643 h 2237474"/>
              <a:gd name="connsiteX74" fmla="*/ 5785959 w 12192000"/>
              <a:gd name="connsiteY74" fmla="*/ 1775307 h 2237474"/>
              <a:gd name="connsiteX75" fmla="*/ 5643534 w 12192000"/>
              <a:gd name="connsiteY75" fmla="*/ 1802919 h 2237474"/>
              <a:gd name="connsiteX76" fmla="*/ 5518799 w 12192000"/>
              <a:gd name="connsiteY76" fmla="*/ 1818312 h 2237474"/>
              <a:gd name="connsiteX77" fmla="*/ 5505014 w 12192000"/>
              <a:gd name="connsiteY77" fmla="*/ 1819259 h 2237474"/>
              <a:gd name="connsiteX78" fmla="*/ 5453307 w 12192000"/>
              <a:gd name="connsiteY78" fmla="*/ 1815450 h 2237474"/>
              <a:gd name="connsiteX79" fmla="*/ 5221533 w 12192000"/>
              <a:gd name="connsiteY79" fmla="*/ 1846950 h 2237474"/>
              <a:gd name="connsiteX80" fmla="*/ 5149802 w 12192000"/>
              <a:gd name="connsiteY80" fmla="*/ 1844846 h 2237474"/>
              <a:gd name="connsiteX81" fmla="*/ 5114927 w 12192000"/>
              <a:gd name="connsiteY81" fmla="*/ 1847827 h 2237474"/>
              <a:gd name="connsiteX82" fmla="*/ 5108970 w 12192000"/>
              <a:gd name="connsiteY82" fmla="*/ 1847935 h 2237474"/>
              <a:gd name="connsiteX83" fmla="*/ 5067961 w 12192000"/>
              <a:gd name="connsiteY83" fmla="*/ 1845917 h 2237474"/>
              <a:gd name="connsiteX84" fmla="*/ 5007075 w 12192000"/>
              <a:gd name="connsiteY84" fmla="*/ 1838626 h 2237474"/>
              <a:gd name="connsiteX85" fmla="*/ 4944087 w 12192000"/>
              <a:gd name="connsiteY85" fmla="*/ 1823332 h 2237474"/>
              <a:gd name="connsiteX86" fmla="*/ 4907662 w 12192000"/>
              <a:gd name="connsiteY86" fmla="*/ 1816900 h 2237474"/>
              <a:gd name="connsiteX87" fmla="*/ 4882386 w 12192000"/>
              <a:gd name="connsiteY87" fmla="*/ 1809844 h 2237474"/>
              <a:gd name="connsiteX88" fmla="*/ 4811440 w 12192000"/>
              <a:gd name="connsiteY88" fmla="*/ 1804655 h 2237474"/>
              <a:gd name="connsiteX89" fmla="*/ 4691075 w 12192000"/>
              <a:gd name="connsiteY89" fmla="*/ 1801389 h 2237474"/>
              <a:gd name="connsiteX90" fmla="*/ 4640313 w 12192000"/>
              <a:gd name="connsiteY90" fmla="*/ 1784307 h 2237474"/>
              <a:gd name="connsiteX91" fmla="*/ 4536503 w 12192000"/>
              <a:gd name="connsiteY91" fmla="*/ 1785334 h 2237474"/>
              <a:gd name="connsiteX92" fmla="*/ 4513724 w 12192000"/>
              <a:gd name="connsiteY92" fmla="*/ 1791996 h 2237474"/>
              <a:gd name="connsiteX93" fmla="*/ 4459810 w 12192000"/>
              <a:gd name="connsiteY93" fmla="*/ 1797886 h 2237474"/>
              <a:gd name="connsiteX94" fmla="*/ 4379064 w 12192000"/>
              <a:gd name="connsiteY94" fmla="*/ 1817177 h 2237474"/>
              <a:gd name="connsiteX95" fmla="*/ 4290981 w 12192000"/>
              <a:gd name="connsiteY95" fmla="*/ 1839677 h 2237474"/>
              <a:gd name="connsiteX96" fmla="*/ 4238372 w 12192000"/>
              <a:gd name="connsiteY96" fmla="*/ 1851480 h 2237474"/>
              <a:gd name="connsiteX97" fmla="*/ 4232517 w 12192000"/>
              <a:gd name="connsiteY97" fmla="*/ 1852567 h 2237474"/>
              <a:gd name="connsiteX98" fmla="*/ 4191732 w 12192000"/>
              <a:gd name="connsiteY98" fmla="*/ 1857328 h 2237474"/>
              <a:gd name="connsiteX99" fmla="*/ 4065532 w 12192000"/>
              <a:gd name="connsiteY99" fmla="*/ 1855477 h 2237474"/>
              <a:gd name="connsiteX100" fmla="*/ 4028460 w 12192000"/>
              <a:gd name="connsiteY100" fmla="*/ 1855137 h 2237474"/>
              <a:gd name="connsiteX101" fmla="*/ 4002267 w 12192000"/>
              <a:gd name="connsiteY101" fmla="*/ 1852352 h 2237474"/>
              <a:gd name="connsiteX102" fmla="*/ 3931396 w 12192000"/>
              <a:gd name="connsiteY102" fmla="*/ 1858915 h 2237474"/>
              <a:gd name="connsiteX103" fmla="*/ 3812162 w 12192000"/>
              <a:gd name="connsiteY103" fmla="*/ 1875501 h 2237474"/>
              <a:gd name="connsiteX104" fmla="*/ 3758105 w 12192000"/>
              <a:gd name="connsiteY104" fmla="*/ 1871856 h 2237474"/>
              <a:gd name="connsiteX105" fmla="*/ 3715896 w 12192000"/>
              <a:gd name="connsiteY105" fmla="*/ 1881552 h 2237474"/>
              <a:gd name="connsiteX106" fmla="*/ 3567259 w 12192000"/>
              <a:gd name="connsiteY106" fmla="*/ 1893482 h 2237474"/>
              <a:gd name="connsiteX107" fmla="*/ 3405770 w 12192000"/>
              <a:gd name="connsiteY107" fmla="*/ 1904591 h 2237474"/>
              <a:gd name="connsiteX108" fmla="*/ 3280097 w 12192000"/>
              <a:gd name="connsiteY108" fmla="*/ 1919610 h 2237474"/>
              <a:gd name="connsiteX109" fmla="*/ 3123424 w 12192000"/>
              <a:gd name="connsiteY109" fmla="*/ 1952930 h 2237474"/>
              <a:gd name="connsiteX110" fmla="*/ 3009910 w 12192000"/>
              <a:gd name="connsiteY110" fmla="*/ 1957866 h 2237474"/>
              <a:gd name="connsiteX111" fmla="*/ 2995934 w 12192000"/>
              <a:gd name="connsiteY111" fmla="*/ 1967085 h 2237474"/>
              <a:gd name="connsiteX112" fmla="*/ 2980071 w 12192000"/>
              <a:gd name="connsiteY112" fmla="*/ 1972988 h 2237474"/>
              <a:gd name="connsiteX113" fmla="*/ 2942858 w 12192000"/>
              <a:gd name="connsiteY113" fmla="*/ 1981367 h 2237474"/>
              <a:gd name="connsiteX114" fmla="*/ 2875436 w 12192000"/>
              <a:gd name="connsiteY114" fmla="*/ 1996977 h 2237474"/>
              <a:gd name="connsiteX115" fmla="*/ 2874892 w 12192000"/>
              <a:gd name="connsiteY115" fmla="*/ 1996085 h 2237474"/>
              <a:gd name="connsiteX116" fmla="*/ 2864145 w 12192000"/>
              <a:gd name="connsiteY116" fmla="*/ 1994061 h 2237474"/>
              <a:gd name="connsiteX117" fmla="*/ 2843662 w 12192000"/>
              <a:gd name="connsiteY117" fmla="*/ 1992498 h 2237474"/>
              <a:gd name="connsiteX118" fmla="*/ 2796128 w 12192000"/>
              <a:gd name="connsiteY118" fmla="*/ 1976403 h 2237474"/>
              <a:gd name="connsiteX119" fmla="*/ 2756784 w 12192000"/>
              <a:gd name="connsiteY119" fmla="*/ 1985116 h 2237474"/>
              <a:gd name="connsiteX120" fmla="*/ 2748833 w 12192000"/>
              <a:gd name="connsiteY120" fmla="*/ 1986323 h 2237474"/>
              <a:gd name="connsiteX121" fmla="*/ 2748661 w 12192000"/>
              <a:gd name="connsiteY121" fmla="*/ 1986122 h 2237474"/>
              <a:gd name="connsiteX122" fmla="*/ 2740251 w 12192000"/>
              <a:gd name="connsiteY122" fmla="*/ 1986946 h 2237474"/>
              <a:gd name="connsiteX123" fmla="*/ 2718916 w 12192000"/>
              <a:gd name="connsiteY123" fmla="*/ 1990867 h 2237474"/>
              <a:gd name="connsiteX124" fmla="*/ 2713522 w 12192000"/>
              <a:gd name="connsiteY124" fmla="*/ 1990173 h 2237474"/>
              <a:gd name="connsiteX125" fmla="*/ 2680597 w 12192000"/>
              <a:gd name="connsiteY125" fmla="*/ 1984996 h 2237474"/>
              <a:gd name="connsiteX126" fmla="*/ 2578178 w 12192000"/>
              <a:gd name="connsiteY126" fmla="*/ 1990531 h 2237474"/>
              <a:gd name="connsiteX127" fmla="*/ 2476147 w 12192000"/>
              <a:gd name="connsiteY127" fmla="*/ 1998305 h 2237474"/>
              <a:gd name="connsiteX128" fmla="*/ 2373568 w 12192000"/>
              <a:gd name="connsiteY128" fmla="*/ 2003219 h 2237474"/>
              <a:gd name="connsiteX129" fmla="*/ 2321399 w 12192000"/>
              <a:gd name="connsiteY129" fmla="*/ 1989467 h 2237474"/>
              <a:gd name="connsiteX130" fmla="*/ 2315525 w 12192000"/>
              <a:gd name="connsiteY130" fmla="*/ 1989708 h 2237474"/>
              <a:gd name="connsiteX131" fmla="*/ 2300792 w 12192000"/>
              <a:gd name="connsiteY131" fmla="*/ 1994290 h 2237474"/>
              <a:gd name="connsiteX132" fmla="*/ 2295469 w 12192000"/>
              <a:gd name="connsiteY132" fmla="*/ 1996659 h 2237474"/>
              <a:gd name="connsiteX133" fmla="*/ 2287219 w 12192000"/>
              <a:gd name="connsiteY133" fmla="*/ 1998750 h 2237474"/>
              <a:gd name="connsiteX134" fmla="*/ 2286948 w 12192000"/>
              <a:gd name="connsiteY134" fmla="*/ 1998596 h 2237474"/>
              <a:gd name="connsiteX135" fmla="*/ 2243069 w 12192000"/>
              <a:gd name="connsiteY135" fmla="*/ 2015111 h 2237474"/>
              <a:gd name="connsiteX136" fmla="*/ 2186609 w 12192000"/>
              <a:gd name="connsiteY136" fmla="*/ 2008263 h 2237474"/>
              <a:gd name="connsiteX137" fmla="*/ 2164831 w 12192000"/>
              <a:gd name="connsiteY137" fmla="*/ 2010143 h 2237474"/>
              <a:gd name="connsiteX138" fmla="*/ 2152836 w 12192000"/>
              <a:gd name="connsiteY138" fmla="*/ 2010048 h 2237474"/>
              <a:gd name="connsiteX139" fmla="*/ 2117102 w 12192000"/>
              <a:gd name="connsiteY139" fmla="*/ 2023004 h 2237474"/>
              <a:gd name="connsiteX140" fmla="*/ 2111935 w 12192000"/>
              <a:gd name="connsiteY140" fmla="*/ 2023163 h 2237474"/>
              <a:gd name="connsiteX141" fmla="*/ 2089991 w 12192000"/>
              <a:gd name="connsiteY141" fmla="*/ 2034193 h 2237474"/>
              <a:gd name="connsiteX142" fmla="*/ 2058061 w 12192000"/>
              <a:gd name="connsiteY142" fmla="*/ 2047942 h 2237474"/>
              <a:gd name="connsiteX143" fmla="*/ 2055737 w 12192000"/>
              <a:gd name="connsiteY143" fmla="*/ 2047704 h 2237474"/>
              <a:gd name="connsiteX144" fmla="*/ 2042244 w 12192000"/>
              <a:gd name="connsiteY144" fmla="*/ 2055560 h 2237474"/>
              <a:gd name="connsiteX145" fmla="*/ 1976224 w 12192000"/>
              <a:gd name="connsiteY145" fmla="*/ 2074257 h 2237474"/>
              <a:gd name="connsiteX146" fmla="*/ 1877728 w 12192000"/>
              <a:gd name="connsiteY146" fmla="*/ 2101004 h 2237474"/>
              <a:gd name="connsiteX147" fmla="*/ 1759056 w 12192000"/>
              <a:gd name="connsiteY147" fmla="*/ 2125608 h 2237474"/>
              <a:gd name="connsiteX148" fmla="*/ 1637948 w 12192000"/>
              <a:gd name="connsiteY148" fmla="*/ 2172597 h 2237474"/>
              <a:gd name="connsiteX149" fmla="*/ 1434549 w 12192000"/>
              <a:gd name="connsiteY149" fmla="*/ 2234522 h 2237474"/>
              <a:gd name="connsiteX150" fmla="*/ 1398481 w 12192000"/>
              <a:gd name="connsiteY150" fmla="*/ 2237074 h 2237474"/>
              <a:gd name="connsiteX151" fmla="*/ 1398407 w 12192000"/>
              <a:gd name="connsiteY151" fmla="*/ 2237095 h 2237474"/>
              <a:gd name="connsiteX152" fmla="*/ 1370962 w 12192000"/>
              <a:gd name="connsiteY152" fmla="*/ 2237474 h 2237474"/>
              <a:gd name="connsiteX153" fmla="*/ 1356367 w 12192000"/>
              <a:gd name="connsiteY153" fmla="*/ 2235089 h 2237474"/>
              <a:gd name="connsiteX154" fmla="*/ 1324828 w 12192000"/>
              <a:gd name="connsiteY154" fmla="*/ 2231968 h 2237474"/>
              <a:gd name="connsiteX155" fmla="*/ 1297744 w 12192000"/>
              <a:gd name="connsiteY155" fmla="*/ 2235849 h 2237474"/>
              <a:gd name="connsiteX156" fmla="*/ 1286236 w 12192000"/>
              <a:gd name="connsiteY156" fmla="*/ 2233135 h 2237474"/>
              <a:gd name="connsiteX157" fmla="*/ 1283504 w 12192000"/>
              <a:gd name="connsiteY157" fmla="*/ 2233797 h 2237474"/>
              <a:gd name="connsiteX158" fmla="*/ 1279765 w 12192000"/>
              <a:gd name="connsiteY158" fmla="*/ 2229639 h 2237474"/>
              <a:gd name="connsiteX159" fmla="*/ 1195347 w 12192000"/>
              <a:gd name="connsiteY159" fmla="*/ 2212354 h 2237474"/>
              <a:gd name="connsiteX160" fmla="*/ 970251 w 12192000"/>
              <a:gd name="connsiteY160" fmla="*/ 2221029 h 2237474"/>
              <a:gd name="connsiteX161" fmla="*/ 812914 w 12192000"/>
              <a:gd name="connsiteY161" fmla="*/ 2202752 h 2237474"/>
              <a:gd name="connsiteX162" fmla="*/ 800195 w 12192000"/>
              <a:gd name="connsiteY162" fmla="*/ 2209407 h 2237474"/>
              <a:gd name="connsiteX163" fmla="*/ 784978 w 12192000"/>
              <a:gd name="connsiteY163" fmla="*/ 2212360 h 2237474"/>
              <a:gd name="connsiteX164" fmla="*/ 681987 w 12192000"/>
              <a:gd name="connsiteY164" fmla="*/ 2216757 h 2237474"/>
              <a:gd name="connsiteX165" fmla="*/ 669923 w 12192000"/>
              <a:gd name="connsiteY165" fmla="*/ 2211682 h 2237474"/>
              <a:gd name="connsiteX166" fmla="*/ 648680 w 12192000"/>
              <a:gd name="connsiteY166" fmla="*/ 2206229 h 2237474"/>
              <a:gd name="connsiteX167" fmla="*/ 597225 w 12192000"/>
              <a:gd name="connsiteY167" fmla="*/ 2180999 h 2237474"/>
              <a:gd name="connsiteX168" fmla="*/ 558449 w 12192000"/>
              <a:gd name="connsiteY168" fmla="*/ 2182346 h 2237474"/>
              <a:gd name="connsiteX169" fmla="*/ 550517 w 12192000"/>
              <a:gd name="connsiteY169" fmla="*/ 2182060 h 2237474"/>
              <a:gd name="connsiteX170" fmla="*/ 550309 w 12192000"/>
              <a:gd name="connsiteY170" fmla="*/ 2181825 h 2237474"/>
              <a:gd name="connsiteX171" fmla="*/ 541836 w 12192000"/>
              <a:gd name="connsiteY171" fmla="*/ 2181063 h 2237474"/>
              <a:gd name="connsiteX172" fmla="*/ 536057 w 12192000"/>
              <a:gd name="connsiteY172" fmla="*/ 2181537 h 2237474"/>
              <a:gd name="connsiteX173" fmla="*/ 520671 w 12192000"/>
              <a:gd name="connsiteY173" fmla="*/ 2180980 h 2237474"/>
              <a:gd name="connsiteX174" fmla="*/ 515024 w 12192000"/>
              <a:gd name="connsiteY174" fmla="*/ 2179258 h 2237474"/>
              <a:gd name="connsiteX175" fmla="*/ 512278 w 12192000"/>
              <a:gd name="connsiteY175" fmla="*/ 2176369 h 2237474"/>
              <a:gd name="connsiteX176" fmla="*/ 480419 w 12192000"/>
              <a:gd name="connsiteY176" fmla="*/ 2167807 h 2237474"/>
              <a:gd name="connsiteX177" fmla="*/ 413835 w 12192000"/>
              <a:gd name="connsiteY177" fmla="*/ 2156783 h 2237474"/>
              <a:gd name="connsiteX178" fmla="*/ 376513 w 12192000"/>
              <a:gd name="connsiteY178" fmla="*/ 2154014 h 2237474"/>
              <a:gd name="connsiteX179" fmla="*/ 273386 w 12192000"/>
              <a:gd name="connsiteY179" fmla="*/ 2142551 h 2237474"/>
              <a:gd name="connsiteX180" fmla="*/ 169207 w 12192000"/>
              <a:gd name="connsiteY180" fmla="*/ 2128100 h 2237474"/>
              <a:gd name="connsiteX181" fmla="*/ 93149 w 12192000"/>
              <a:gd name="connsiteY181" fmla="*/ 2105324 h 2237474"/>
              <a:gd name="connsiteX182" fmla="*/ 88109 w 12192000"/>
              <a:gd name="connsiteY182" fmla="*/ 2106704 h 2237474"/>
              <a:gd name="connsiteX183" fmla="*/ 80022 w 12192000"/>
              <a:gd name="connsiteY183" fmla="*/ 2107254 h 2237474"/>
              <a:gd name="connsiteX184" fmla="*/ 79717 w 12192000"/>
              <a:gd name="connsiteY184" fmla="*/ 2107046 h 2237474"/>
              <a:gd name="connsiteX185" fmla="*/ 72352 w 12192000"/>
              <a:gd name="connsiteY185" fmla="*/ 2107991 h 2237474"/>
              <a:gd name="connsiteX186" fmla="*/ 37645 w 12192000"/>
              <a:gd name="connsiteY186" fmla="*/ 2115401 h 2237474"/>
              <a:gd name="connsiteX187" fmla="*/ 4572 w 12192000"/>
              <a:gd name="connsiteY187" fmla="*/ 2111091 h 2237474"/>
              <a:gd name="connsiteX188" fmla="*/ 0 w 12192000"/>
              <a:gd name="connsiteY188" fmla="*/ 2110468 h 2237474"/>
              <a:gd name="connsiteX189" fmla="*/ 0 w 12192000"/>
              <a:gd name="connsiteY18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60755 w 12192000"/>
              <a:gd name="connsiteY40" fmla="*/ 1203427 h 2237474"/>
              <a:gd name="connsiteX41" fmla="*/ 8419755 w 12192000"/>
              <a:gd name="connsiteY41" fmla="*/ 1216260 h 2237474"/>
              <a:gd name="connsiteX42" fmla="*/ 8411626 w 12192000"/>
              <a:gd name="connsiteY42" fmla="*/ 1214397 h 2237474"/>
              <a:gd name="connsiteX43" fmla="*/ 8363469 w 12192000"/>
              <a:gd name="connsiteY43" fmla="*/ 1246658 h 2237474"/>
              <a:gd name="connsiteX44" fmla="*/ 8275497 w 12192000"/>
              <a:gd name="connsiteY44" fmla="*/ 1264396 h 2237474"/>
              <a:gd name="connsiteX45" fmla="*/ 8206287 w 12192000"/>
              <a:gd name="connsiteY45" fmla="*/ 1273060 h 2237474"/>
              <a:gd name="connsiteX46" fmla="*/ 8139997 w 12192000"/>
              <a:gd name="connsiteY46" fmla="*/ 1282713 h 2237474"/>
              <a:gd name="connsiteX47" fmla="*/ 8074238 w 12192000"/>
              <a:gd name="connsiteY47" fmla="*/ 1301895 h 2237474"/>
              <a:gd name="connsiteX48" fmla="*/ 7942099 w 12192000"/>
              <a:gd name="connsiteY48" fmla="*/ 1336332 h 2237474"/>
              <a:gd name="connsiteX49" fmla="*/ 7902328 w 12192000"/>
              <a:gd name="connsiteY49" fmla="*/ 1345865 h 2237474"/>
              <a:gd name="connsiteX50" fmla="*/ 7840612 w 12192000"/>
              <a:gd name="connsiteY50" fmla="*/ 1369373 h 2237474"/>
              <a:gd name="connsiteX51" fmla="*/ 7786819 w 12192000"/>
              <a:gd name="connsiteY51" fmla="*/ 1378970 h 2237474"/>
              <a:gd name="connsiteX52" fmla="*/ 7548172 w 12192000"/>
              <a:gd name="connsiteY52" fmla="*/ 1417460 h 2237474"/>
              <a:gd name="connsiteX53" fmla="*/ 7483437 w 12192000"/>
              <a:gd name="connsiteY53" fmla="*/ 1478152 h 2237474"/>
              <a:gd name="connsiteX54" fmla="*/ 7377870 w 12192000"/>
              <a:gd name="connsiteY54" fmla="*/ 1523319 h 2237474"/>
              <a:gd name="connsiteX55" fmla="*/ 7230737 w 12192000"/>
              <a:gd name="connsiteY55" fmla="*/ 1562633 h 2237474"/>
              <a:gd name="connsiteX56" fmla="*/ 7224458 w 12192000"/>
              <a:gd name="connsiteY56" fmla="*/ 1573008 h 2237474"/>
              <a:gd name="connsiteX57" fmla="*/ 7183121 w 12192000"/>
              <a:gd name="connsiteY57" fmla="*/ 1595162 h 2237474"/>
              <a:gd name="connsiteX58" fmla="*/ 7164601 w 12192000"/>
              <a:gd name="connsiteY58" fmla="*/ 1606490 h 2237474"/>
              <a:gd name="connsiteX59" fmla="*/ 7031309 w 12192000"/>
              <a:gd name="connsiteY59" fmla="*/ 1619451 h 2237474"/>
              <a:gd name="connsiteX60" fmla="*/ 6900177 w 12192000"/>
              <a:gd name="connsiteY60" fmla="*/ 1636016 h 2237474"/>
              <a:gd name="connsiteX61" fmla="*/ 6795372 w 12192000"/>
              <a:gd name="connsiteY61" fmla="*/ 1644845 h 2237474"/>
              <a:gd name="connsiteX62" fmla="*/ 6692251 w 12192000"/>
              <a:gd name="connsiteY62" fmla="*/ 1656357 h 2237474"/>
              <a:gd name="connsiteX63" fmla="*/ 6655235 w 12192000"/>
              <a:gd name="connsiteY63" fmla="*/ 1661869 h 2237474"/>
              <a:gd name="connsiteX64" fmla="*/ 6554894 w 12192000"/>
              <a:gd name="connsiteY64" fmla="*/ 1664428 h 2237474"/>
              <a:gd name="connsiteX65" fmla="*/ 6516595 w 12192000"/>
              <a:gd name="connsiteY65" fmla="*/ 1667475 h 2237474"/>
              <a:gd name="connsiteX66" fmla="*/ 6508541 w 12192000"/>
              <a:gd name="connsiteY66" fmla="*/ 1668757 h 2237474"/>
              <a:gd name="connsiteX67" fmla="*/ 6471012 w 12192000"/>
              <a:gd name="connsiteY67" fmla="*/ 1678604 h 2237474"/>
              <a:gd name="connsiteX68" fmla="*/ 6364035 w 12192000"/>
              <a:gd name="connsiteY68" fmla="*/ 1667683 h 2237474"/>
              <a:gd name="connsiteX69" fmla="*/ 6280959 w 12192000"/>
              <a:gd name="connsiteY69" fmla="*/ 1689329 h 2237474"/>
              <a:gd name="connsiteX70" fmla="*/ 6243319 w 12192000"/>
              <a:gd name="connsiteY70" fmla="*/ 1695560 h 2237474"/>
              <a:gd name="connsiteX71" fmla="*/ 6098321 w 12192000"/>
              <a:gd name="connsiteY71" fmla="*/ 1721646 h 2237474"/>
              <a:gd name="connsiteX72" fmla="*/ 5880652 w 12192000"/>
              <a:gd name="connsiteY72" fmla="*/ 1779643 h 2237474"/>
              <a:gd name="connsiteX73" fmla="*/ 5785959 w 12192000"/>
              <a:gd name="connsiteY73" fmla="*/ 1775307 h 2237474"/>
              <a:gd name="connsiteX74" fmla="*/ 5643534 w 12192000"/>
              <a:gd name="connsiteY74" fmla="*/ 1802919 h 2237474"/>
              <a:gd name="connsiteX75" fmla="*/ 5518799 w 12192000"/>
              <a:gd name="connsiteY75" fmla="*/ 1818312 h 2237474"/>
              <a:gd name="connsiteX76" fmla="*/ 5505014 w 12192000"/>
              <a:gd name="connsiteY76" fmla="*/ 1819259 h 2237474"/>
              <a:gd name="connsiteX77" fmla="*/ 5453307 w 12192000"/>
              <a:gd name="connsiteY77" fmla="*/ 1815450 h 2237474"/>
              <a:gd name="connsiteX78" fmla="*/ 5221533 w 12192000"/>
              <a:gd name="connsiteY78" fmla="*/ 1846950 h 2237474"/>
              <a:gd name="connsiteX79" fmla="*/ 5149802 w 12192000"/>
              <a:gd name="connsiteY79" fmla="*/ 1844846 h 2237474"/>
              <a:gd name="connsiteX80" fmla="*/ 5114927 w 12192000"/>
              <a:gd name="connsiteY80" fmla="*/ 1847827 h 2237474"/>
              <a:gd name="connsiteX81" fmla="*/ 5108970 w 12192000"/>
              <a:gd name="connsiteY81" fmla="*/ 1847935 h 2237474"/>
              <a:gd name="connsiteX82" fmla="*/ 5067961 w 12192000"/>
              <a:gd name="connsiteY82" fmla="*/ 1845917 h 2237474"/>
              <a:gd name="connsiteX83" fmla="*/ 5007075 w 12192000"/>
              <a:gd name="connsiteY83" fmla="*/ 1838626 h 2237474"/>
              <a:gd name="connsiteX84" fmla="*/ 4944087 w 12192000"/>
              <a:gd name="connsiteY84" fmla="*/ 1823332 h 2237474"/>
              <a:gd name="connsiteX85" fmla="*/ 4907662 w 12192000"/>
              <a:gd name="connsiteY85" fmla="*/ 1816900 h 2237474"/>
              <a:gd name="connsiteX86" fmla="*/ 4882386 w 12192000"/>
              <a:gd name="connsiteY86" fmla="*/ 1809844 h 2237474"/>
              <a:gd name="connsiteX87" fmla="*/ 4811440 w 12192000"/>
              <a:gd name="connsiteY87" fmla="*/ 1804655 h 2237474"/>
              <a:gd name="connsiteX88" fmla="*/ 4691075 w 12192000"/>
              <a:gd name="connsiteY88" fmla="*/ 1801389 h 2237474"/>
              <a:gd name="connsiteX89" fmla="*/ 4640313 w 12192000"/>
              <a:gd name="connsiteY89" fmla="*/ 1784307 h 2237474"/>
              <a:gd name="connsiteX90" fmla="*/ 4536503 w 12192000"/>
              <a:gd name="connsiteY90" fmla="*/ 1785334 h 2237474"/>
              <a:gd name="connsiteX91" fmla="*/ 4513724 w 12192000"/>
              <a:gd name="connsiteY91" fmla="*/ 1791996 h 2237474"/>
              <a:gd name="connsiteX92" fmla="*/ 4459810 w 12192000"/>
              <a:gd name="connsiteY92" fmla="*/ 1797886 h 2237474"/>
              <a:gd name="connsiteX93" fmla="*/ 4379064 w 12192000"/>
              <a:gd name="connsiteY93" fmla="*/ 1817177 h 2237474"/>
              <a:gd name="connsiteX94" fmla="*/ 4290981 w 12192000"/>
              <a:gd name="connsiteY94" fmla="*/ 1839677 h 2237474"/>
              <a:gd name="connsiteX95" fmla="*/ 4238372 w 12192000"/>
              <a:gd name="connsiteY95" fmla="*/ 1851480 h 2237474"/>
              <a:gd name="connsiteX96" fmla="*/ 4232517 w 12192000"/>
              <a:gd name="connsiteY96" fmla="*/ 1852567 h 2237474"/>
              <a:gd name="connsiteX97" fmla="*/ 4191732 w 12192000"/>
              <a:gd name="connsiteY97" fmla="*/ 1857328 h 2237474"/>
              <a:gd name="connsiteX98" fmla="*/ 4065532 w 12192000"/>
              <a:gd name="connsiteY98" fmla="*/ 1855477 h 2237474"/>
              <a:gd name="connsiteX99" fmla="*/ 4028460 w 12192000"/>
              <a:gd name="connsiteY99" fmla="*/ 1855137 h 2237474"/>
              <a:gd name="connsiteX100" fmla="*/ 4002267 w 12192000"/>
              <a:gd name="connsiteY100" fmla="*/ 1852352 h 2237474"/>
              <a:gd name="connsiteX101" fmla="*/ 3931396 w 12192000"/>
              <a:gd name="connsiteY101" fmla="*/ 1858915 h 2237474"/>
              <a:gd name="connsiteX102" fmla="*/ 3812162 w 12192000"/>
              <a:gd name="connsiteY102" fmla="*/ 1875501 h 2237474"/>
              <a:gd name="connsiteX103" fmla="*/ 3758105 w 12192000"/>
              <a:gd name="connsiteY103" fmla="*/ 1871856 h 2237474"/>
              <a:gd name="connsiteX104" fmla="*/ 3715896 w 12192000"/>
              <a:gd name="connsiteY104" fmla="*/ 1881552 h 2237474"/>
              <a:gd name="connsiteX105" fmla="*/ 3567259 w 12192000"/>
              <a:gd name="connsiteY105" fmla="*/ 1893482 h 2237474"/>
              <a:gd name="connsiteX106" fmla="*/ 3405770 w 12192000"/>
              <a:gd name="connsiteY106" fmla="*/ 1904591 h 2237474"/>
              <a:gd name="connsiteX107" fmla="*/ 3280097 w 12192000"/>
              <a:gd name="connsiteY107" fmla="*/ 1919610 h 2237474"/>
              <a:gd name="connsiteX108" fmla="*/ 3123424 w 12192000"/>
              <a:gd name="connsiteY108" fmla="*/ 1952930 h 2237474"/>
              <a:gd name="connsiteX109" fmla="*/ 3009910 w 12192000"/>
              <a:gd name="connsiteY109" fmla="*/ 1957866 h 2237474"/>
              <a:gd name="connsiteX110" fmla="*/ 2995934 w 12192000"/>
              <a:gd name="connsiteY110" fmla="*/ 1967085 h 2237474"/>
              <a:gd name="connsiteX111" fmla="*/ 2980071 w 12192000"/>
              <a:gd name="connsiteY111" fmla="*/ 1972988 h 2237474"/>
              <a:gd name="connsiteX112" fmla="*/ 2942858 w 12192000"/>
              <a:gd name="connsiteY112" fmla="*/ 1981367 h 2237474"/>
              <a:gd name="connsiteX113" fmla="*/ 2875436 w 12192000"/>
              <a:gd name="connsiteY113" fmla="*/ 1996977 h 2237474"/>
              <a:gd name="connsiteX114" fmla="*/ 2874892 w 12192000"/>
              <a:gd name="connsiteY114" fmla="*/ 1996085 h 2237474"/>
              <a:gd name="connsiteX115" fmla="*/ 2864145 w 12192000"/>
              <a:gd name="connsiteY115" fmla="*/ 1994061 h 2237474"/>
              <a:gd name="connsiteX116" fmla="*/ 2843662 w 12192000"/>
              <a:gd name="connsiteY116" fmla="*/ 1992498 h 2237474"/>
              <a:gd name="connsiteX117" fmla="*/ 2796128 w 12192000"/>
              <a:gd name="connsiteY117" fmla="*/ 1976403 h 2237474"/>
              <a:gd name="connsiteX118" fmla="*/ 2756784 w 12192000"/>
              <a:gd name="connsiteY118" fmla="*/ 1985116 h 2237474"/>
              <a:gd name="connsiteX119" fmla="*/ 2748833 w 12192000"/>
              <a:gd name="connsiteY119" fmla="*/ 1986323 h 2237474"/>
              <a:gd name="connsiteX120" fmla="*/ 2748661 w 12192000"/>
              <a:gd name="connsiteY120" fmla="*/ 1986122 h 2237474"/>
              <a:gd name="connsiteX121" fmla="*/ 2740251 w 12192000"/>
              <a:gd name="connsiteY121" fmla="*/ 1986946 h 2237474"/>
              <a:gd name="connsiteX122" fmla="*/ 2718916 w 12192000"/>
              <a:gd name="connsiteY122" fmla="*/ 1990867 h 2237474"/>
              <a:gd name="connsiteX123" fmla="*/ 2713522 w 12192000"/>
              <a:gd name="connsiteY123" fmla="*/ 1990173 h 2237474"/>
              <a:gd name="connsiteX124" fmla="*/ 2680597 w 12192000"/>
              <a:gd name="connsiteY124" fmla="*/ 1984996 h 2237474"/>
              <a:gd name="connsiteX125" fmla="*/ 2578178 w 12192000"/>
              <a:gd name="connsiteY125" fmla="*/ 1990531 h 2237474"/>
              <a:gd name="connsiteX126" fmla="*/ 2476147 w 12192000"/>
              <a:gd name="connsiteY126" fmla="*/ 1998305 h 2237474"/>
              <a:gd name="connsiteX127" fmla="*/ 2373568 w 12192000"/>
              <a:gd name="connsiteY127" fmla="*/ 2003219 h 2237474"/>
              <a:gd name="connsiteX128" fmla="*/ 2321399 w 12192000"/>
              <a:gd name="connsiteY128" fmla="*/ 1989467 h 2237474"/>
              <a:gd name="connsiteX129" fmla="*/ 2315525 w 12192000"/>
              <a:gd name="connsiteY129" fmla="*/ 1989708 h 2237474"/>
              <a:gd name="connsiteX130" fmla="*/ 2300792 w 12192000"/>
              <a:gd name="connsiteY130" fmla="*/ 1994290 h 2237474"/>
              <a:gd name="connsiteX131" fmla="*/ 2295469 w 12192000"/>
              <a:gd name="connsiteY131" fmla="*/ 1996659 h 2237474"/>
              <a:gd name="connsiteX132" fmla="*/ 2287219 w 12192000"/>
              <a:gd name="connsiteY132" fmla="*/ 1998750 h 2237474"/>
              <a:gd name="connsiteX133" fmla="*/ 2286948 w 12192000"/>
              <a:gd name="connsiteY133" fmla="*/ 1998596 h 2237474"/>
              <a:gd name="connsiteX134" fmla="*/ 2243069 w 12192000"/>
              <a:gd name="connsiteY134" fmla="*/ 2015111 h 2237474"/>
              <a:gd name="connsiteX135" fmla="*/ 2186609 w 12192000"/>
              <a:gd name="connsiteY135" fmla="*/ 2008263 h 2237474"/>
              <a:gd name="connsiteX136" fmla="*/ 2164831 w 12192000"/>
              <a:gd name="connsiteY136" fmla="*/ 2010143 h 2237474"/>
              <a:gd name="connsiteX137" fmla="*/ 2152836 w 12192000"/>
              <a:gd name="connsiteY137" fmla="*/ 2010048 h 2237474"/>
              <a:gd name="connsiteX138" fmla="*/ 2117102 w 12192000"/>
              <a:gd name="connsiteY138" fmla="*/ 2023004 h 2237474"/>
              <a:gd name="connsiteX139" fmla="*/ 2111935 w 12192000"/>
              <a:gd name="connsiteY139" fmla="*/ 2023163 h 2237474"/>
              <a:gd name="connsiteX140" fmla="*/ 2089991 w 12192000"/>
              <a:gd name="connsiteY140" fmla="*/ 2034193 h 2237474"/>
              <a:gd name="connsiteX141" fmla="*/ 2058061 w 12192000"/>
              <a:gd name="connsiteY141" fmla="*/ 2047942 h 2237474"/>
              <a:gd name="connsiteX142" fmla="*/ 2055737 w 12192000"/>
              <a:gd name="connsiteY142" fmla="*/ 2047704 h 2237474"/>
              <a:gd name="connsiteX143" fmla="*/ 2042244 w 12192000"/>
              <a:gd name="connsiteY143" fmla="*/ 2055560 h 2237474"/>
              <a:gd name="connsiteX144" fmla="*/ 1976224 w 12192000"/>
              <a:gd name="connsiteY144" fmla="*/ 2074257 h 2237474"/>
              <a:gd name="connsiteX145" fmla="*/ 1877728 w 12192000"/>
              <a:gd name="connsiteY145" fmla="*/ 2101004 h 2237474"/>
              <a:gd name="connsiteX146" fmla="*/ 1759056 w 12192000"/>
              <a:gd name="connsiteY146" fmla="*/ 2125608 h 2237474"/>
              <a:gd name="connsiteX147" fmla="*/ 1637948 w 12192000"/>
              <a:gd name="connsiteY147" fmla="*/ 2172597 h 2237474"/>
              <a:gd name="connsiteX148" fmla="*/ 1434549 w 12192000"/>
              <a:gd name="connsiteY148" fmla="*/ 2234522 h 2237474"/>
              <a:gd name="connsiteX149" fmla="*/ 1398481 w 12192000"/>
              <a:gd name="connsiteY149" fmla="*/ 2237074 h 2237474"/>
              <a:gd name="connsiteX150" fmla="*/ 1398407 w 12192000"/>
              <a:gd name="connsiteY150" fmla="*/ 2237095 h 2237474"/>
              <a:gd name="connsiteX151" fmla="*/ 1370962 w 12192000"/>
              <a:gd name="connsiteY151" fmla="*/ 2237474 h 2237474"/>
              <a:gd name="connsiteX152" fmla="*/ 1356367 w 12192000"/>
              <a:gd name="connsiteY152" fmla="*/ 2235089 h 2237474"/>
              <a:gd name="connsiteX153" fmla="*/ 1324828 w 12192000"/>
              <a:gd name="connsiteY153" fmla="*/ 2231968 h 2237474"/>
              <a:gd name="connsiteX154" fmla="*/ 1297744 w 12192000"/>
              <a:gd name="connsiteY154" fmla="*/ 2235849 h 2237474"/>
              <a:gd name="connsiteX155" fmla="*/ 1286236 w 12192000"/>
              <a:gd name="connsiteY155" fmla="*/ 2233135 h 2237474"/>
              <a:gd name="connsiteX156" fmla="*/ 1283504 w 12192000"/>
              <a:gd name="connsiteY156" fmla="*/ 2233797 h 2237474"/>
              <a:gd name="connsiteX157" fmla="*/ 1279765 w 12192000"/>
              <a:gd name="connsiteY157" fmla="*/ 2229639 h 2237474"/>
              <a:gd name="connsiteX158" fmla="*/ 1195347 w 12192000"/>
              <a:gd name="connsiteY158" fmla="*/ 2212354 h 2237474"/>
              <a:gd name="connsiteX159" fmla="*/ 970251 w 12192000"/>
              <a:gd name="connsiteY159" fmla="*/ 2221029 h 2237474"/>
              <a:gd name="connsiteX160" fmla="*/ 812914 w 12192000"/>
              <a:gd name="connsiteY160" fmla="*/ 2202752 h 2237474"/>
              <a:gd name="connsiteX161" fmla="*/ 800195 w 12192000"/>
              <a:gd name="connsiteY161" fmla="*/ 2209407 h 2237474"/>
              <a:gd name="connsiteX162" fmla="*/ 784978 w 12192000"/>
              <a:gd name="connsiteY162" fmla="*/ 2212360 h 2237474"/>
              <a:gd name="connsiteX163" fmla="*/ 681987 w 12192000"/>
              <a:gd name="connsiteY163" fmla="*/ 2216757 h 2237474"/>
              <a:gd name="connsiteX164" fmla="*/ 669923 w 12192000"/>
              <a:gd name="connsiteY164" fmla="*/ 2211682 h 2237474"/>
              <a:gd name="connsiteX165" fmla="*/ 648680 w 12192000"/>
              <a:gd name="connsiteY165" fmla="*/ 2206229 h 2237474"/>
              <a:gd name="connsiteX166" fmla="*/ 597225 w 12192000"/>
              <a:gd name="connsiteY166" fmla="*/ 2180999 h 2237474"/>
              <a:gd name="connsiteX167" fmla="*/ 558449 w 12192000"/>
              <a:gd name="connsiteY167" fmla="*/ 2182346 h 2237474"/>
              <a:gd name="connsiteX168" fmla="*/ 550517 w 12192000"/>
              <a:gd name="connsiteY168" fmla="*/ 2182060 h 2237474"/>
              <a:gd name="connsiteX169" fmla="*/ 550309 w 12192000"/>
              <a:gd name="connsiteY169" fmla="*/ 2181825 h 2237474"/>
              <a:gd name="connsiteX170" fmla="*/ 541836 w 12192000"/>
              <a:gd name="connsiteY170" fmla="*/ 2181063 h 2237474"/>
              <a:gd name="connsiteX171" fmla="*/ 536057 w 12192000"/>
              <a:gd name="connsiteY171" fmla="*/ 2181537 h 2237474"/>
              <a:gd name="connsiteX172" fmla="*/ 520671 w 12192000"/>
              <a:gd name="connsiteY172" fmla="*/ 2180980 h 2237474"/>
              <a:gd name="connsiteX173" fmla="*/ 515024 w 12192000"/>
              <a:gd name="connsiteY173" fmla="*/ 2179258 h 2237474"/>
              <a:gd name="connsiteX174" fmla="*/ 512278 w 12192000"/>
              <a:gd name="connsiteY174" fmla="*/ 2176369 h 2237474"/>
              <a:gd name="connsiteX175" fmla="*/ 480419 w 12192000"/>
              <a:gd name="connsiteY175" fmla="*/ 2167807 h 2237474"/>
              <a:gd name="connsiteX176" fmla="*/ 413835 w 12192000"/>
              <a:gd name="connsiteY176" fmla="*/ 2156783 h 2237474"/>
              <a:gd name="connsiteX177" fmla="*/ 376513 w 12192000"/>
              <a:gd name="connsiteY177" fmla="*/ 2154014 h 2237474"/>
              <a:gd name="connsiteX178" fmla="*/ 273386 w 12192000"/>
              <a:gd name="connsiteY178" fmla="*/ 2142551 h 2237474"/>
              <a:gd name="connsiteX179" fmla="*/ 169207 w 12192000"/>
              <a:gd name="connsiteY179" fmla="*/ 2128100 h 2237474"/>
              <a:gd name="connsiteX180" fmla="*/ 93149 w 12192000"/>
              <a:gd name="connsiteY180" fmla="*/ 2105324 h 2237474"/>
              <a:gd name="connsiteX181" fmla="*/ 88109 w 12192000"/>
              <a:gd name="connsiteY181" fmla="*/ 2106704 h 2237474"/>
              <a:gd name="connsiteX182" fmla="*/ 80022 w 12192000"/>
              <a:gd name="connsiteY182" fmla="*/ 2107254 h 2237474"/>
              <a:gd name="connsiteX183" fmla="*/ 79717 w 12192000"/>
              <a:gd name="connsiteY183" fmla="*/ 2107046 h 2237474"/>
              <a:gd name="connsiteX184" fmla="*/ 72352 w 12192000"/>
              <a:gd name="connsiteY184" fmla="*/ 2107991 h 2237474"/>
              <a:gd name="connsiteX185" fmla="*/ 37645 w 12192000"/>
              <a:gd name="connsiteY185" fmla="*/ 2115401 h 2237474"/>
              <a:gd name="connsiteX186" fmla="*/ 4572 w 12192000"/>
              <a:gd name="connsiteY186" fmla="*/ 2111091 h 2237474"/>
              <a:gd name="connsiteX187" fmla="*/ 0 w 12192000"/>
              <a:gd name="connsiteY187" fmla="*/ 2110468 h 2237474"/>
              <a:gd name="connsiteX188" fmla="*/ 0 w 12192000"/>
              <a:gd name="connsiteY18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80071 w 12192000"/>
              <a:gd name="connsiteY110" fmla="*/ 1972988 h 2237474"/>
              <a:gd name="connsiteX111" fmla="*/ 2942858 w 12192000"/>
              <a:gd name="connsiteY111" fmla="*/ 1981367 h 2237474"/>
              <a:gd name="connsiteX112" fmla="*/ 2875436 w 12192000"/>
              <a:gd name="connsiteY112" fmla="*/ 1996977 h 2237474"/>
              <a:gd name="connsiteX113" fmla="*/ 2874892 w 12192000"/>
              <a:gd name="connsiteY113" fmla="*/ 1996085 h 2237474"/>
              <a:gd name="connsiteX114" fmla="*/ 2864145 w 12192000"/>
              <a:gd name="connsiteY114" fmla="*/ 1994061 h 2237474"/>
              <a:gd name="connsiteX115" fmla="*/ 2843662 w 12192000"/>
              <a:gd name="connsiteY115" fmla="*/ 1992498 h 2237474"/>
              <a:gd name="connsiteX116" fmla="*/ 2796128 w 12192000"/>
              <a:gd name="connsiteY116" fmla="*/ 1976403 h 2237474"/>
              <a:gd name="connsiteX117" fmla="*/ 2756784 w 12192000"/>
              <a:gd name="connsiteY117" fmla="*/ 1985116 h 2237474"/>
              <a:gd name="connsiteX118" fmla="*/ 2748833 w 12192000"/>
              <a:gd name="connsiteY118" fmla="*/ 1986323 h 2237474"/>
              <a:gd name="connsiteX119" fmla="*/ 2748661 w 12192000"/>
              <a:gd name="connsiteY119" fmla="*/ 1986122 h 2237474"/>
              <a:gd name="connsiteX120" fmla="*/ 2740251 w 12192000"/>
              <a:gd name="connsiteY120" fmla="*/ 1986946 h 2237474"/>
              <a:gd name="connsiteX121" fmla="*/ 2718916 w 12192000"/>
              <a:gd name="connsiteY121" fmla="*/ 1990867 h 2237474"/>
              <a:gd name="connsiteX122" fmla="*/ 2713522 w 12192000"/>
              <a:gd name="connsiteY122" fmla="*/ 1990173 h 2237474"/>
              <a:gd name="connsiteX123" fmla="*/ 2680597 w 12192000"/>
              <a:gd name="connsiteY123" fmla="*/ 1984996 h 2237474"/>
              <a:gd name="connsiteX124" fmla="*/ 2578178 w 12192000"/>
              <a:gd name="connsiteY124" fmla="*/ 1990531 h 2237474"/>
              <a:gd name="connsiteX125" fmla="*/ 2476147 w 12192000"/>
              <a:gd name="connsiteY125" fmla="*/ 1998305 h 2237474"/>
              <a:gd name="connsiteX126" fmla="*/ 2373568 w 12192000"/>
              <a:gd name="connsiteY126" fmla="*/ 2003219 h 2237474"/>
              <a:gd name="connsiteX127" fmla="*/ 2321399 w 12192000"/>
              <a:gd name="connsiteY127" fmla="*/ 1989467 h 2237474"/>
              <a:gd name="connsiteX128" fmla="*/ 2315525 w 12192000"/>
              <a:gd name="connsiteY128" fmla="*/ 1989708 h 2237474"/>
              <a:gd name="connsiteX129" fmla="*/ 2300792 w 12192000"/>
              <a:gd name="connsiteY129" fmla="*/ 1994290 h 2237474"/>
              <a:gd name="connsiteX130" fmla="*/ 2295469 w 12192000"/>
              <a:gd name="connsiteY130" fmla="*/ 1996659 h 2237474"/>
              <a:gd name="connsiteX131" fmla="*/ 2287219 w 12192000"/>
              <a:gd name="connsiteY131" fmla="*/ 1998750 h 2237474"/>
              <a:gd name="connsiteX132" fmla="*/ 2286948 w 12192000"/>
              <a:gd name="connsiteY132" fmla="*/ 1998596 h 2237474"/>
              <a:gd name="connsiteX133" fmla="*/ 2243069 w 12192000"/>
              <a:gd name="connsiteY133" fmla="*/ 2015111 h 2237474"/>
              <a:gd name="connsiteX134" fmla="*/ 2186609 w 12192000"/>
              <a:gd name="connsiteY134" fmla="*/ 2008263 h 2237474"/>
              <a:gd name="connsiteX135" fmla="*/ 2164831 w 12192000"/>
              <a:gd name="connsiteY135" fmla="*/ 2010143 h 2237474"/>
              <a:gd name="connsiteX136" fmla="*/ 2152836 w 12192000"/>
              <a:gd name="connsiteY136" fmla="*/ 2010048 h 2237474"/>
              <a:gd name="connsiteX137" fmla="*/ 2117102 w 12192000"/>
              <a:gd name="connsiteY137" fmla="*/ 2023004 h 2237474"/>
              <a:gd name="connsiteX138" fmla="*/ 2111935 w 12192000"/>
              <a:gd name="connsiteY138" fmla="*/ 2023163 h 2237474"/>
              <a:gd name="connsiteX139" fmla="*/ 2089991 w 12192000"/>
              <a:gd name="connsiteY139" fmla="*/ 2034193 h 2237474"/>
              <a:gd name="connsiteX140" fmla="*/ 2058061 w 12192000"/>
              <a:gd name="connsiteY140" fmla="*/ 2047942 h 2237474"/>
              <a:gd name="connsiteX141" fmla="*/ 2055737 w 12192000"/>
              <a:gd name="connsiteY141" fmla="*/ 2047704 h 2237474"/>
              <a:gd name="connsiteX142" fmla="*/ 2042244 w 12192000"/>
              <a:gd name="connsiteY142" fmla="*/ 2055560 h 2237474"/>
              <a:gd name="connsiteX143" fmla="*/ 1976224 w 12192000"/>
              <a:gd name="connsiteY143" fmla="*/ 2074257 h 2237474"/>
              <a:gd name="connsiteX144" fmla="*/ 1877728 w 12192000"/>
              <a:gd name="connsiteY144" fmla="*/ 2101004 h 2237474"/>
              <a:gd name="connsiteX145" fmla="*/ 1759056 w 12192000"/>
              <a:gd name="connsiteY145" fmla="*/ 2125608 h 2237474"/>
              <a:gd name="connsiteX146" fmla="*/ 1637948 w 12192000"/>
              <a:gd name="connsiteY146" fmla="*/ 2172597 h 2237474"/>
              <a:gd name="connsiteX147" fmla="*/ 1434549 w 12192000"/>
              <a:gd name="connsiteY147" fmla="*/ 2234522 h 2237474"/>
              <a:gd name="connsiteX148" fmla="*/ 1398481 w 12192000"/>
              <a:gd name="connsiteY148" fmla="*/ 2237074 h 2237474"/>
              <a:gd name="connsiteX149" fmla="*/ 1398407 w 12192000"/>
              <a:gd name="connsiteY149" fmla="*/ 2237095 h 2237474"/>
              <a:gd name="connsiteX150" fmla="*/ 1370962 w 12192000"/>
              <a:gd name="connsiteY150" fmla="*/ 2237474 h 2237474"/>
              <a:gd name="connsiteX151" fmla="*/ 1356367 w 12192000"/>
              <a:gd name="connsiteY151" fmla="*/ 2235089 h 2237474"/>
              <a:gd name="connsiteX152" fmla="*/ 1324828 w 12192000"/>
              <a:gd name="connsiteY152" fmla="*/ 2231968 h 2237474"/>
              <a:gd name="connsiteX153" fmla="*/ 1297744 w 12192000"/>
              <a:gd name="connsiteY153" fmla="*/ 2235849 h 2237474"/>
              <a:gd name="connsiteX154" fmla="*/ 1286236 w 12192000"/>
              <a:gd name="connsiteY154" fmla="*/ 2233135 h 2237474"/>
              <a:gd name="connsiteX155" fmla="*/ 1283504 w 12192000"/>
              <a:gd name="connsiteY155" fmla="*/ 2233797 h 2237474"/>
              <a:gd name="connsiteX156" fmla="*/ 1279765 w 12192000"/>
              <a:gd name="connsiteY156" fmla="*/ 2229639 h 2237474"/>
              <a:gd name="connsiteX157" fmla="*/ 1195347 w 12192000"/>
              <a:gd name="connsiteY157" fmla="*/ 2212354 h 2237474"/>
              <a:gd name="connsiteX158" fmla="*/ 970251 w 12192000"/>
              <a:gd name="connsiteY158" fmla="*/ 2221029 h 2237474"/>
              <a:gd name="connsiteX159" fmla="*/ 812914 w 12192000"/>
              <a:gd name="connsiteY159" fmla="*/ 2202752 h 2237474"/>
              <a:gd name="connsiteX160" fmla="*/ 800195 w 12192000"/>
              <a:gd name="connsiteY160" fmla="*/ 2209407 h 2237474"/>
              <a:gd name="connsiteX161" fmla="*/ 784978 w 12192000"/>
              <a:gd name="connsiteY161" fmla="*/ 2212360 h 2237474"/>
              <a:gd name="connsiteX162" fmla="*/ 681987 w 12192000"/>
              <a:gd name="connsiteY162" fmla="*/ 2216757 h 2237474"/>
              <a:gd name="connsiteX163" fmla="*/ 669923 w 12192000"/>
              <a:gd name="connsiteY163" fmla="*/ 2211682 h 2237474"/>
              <a:gd name="connsiteX164" fmla="*/ 648680 w 12192000"/>
              <a:gd name="connsiteY164" fmla="*/ 2206229 h 2237474"/>
              <a:gd name="connsiteX165" fmla="*/ 597225 w 12192000"/>
              <a:gd name="connsiteY165" fmla="*/ 2180999 h 2237474"/>
              <a:gd name="connsiteX166" fmla="*/ 558449 w 12192000"/>
              <a:gd name="connsiteY166" fmla="*/ 2182346 h 2237474"/>
              <a:gd name="connsiteX167" fmla="*/ 550517 w 12192000"/>
              <a:gd name="connsiteY167" fmla="*/ 2182060 h 2237474"/>
              <a:gd name="connsiteX168" fmla="*/ 550309 w 12192000"/>
              <a:gd name="connsiteY168" fmla="*/ 2181825 h 2237474"/>
              <a:gd name="connsiteX169" fmla="*/ 541836 w 12192000"/>
              <a:gd name="connsiteY169" fmla="*/ 2181063 h 2237474"/>
              <a:gd name="connsiteX170" fmla="*/ 536057 w 12192000"/>
              <a:gd name="connsiteY170" fmla="*/ 2181537 h 2237474"/>
              <a:gd name="connsiteX171" fmla="*/ 520671 w 12192000"/>
              <a:gd name="connsiteY171" fmla="*/ 2180980 h 2237474"/>
              <a:gd name="connsiteX172" fmla="*/ 515024 w 12192000"/>
              <a:gd name="connsiteY172" fmla="*/ 2179258 h 2237474"/>
              <a:gd name="connsiteX173" fmla="*/ 512278 w 12192000"/>
              <a:gd name="connsiteY173" fmla="*/ 2176369 h 2237474"/>
              <a:gd name="connsiteX174" fmla="*/ 480419 w 12192000"/>
              <a:gd name="connsiteY174" fmla="*/ 2167807 h 2237474"/>
              <a:gd name="connsiteX175" fmla="*/ 413835 w 12192000"/>
              <a:gd name="connsiteY175" fmla="*/ 2156783 h 2237474"/>
              <a:gd name="connsiteX176" fmla="*/ 376513 w 12192000"/>
              <a:gd name="connsiteY176" fmla="*/ 2154014 h 2237474"/>
              <a:gd name="connsiteX177" fmla="*/ 273386 w 12192000"/>
              <a:gd name="connsiteY177" fmla="*/ 2142551 h 2237474"/>
              <a:gd name="connsiteX178" fmla="*/ 169207 w 12192000"/>
              <a:gd name="connsiteY178" fmla="*/ 2128100 h 2237474"/>
              <a:gd name="connsiteX179" fmla="*/ 93149 w 12192000"/>
              <a:gd name="connsiteY179" fmla="*/ 2105324 h 2237474"/>
              <a:gd name="connsiteX180" fmla="*/ 88109 w 12192000"/>
              <a:gd name="connsiteY180" fmla="*/ 2106704 h 2237474"/>
              <a:gd name="connsiteX181" fmla="*/ 80022 w 12192000"/>
              <a:gd name="connsiteY181" fmla="*/ 2107254 h 2237474"/>
              <a:gd name="connsiteX182" fmla="*/ 79717 w 12192000"/>
              <a:gd name="connsiteY182" fmla="*/ 2107046 h 2237474"/>
              <a:gd name="connsiteX183" fmla="*/ 72352 w 12192000"/>
              <a:gd name="connsiteY183" fmla="*/ 2107991 h 2237474"/>
              <a:gd name="connsiteX184" fmla="*/ 37645 w 12192000"/>
              <a:gd name="connsiteY184" fmla="*/ 2115401 h 2237474"/>
              <a:gd name="connsiteX185" fmla="*/ 4572 w 12192000"/>
              <a:gd name="connsiteY185" fmla="*/ 2111091 h 2237474"/>
              <a:gd name="connsiteX186" fmla="*/ 0 w 12192000"/>
              <a:gd name="connsiteY186" fmla="*/ 2110468 h 2237474"/>
              <a:gd name="connsiteX187" fmla="*/ 0 w 12192000"/>
              <a:gd name="connsiteY18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64145 w 12192000"/>
              <a:gd name="connsiteY113" fmla="*/ 1994061 h 2237474"/>
              <a:gd name="connsiteX114" fmla="*/ 2843662 w 12192000"/>
              <a:gd name="connsiteY114" fmla="*/ 1992498 h 2237474"/>
              <a:gd name="connsiteX115" fmla="*/ 2796128 w 12192000"/>
              <a:gd name="connsiteY115" fmla="*/ 1976403 h 2237474"/>
              <a:gd name="connsiteX116" fmla="*/ 2756784 w 12192000"/>
              <a:gd name="connsiteY116" fmla="*/ 1985116 h 2237474"/>
              <a:gd name="connsiteX117" fmla="*/ 2748833 w 12192000"/>
              <a:gd name="connsiteY117" fmla="*/ 1986323 h 2237474"/>
              <a:gd name="connsiteX118" fmla="*/ 2748661 w 12192000"/>
              <a:gd name="connsiteY118" fmla="*/ 1986122 h 2237474"/>
              <a:gd name="connsiteX119" fmla="*/ 2740251 w 12192000"/>
              <a:gd name="connsiteY119" fmla="*/ 1986946 h 2237474"/>
              <a:gd name="connsiteX120" fmla="*/ 2718916 w 12192000"/>
              <a:gd name="connsiteY120" fmla="*/ 1990867 h 2237474"/>
              <a:gd name="connsiteX121" fmla="*/ 2713522 w 12192000"/>
              <a:gd name="connsiteY121" fmla="*/ 1990173 h 2237474"/>
              <a:gd name="connsiteX122" fmla="*/ 2680597 w 12192000"/>
              <a:gd name="connsiteY122" fmla="*/ 1984996 h 2237474"/>
              <a:gd name="connsiteX123" fmla="*/ 2578178 w 12192000"/>
              <a:gd name="connsiteY123" fmla="*/ 1990531 h 2237474"/>
              <a:gd name="connsiteX124" fmla="*/ 2476147 w 12192000"/>
              <a:gd name="connsiteY124" fmla="*/ 1998305 h 2237474"/>
              <a:gd name="connsiteX125" fmla="*/ 2373568 w 12192000"/>
              <a:gd name="connsiteY125" fmla="*/ 2003219 h 2237474"/>
              <a:gd name="connsiteX126" fmla="*/ 2321399 w 12192000"/>
              <a:gd name="connsiteY126" fmla="*/ 1989467 h 2237474"/>
              <a:gd name="connsiteX127" fmla="*/ 2315525 w 12192000"/>
              <a:gd name="connsiteY127" fmla="*/ 1989708 h 2237474"/>
              <a:gd name="connsiteX128" fmla="*/ 2300792 w 12192000"/>
              <a:gd name="connsiteY128" fmla="*/ 1994290 h 2237474"/>
              <a:gd name="connsiteX129" fmla="*/ 2295469 w 12192000"/>
              <a:gd name="connsiteY129" fmla="*/ 1996659 h 2237474"/>
              <a:gd name="connsiteX130" fmla="*/ 2287219 w 12192000"/>
              <a:gd name="connsiteY130" fmla="*/ 1998750 h 2237474"/>
              <a:gd name="connsiteX131" fmla="*/ 2286948 w 12192000"/>
              <a:gd name="connsiteY131" fmla="*/ 1998596 h 2237474"/>
              <a:gd name="connsiteX132" fmla="*/ 2243069 w 12192000"/>
              <a:gd name="connsiteY132" fmla="*/ 2015111 h 2237474"/>
              <a:gd name="connsiteX133" fmla="*/ 2186609 w 12192000"/>
              <a:gd name="connsiteY133" fmla="*/ 2008263 h 2237474"/>
              <a:gd name="connsiteX134" fmla="*/ 2164831 w 12192000"/>
              <a:gd name="connsiteY134" fmla="*/ 2010143 h 2237474"/>
              <a:gd name="connsiteX135" fmla="*/ 2152836 w 12192000"/>
              <a:gd name="connsiteY135" fmla="*/ 2010048 h 2237474"/>
              <a:gd name="connsiteX136" fmla="*/ 2117102 w 12192000"/>
              <a:gd name="connsiteY136" fmla="*/ 2023004 h 2237474"/>
              <a:gd name="connsiteX137" fmla="*/ 2111935 w 12192000"/>
              <a:gd name="connsiteY137" fmla="*/ 2023163 h 2237474"/>
              <a:gd name="connsiteX138" fmla="*/ 2089991 w 12192000"/>
              <a:gd name="connsiteY138" fmla="*/ 2034193 h 2237474"/>
              <a:gd name="connsiteX139" fmla="*/ 2058061 w 12192000"/>
              <a:gd name="connsiteY139" fmla="*/ 2047942 h 2237474"/>
              <a:gd name="connsiteX140" fmla="*/ 2055737 w 12192000"/>
              <a:gd name="connsiteY140" fmla="*/ 2047704 h 2237474"/>
              <a:gd name="connsiteX141" fmla="*/ 2042244 w 12192000"/>
              <a:gd name="connsiteY141" fmla="*/ 2055560 h 2237474"/>
              <a:gd name="connsiteX142" fmla="*/ 1976224 w 12192000"/>
              <a:gd name="connsiteY142" fmla="*/ 2074257 h 2237474"/>
              <a:gd name="connsiteX143" fmla="*/ 1877728 w 12192000"/>
              <a:gd name="connsiteY143" fmla="*/ 2101004 h 2237474"/>
              <a:gd name="connsiteX144" fmla="*/ 1759056 w 12192000"/>
              <a:gd name="connsiteY144" fmla="*/ 2125608 h 2237474"/>
              <a:gd name="connsiteX145" fmla="*/ 1637948 w 12192000"/>
              <a:gd name="connsiteY145" fmla="*/ 2172597 h 2237474"/>
              <a:gd name="connsiteX146" fmla="*/ 1434549 w 12192000"/>
              <a:gd name="connsiteY146" fmla="*/ 2234522 h 2237474"/>
              <a:gd name="connsiteX147" fmla="*/ 1398481 w 12192000"/>
              <a:gd name="connsiteY147" fmla="*/ 2237074 h 2237474"/>
              <a:gd name="connsiteX148" fmla="*/ 1398407 w 12192000"/>
              <a:gd name="connsiteY148" fmla="*/ 2237095 h 2237474"/>
              <a:gd name="connsiteX149" fmla="*/ 1370962 w 12192000"/>
              <a:gd name="connsiteY149" fmla="*/ 2237474 h 2237474"/>
              <a:gd name="connsiteX150" fmla="*/ 1356367 w 12192000"/>
              <a:gd name="connsiteY150" fmla="*/ 2235089 h 2237474"/>
              <a:gd name="connsiteX151" fmla="*/ 1324828 w 12192000"/>
              <a:gd name="connsiteY151" fmla="*/ 2231968 h 2237474"/>
              <a:gd name="connsiteX152" fmla="*/ 1297744 w 12192000"/>
              <a:gd name="connsiteY152" fmla="*/ 2235849 h 2237474"/>
              <a:gd name="connsiteX153" fmla="*/ 1286236 w 12192000"/>
              <a:gd name="connsiteY153" fmla="*/ 2233135 h 2237474"/>
              <a:gd name="connsiteX154" fmla="*/ 1283504 w 12192000"/>
              <a:gd name="connsiteY154" fmla="*/ 2233797 h 2237474"/>
              <a:gd name="connsiteX155" fmla="*/ 1279765 w 12192000"/>
              <a:gd name="connsiteY155" fmla="*/ 2229639 h 2237474"/>
              <a:gd name="connsiteX156" fmla="*/ 1195347 w 12192000"/>
              <a:gd name="connsiteY156" fmla="*/ 2212354 h 2237474"/>
              <a:gd name="connsiteX157" fmla="*/ 970251 w 12192000"/>
              <a:gd name="connsiteY157" fmla="*/ 2221029 h 2237474"/>
              <a:gd name="connsiteX158" fmla="*/ 812914 w 12192000"/>
              <a:gd name="connsiteY158" fmla="*/ 2202752 h 2237474"/>
              <a:gd name="connsiteX159" fmla="*/ 800195 w 12192000"/>
              <a:gd name="connsiteY159" fmla="*/ 2209407 h 2237474"/>
              <a:gd name="connsiteX160" fmla="*/ 784978 w 12192000"/>
              <a:gd name="connsiteY160" fmla="*/ 2212360 h 2237474"/>
              <a:gd name="connsiteX161" fmla="*/ 681987 w 12192000"/>
              <a:gd name="connsiteY161" fmla="*/ 2216757 h 2237474"/>
              <a:gd name="connsiteX162" fmla="*/ 669923 w 12192000"/>
              <a:gd name="connsiteY162" fmla="*/ 2211682 h 2237474"/>
              <a:gd name="connsiteX163" fmla="*/ 648680 w 12192000"/>
              <a:gd name="connsiteY163" fmla="*/ 2206229 h 2237474"/>
              <a:gd name="connsiteX164" fmla="*/ 597225 w 12192000"/>
              <a:gd name="connsiteY164" fmla="*/ 2180999 h 2237474"/>
              <a:gd name="connsiteX165" fmla="*/ 558449 w 12192000"/>
              <a:gd name="connsiteY165" fmla="*/ 2182346 h 2237474"/>
              <a:gd name="connsiteX166" fmla="*/ 550517 w 12192000"/>
              <a:gd name="connsiteY166" fmla="*/ 2182060 h 2237474"/>
              <a:gd name="connsiteX167" fmla="*/ 550309 w 12192000"/>
              <a:gd name="connsiteY167" fmla="*/ 2181825 h 2237474"/>
              <a:gd name="connsiteX168" fmla="*/ 541836 w 12192000"/>
              <a:gd name="connsiteY168" fmla="*/ 2181063 h 2237474"/>
              <a:gd name="connsiteX169" fmla="*/ 536057 w 12192000"/>
              <a:gd name="connsiteY169" fmla="*/ 2181537 h 2237474"/>
              <a:gd name="connsiteX170" fmla="*/ 520671 w 12192000"/>
              <a:gd name="connsiteY170" fmla="*/ 2180980 h 2237474"/>
              <a:gd name="connsiteX171" fmla="*/ 515024 w 12192000"/>
              <a:gd name="connsiteY171" fmla="*/ 2179258 h 2237474"/>
              <a:gd name="connsiteX172" fmla="*/ 512278 w 12192000"/>
              <a:gd name="connsiteY172" fmla="*/ 2176369 h 2237474"/>
              <a:gd name="connsiteX173" fmla="*/ 480419 w 12192000"/>
              <a:gd name="connsiteY173" fmla="*/ 2167807 h 2237474"/>
              <a:gd name="connsiteX174" fmla="*/ 413835 w 12192000"/>
              <a:gd name="connsiteY174" fmla="*/ 2156783 h 2237474"/>
              <a:gd name="connsiteX175" fmla="*/ 376513 w 12192000"/>
              <a:gd name="connsiteY175" fmla="*/ 2154014 h 2237474"/>
              <a:gd name="connsiteX176" fmla="*/ 273386 w 12192000"/>
              <a:gd name="connsiteY176" fmla="*/ 2142551 h 2237474"/>
              <a:gd name="connsiteX177" fmla="*/ 169207 w 12192000"/>
              <a:gd name="connsiteY177" fmla="*/ 2128100 h 2237474"/>
              <a:gd name="connsiteX178" fmla="*/ 93149 w 12192000"/>
              <a:gd name="connsiteY178" fmla="*/ 2105324 h 2237474"/>
              <a:gd name="connsiteX179" fmla="*/ 88109 w 12192000"/>
              <a:gd name="connsiteY179" fmla="*/ 2106704 h 2237474"/>
              <a:gd name="connsiteX180" fmla="*/ 80022 w 12192000"/>
              <a:gd name="connsiteY180" fmla="*/ 2107254 h 2237474"/>
              <a:gd name="connsiteX181" fmla="*/ 79717 w 12192000"/>
              <a:gd name="connsiteY181" fmla="*/ 2107046 h 2237474"/>
              <a:gd name="connsiteX182" fmla="*/ 72352 w 12192000"/>
              <a:gd name="connsiteY182" fmla="*/ 2107991 h 2237474"/>
              <a:gd name="connsiteX183" fmla="*/ 37645 w 12192000"/>
              <a:gd name="connsiteY183" fmla="*/ 2115401 h 2237474"/>
              <a:gd name="connsiteX184" fmla="*/ 4572 w 12192000"/>
              <a:gd name="connsiteY184" fmla="*/ 2111091 h 2237474"/>
              <a:gd name="connsiteX185" fmla="*/ 0 w 12192000"/>
              <a:gd name="connsiteY185" fmla="*/ 2110468 h 2237474"/>
              <a:gd name="connsiteX186" fmla="*/ 0 w 12192000"/>
              <a:gd name="connsiteY18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64145 w 12192000"/>
              <a:gd name="connsiteY113" fmla="*/ 1994061 h 2237474"/>
              <a:gd name="connsiteX114" fmla="*/ 2843662 w 12192000"/>
              <a:gd name="connsiteY114" fmla="*/ 1992498 h 2237474"/>
              <a:gd name="connsiteX115" fmla="*/ 2796128 w 12192000"/>
              <a:gd name="connsiteY115" fmla="*/ 1976403 h 2237474"/>
              <a:gd name="connsiteX116" fmla="*/ 2756784 w 12192000"/>
              <a:gd name="connsiteY116" fmla="*/ 1985116 h 2237474"/>
              <a:gd name="connsiteX117" fmla="*/ 2748833 w 12192000"/>
              <a:gd name="connsiteY117" fmla="*/ 1986323 h 2237474"/>
              <a:gd name="connsiteX118" fmla="*/ 2748661 w 12192000"/>
              <a:gd name="connsiteY118" fmla="*/ 1986122 h 2237474"/>
              <a:gd name="connsiteX119" fmla="*/ 2718916 w 12192000"/>
              <a:gd name="connsiteY119" fmla="*/ 1990867 h 2237474"/>
              <a:gd name="connsiteX120" fmla="*/ 2713522 w 12192000"/>
              <a:gd name="connsiteY120" fmla="*/ 1990173 h 2237474"/>
              <a:gd name="connsiteX121" fmla="*/ 2680597 w 12192000"/>
              <a:gd name="connsiteY121" fmla="*/ 1984996 h 2237474"/>
              <a:gd name="connsiteX122" fmla="*/ 2578178 w 12192000"/>
              <a:gd name="connsiteY122" fmla="*/ 1990531 h 2237474"/>
              <a:gd name="connsiteX123" fmla="*/ 2476147 w 12192000"/>
              <a:gd name="connsiteY123" fmla="*/ 1998305 h 2237474"/>
              <a:gd name="connsiteX124" fmla="*/ 2373568 w 12192000"/>
              <a:gd name="connsiteY124" fmla="*/ 2003219 h 2237474"/>
              <a:gd name="connsiteX125" fmla="*/ 2321399 w 12192000"/>
              <a:gd name="connsiteY125" fmla="*/ 1989467 h 2237474"/>
              <a:gd name="connsiteX126" fmla="*/ 2315525 w 12192000"/>
              <a:gd name="connsiteY126" fmla="*/ 1989708 h 2237474"/>
              <a:gd name="connsiteX127" fmla="*/ 2300792 w 12192000"/>
              <a:gd name="connsiteY127" fmla="*/ 1994290 h 2237474"/>
              <a:gd name="connsiteX128" fmla="*/ 2295469 w 12192000"/>
              <a:gd name="connsiteY128" fmla="*/ 1996659 h 2237474"/>
              <a:gd name="connsiteX129" fmla="*/ 2287219 w 12192000"/>
              <a:gd name="connsiteY129" fmla="*/ 1998750 h 2237474"/>
              <a:gd name="connsiteX130" fmla="*/ 2286948 w 12192000"/>
              <a:gd name="connsiteY130" fmla="*/ 1998596 h 2237474"/>
              <a:gd name="connsiteX131" fmla="*/ 2243069 w 12192000"/>
              <a:gd name="connsiteY131" fmla="*/ 2015111 h 2237474"/>
              <a:gd name="connsiteX132" fmla="*/ 2186609 w 12192000"/>
              <a:gd name="connsiteY132" fmla="*/ 2008263 h 2237474"/>
              <a:gd name="connsiteX133" fmla="*/ 2164831 w 12192000"/>
              <a:gd name="connsiteY133" fmla="*/ 2010143 h 2237474"/>
              <a:gd name="connsiteX134" fmla="*/ 2152836 w 12192000"/>
              <a:gd name="connsiteY134" fmla="*/ 2010048 h 2237474"/>
              <a:gd name="connsiteX135" fmla="*/ 2117102 w 12192000"/>
              <a:gd name="connsiteY135" fmla="*/ 2023004 h 2237474"/>
              <a:gd name="connsiteX136" fmla="*/ 2111935 w 12192000"/>
              <a:gd name="connsiteY136" fmla="*/ 2023163 h 2237474"/>
              <a:gd name="connsiteX137" fmla="*/ 2089991 w 12192000"/>
              <a:gd name="connsiteY137" fmla="*/ 2034193 h 2237474"/>
              <a:gd name="connsiteX138" fmla="*/ 2058061 w 12192000"/>
              <a:gd name="connsiteY138" fmla="*/ 2047942 h 2237474"/>
              <a:gd name="connsiteX139" fmla="*/ 2055737 w 12192000"/>
              <a:gd name="connsiteY139" fmla="*/ 2047704 h 2237474"/>
              <a:gd name="connsiteX140" fmla="*/ 2042244 w 12192000"/>
              <a:gd name="connsiteY140" fmla="*/ 2055560 h 2237474"/>
              <a:gd name="connsiteX141" fmla="*/ 1976224 w 12192000"/>
              <a:gd name="connsiteY141" fmla="*/ 2074257 h 2237474"/>
              <a:gd name="connsiteX142" fmla="*/ 1877728 w 12192000"/>
              <a:gd name="connsiteY142" fmla="*/ 2101004 h 2237474"/>
              <a:gd name="connsiteX143" fmla="*/ 1759056 w 12192000"/>
              <a:gd name="connsiteY143" fmla="*/ 2125608 h 2237474"/>
              <a:gd name="connsiteX144" fmla="*/ 1637948 w 12192000"/>
              <a:gd name="connsiteY144" fmla="*/ 2172597 h 2237474"/>
              <a:gd name="connsiteX145" fmla="*/ 1434549 w 12192000"/>
              <a:gd name="connsiteY145" fmla="*/ 2234522 h 2237474"/>
              <a:gd name="connsiteX146" fmla="*/ 1398481 w 12192000"/>
              <a:gd name="connsiteY146" fmla="*/ 2237074 h 2237474"/>
              <a:gd name="connsiteX147" fmla="*/ 1398407 w 12192000"/>
              <a:gd name="connsiteY147" fmla="*/ 2237095 h 2237474"/>
              <a:gd name="connsiteX148" fmla="*/ 1370962 w 12192000"/>
              <a:gd name="connsiteY148" fmla="*/ 2237474 h 2237474"/>
              <a:gd name="connsiteX149" fmla="*/ 1356367 w 12192000"/>
              <a:gd name="connsiteY149" fmla="*/ 2235089 h 2237474"/>
              <a:gd name="connsiteX150" fmla="*/ 1324828 w 12192000"/>
              <a:gd name="connsiteY150" fmla="*/ 2231968 h 2237474"/>
              <a:gd name="connsiteX151" fmla="*/ 1297744 w 12192000"/>
              <a:gd name="connsiteY151" fmla="*/ 2235849 h 2237474"/>
              <a:gd name="connsiteX152" fmla="*/ 1286236 w 12192000"/>
              <a:gd name="connsiteY152" fmla="*/ 2233135 h 2237474"/>
              <a:gd name="connsiteX153" fmla="*/ 1283504 w 12192000"/>
              <a:gd name="connsiteY153" fmla="*/ 2233797 h 2237474"/>
              <a:gd name="connsiteX154" fmla="*/ 1279765 w 12192000"/>
              <a:gd name="connsiteY154" fmla="*/ 2229639 h 2237474"/>
              <a:gd name="connsiteX155" fmla="*/ 1195347 w 12192000"/>
              <a:gd name="connsiteY155" fmla="*/ 2212354 h 2237474"/>
              <a:gd name="connsiteX156" fmla="*/ 970251 w 12192000"/>
              <a:gd name="connsiteY156" fmla="*/ 2221029 h 2237474"/>
              <a:gd name="connsiteX157" fmla="*/ 812914 w 12192000"/>
              <a:gd name="connsiteY157" fmla="*/ 2202752 h 2237474"/>
              <a:gd name="connsiteX158" fmla="*/ 800195 w 12192000"/>
              <a:gd name="connsiteY158" fmla="*/ 2209407 h 2237474"/>
              <a:gd name="connsiteX159" fmla="*/ 784978 w 12192000"/>
              <a:gd name="connsiteY159" fmla="*/ 2212360 h 2237474"/>
              <a:gd name="connsiteX160" fmla="*/ 681987 w 12192000"/>
              <a:gd name="connsiteY160" fmla="*/ 2216757 h 2237474"/>
              <a:gd name="connsiteX161" fmla="*/ 669923 w 12192000"/>
              <a:gd name="connsiteY161" fmla="*/ 2211682 h 2237474"/>
              <a:gd name="connsiteX162" fmla="*/ 648680 w 12192000"/>
              <a:gd name="connsiteY162" fmla="*/ 2206229 h 2237474"/>
              <a:gd name="connsiteX163" fmla="*/ 597225 w 12192000"/>
              <a:gd name="connsiteY163" fmla="*/ 2180999 h 2237474"/>
              <a:gd name="connsiteX164" fmla="*/ 558449 w 12192000"/>
              <a:gd name="connsiteY164" fmla="*/ 2182346 h 2237474"/>
              <a:gd name="connsiteX165" fmla="*/ 550517 w 12192000"/>
              <a:gd name="connsiteY165" fmla="*/ 2182060 h 2237474"/>
              <a:gd name="connsiteX166" fmla="*/ 550309 w 12192000"/>
              <a:gd name="connsiteY166" fmla="*/ 2181825 h 2237474"/>
              <a:gd name="connsiteX167" fmla="*/ 541836 w 12192000"/>
              <a:gd name="connsiteY167" fmla="*/ 2181063 h 2237474"/>
              <a:gd name="connsiteX168" fmla="*/ 536057 w 12192000"/>
              <a:gd name="connsiteY168" fmla="*/ 2181537 h 2237474"/>
              <a:gd name="connsiteX169" fmla="*/ 520671 w 12192000"/>
              <a:gd name="connsiteY169" fmla="*/ 2180980 h 2237474"/>
              <a:gd name="connsiteX170" fmla="*/ 515024 w 12192000"/>
              <a:gd name="connsiteY170" fmla="*/ 2179258 h 2237474"/>
              <a:gd name="connsiteX171" fmla="*/ 512278 w 12192000"/>
              <a:gd name="connsiteY171" fmla="*/ 2176369 h 2237474"/>
              <a:gd name="connsiteX172" fmla="*/ 480419 w 12192000"/>
              <a:gd name="connsiteY172" fmla="*/ 2167807 h 2237474"/>
              <a:gd name="connsiteX173" fmla="*/ 413835 w 12192000"/>
              <a:gd name="connsiteY173" fmla="*/ 2156783 h 2237474"/>
              <a:gd name="connsiteX174" fmla="*/ 376513 w 12192000"/>
              <a:gd name="connsiteY174" fmla="*/ 2154014 h 2237474"/>
              <a:gd name="connsiteX175" fmla="*/ 273386 w 12192000"/>
              <a:gd name="connsiteY175" fmla="*/ 2142551 h 2237474"/>
              <a:gd name="connsiteX176" fmla="*/ 169207 w 12192000"/>
              <a:gd name="connsiteY176" fmla="*/ 2128100 h 2237474"/>
              <a:gd name="connsiteX177" fmla="*/ 93149 w 12192000"/>
              <a:gd name="connsiteY177" fmla="*/ 2105324 h 2237474"/>
              <a:gd name="connsiteX178" fmla="*/ 88109 w 12192000"/>
              <a:gd name="connsiteY178" fmla="*/ 2106704 h 2237474"/>
              <a:gd name="connsiteX179" fmla="*/ 80022 w 12192000"/>
              <a:gd name="connsiteY179" fmla="*/ 2107254 h 2237474"/>
              <a:gd name="connsiteX180" fmla="*/ 79717 w 12192000"/>
              <a:gd name="connsiteY180" fmla="*/ 2107046 h 2237474"/>
              <a:gd name="connsiteX181" fmla="*/ 72352 w 12192000"/>
              <a:gd name="connsiteY181" fmla="*/ 2107991 h 2237474"/>
              <a:gd name="connsiteX182" fmla="*/ 37645 w 12192000"/>
              <a:gd name="connsiteY182" fmla="*/ 2115401 h 2237474"/>
              <a:gd name="connsiteX183" fmla="*/ 4572 w 12192000"/>
              <a:gd name="connsiteY183" fmla="*/ 2111091 h 2237474"/>
              <a:gd name="connsiteX184" fmla="*/ 0 w 12192000"/>
              <a:gd name="connsiteY184" fmla="*/ 2110468 h 2237474"/>
              <a:gd name="connsiteX185" fmla="*/ 0 w 12192000"/>
              <a:gd name="connsiteY18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21399 w 12192000"/>
              <a:gd name="connsiteY124" fmla="*/ 1989467 h 2237474"/>
              <a:gd name="connsiteX125" fmla="*/ 2315525 w 12192000"/>
              <a:gd name="connsiteY125" fmla="*/ 1989708 h 2237474"/>
              <a:gd name="connsiteX126" fmla="*/ 2300792 w 12192000"/>
              <a:gd name="connsiteY126" fmla="*/ 1994290 h 2237474"/>
              <a:gd name="connsiteX127" fmla="*/ 2295469 w 12192000"/>
              <a:gd name="connsiteY127" fmla="*/ 1996659 h 2237474"/>
              <a:gd name="connsiteX128" fmla="*/ 2287219 w 12192000"/>
              <a:gd name="connsiteY128" fmla="*/ 1998750 h 2237474"/>
              <a:gd name="connsiteX129" fmla="*/ 2286948 w 12192000"/>
              <a:gd name="connsiteY129" fmla="*/ 1998596 h 2237474"/>
              <a:gd name="connsiteX130" fmla="*/ 2243069 w 12192000"/>
              <a:gd name="connsiteY130" fmla="*/ 2015111 h 2237474"/>
              <a:gd name="connsiteX131" fmla="*/ 2186609 w 12192000"/>
              <a:gd name="connsiteY131" fmla="*/ 2008263 h 2237474"/>
              <a:gd name="connsiteX132" fmla="*/ 2164831 w 12192000"/>
              <a:gd name="connsiteY132" fmla="*/ 2010143 h 2237474"/>
              <a:gd name="connsiteX133" fmla="*/ 2152836 w 12192000"/>
              <a:gd name="connsiteY133" fmla="*/ 2010048 h 2237474"/>
              <a:gd name="connsiteX134" fmla="*/ 2117102 w 12192000"/>
              <a:gd name="connsiteY134" fmla="*/ 2023004 h 2237474"/>
              <a:gd name="connsiteX135" fmla="*/ 2111935 w 12192000"/>
              <a:gd name="connsiteY135" fmla="*/ 2023163 h 2237474"/>
              <a:gd name="connsiteX136" fmla="*/ 2089991 w 12192000"/>
              <a:gd name="connsiteY136" fmla="*/ 2034193 h 2237474"/>
              <a:gd name="connsiteX137" fmla="*/ 2058061 w 12192000"/>
              <a:gd name="connsiteY137" fmla="*/ 2047942 h 2237474"/>
              <a:gd name="connsiteX138" fmla="*/ 2055737 w 12192000"/>
              <a:gd name="connsiteY138" fmla="*/ 2047704 h 2237474"/>
              <a:gd name="connsiteX139" fmla="*/ 2042244 w 12192000"/>
              <a:gd name="connsiteY139" fmla="*/ 2055560 h 2237474"/>
              <a:gd name="connsiteX140" fmla="*/ 1976224 w 12192000"/>
              <a:gd name="connsiteY140" fmla="*/ 2074257 h 2237474"/>
              <a:gd name="connsiteX141" fmla="*/ 1877728 w 12192000"/>
              <a:gd name="connsiteY141" fmla="*/ 2101004 h 2237474"/>
              <a:gd name="connsiteX142" fmla="*/ 1759056 w 12192000"/>
              <a:gd name="connsiteY142" fmla="*/ 2125608 h 2237474"/>
              <a:gd name="connsiteX143" fmla="*/ 1637948 w 12192000"/>
              <a:gd name="connsiteY143" fmla="*/ 2172597 h 2237474"/>
              <a:gd name="connsiteX144" fmla="*/ 1434549 w 12192000"/>
              <a:gd name="connsiteY144" fmla="*/ 2234522 h 2237474"/>
              <a:gd name="connsiteX145" fmla="*/ 1398481 w 12192000"/>
              <a:gd name="connsiteY145" fmla="*/ 2237074 h 2237474"/>
              <a:gd name="connsiteX146" fmla="*/ 1398407 w 12192000"/>
              <a:gd name="connsiteY146" fmla="*/ 2237095 h 2237474"/>
              <a:gd name="connsiteX147" fmla="*/ 1370962 w 12192000"/>
              <a:gd name="connsiteY147" fmla="*/ 2237474 h 2237474"/>
              <a:gd name="connsiteX148" fmla="*/ 1356367 w 12192000"/>
              <a:gd name="connsiteY148" fmla="*/ 2235089 h 2237474"/>
              <a:gd name="connsiteX149" fmla="*/ 1324828 w 12192000"/>
              <a:gd name="connsiteY149" fmla="*/ 2231968 h 2237474"/>
              <a:gd name="connsiteX150" fmla="*/ 1297744 w 12192000"/>
              <a:gd name="connsiteY150" fmla="*/ 2235849 h 2237474"/>
              <a:gd name="connsiteX151" fmla="*/ 1286236 w 12192000"/>
              <a:gd name="connsiteY151" fmla="*/ 2233135 h 2237474"/>
              <a:gd name="connsiteX152" fmla="*/ 1283504 w 12192000"/>
              <a:gd name="connsiteY152" fmla="*/ 2233797 h 2237474"/>
              <a:gd name="connsiteX153" fmla="*/ 1279765 w 12192000"/>
              <a:gd name="connsiteY153" fmla="*/ 2229639 h 2237474"/>
              <a:gd name="connsiteX154" fmla="*/ 1195347 w 12192000"/>
              <a:gd name="connsiteY154" fmla="*/ 2212354 h 2237474"/>
              <a:gd name="connsiteX155" fmla="*/ 970251 w 12192000"/>
              <a:gd name="connsiteY155" fmla="*/ 2221029 h 2237474"/>
              <a:gd name="connsiteX156" fmla="*/ 812914 w 12192000"/>
              <a:gd name="connsiteY156" fmla="*/ 2202752 h 2237474"/>
              <a:gd name="connsiteX157" fmla="*/ 800195 w 12192000"/>
              <a:gd name="connsiteY157" fmla="*/ 2209407 h 2237474"/>
              <a:gd name="connsiteX158" fmla="*/ 784978 w 12192000"/>
              <a:gd name="connsiteY158" fmla="*/ 2212360 h 2237474"/>
              <a:gd name="connsiteX159" fmla="*/ 681987 w 12192000"/>
              <a:gd name="connsiteY159" fmla="*/ 2216757 h 2237474"/>
              <a:gd name="connsiteX160" fmla="*/ 669923 w 12192000"/>
              <a:gd name="connsiteY160" fmla="*/ 2211682 h 2237474"/>
              <a:gd name="connsiteX161" fmla="*/ 648680 w 12192000"/>
              <a:gd name="connsiteY161" fmla="*/ 2206229 h 2237474"/>
              <a:gd name="connsiteX162" fmla="*/ 597225 w 12192000"/>
              <a:gd name="connsiteY162" fmla="*/ 2180999 h 2237474"/>
              <a:gd name="connsiteX163" fmla="*/ 558449 w 12192000"/>
              <a:gd name="connsiteY163" fmla="*/ 2182346 h 2237474"/>
              <a:gd name="connsiteX164" fmla="*/ 550517 w 12192000"/>
              <a:gd name="connsiteY164" fmla="*/ 2182060 h 2237474"/>
              <a:gd name="connsiteX165" fmla="*/ 550309 w 12192000"/>
              <a:gd name="connsiteY165" fmla="*/ 2181825 h 2237474"/>
              <a:gd name="connsiteX166" fmla="*/ 541836 w 12192000"/>
              <a:gd name="connsiteY166" fmla="*/ 2181063 h 2237474"/>
              <a:gd name="connsiteX167" fmla="*/ 536057 w 12192000"/>
              <a:gd name="connsiteY167" fmla="*/ 2181537 h 2237474"/>
              <a:gd name="connsiteX168" fmla="*/ 520671 w 12192000"/>
              <a:gd name="connsiteY168" fmla="*/ 2180980 h 2237474"/>
              <a:gd name="connsiteX169" fmla="*/ 515024 w 12192000"/>
              <a:gd name="connsiteY169" fmla="*/ 2179258 h 2237474"/>
              <a:gd name="connsiteX170" fmla="*/ 512278 w 12192000"/>
              <a:gd name="connsiteY170" fmla="*/ 2176369 h 2237474"/>
              <a:gd name="connsiteX171" fmla="*/ 480419 w 12192000"/>
              <a:gd name="connsiteY171" fmla="*/ 2167807 h 2237474"/>
              <a:gd name="connsiteX172" fmla="*/ 413835 w 12192000"/>
              <a:gd name="connsiteY172" fmla="*/ 2156783 h 2237474"/>
              <a:gd name="connsiteX173" fmla="*/ 376513 w 12192000"/>
              <a:gd name="connsiteY173" fmla="*/ 2154014 h 2237474"/>
              <a:gd name="connsiteX174" fmla="*/ 273386 w 12192000"/>
              <a:gd name="connsiteY174" fmla="*/ 2142551 h 2237474"/>
              <a:gd name="connsiteX175" fmla="*/ 169207 w 12192000"/>
              <a:gd name="connsiteY175" fmla="*/ 2128100 h 2237474"/>
              <a:gd name="connsiteX176" fmla="*/ 93149 w 12192000"/>
              <a:gd name="connsiteY176" fmla="*/ 2105324 h 2237474"/>
              <a:gd name="connsiteX177" fmla="*/ 88109 w 12192000"/>
              <a:gd name="connsiteY177" fmla="*/ 2106704 h 2237474"/>
              <a:gd name="connsiteX178" fmla="*/ 80022 w 12192000"/>
              <a:gd name="connsiteY178" fmla="*/ 2107254 h 2237474"/>
              <a:gd name="connsiteX179" fmla="*/ 79717 w 12192000"/>
              <a:gd name="connsiteY179" fmla="*/ 2107046 h 2237474"/>
              <a:gd name="connsiteX180" fmla="*/ 72352 w 12192000"/>
              <a:gd name="connsiteY180" fmla="*/ 2107991 h 2237474"/>
              <a:gd name="connsiteX181" fmla="*/ 37645 w 12192000"/>
              <a:gd name="connsiteY181" fmla="*/ 2115401 h 2237474"/>
              <a:gd name="connsiteX182" fmla="*/ 4572 w 12192000"/>
              <a:gd name="connsiteY182" fmla="*/ 2111091 h 2237474"/>
              <a:gd name="connsiteX183" fmla="*/ 0 w 12192000"/>
              <a:gd name="connsiteY183" fmla="*/ 2110468 h 2237474"/>
              <a:gd name="connsiteX184" fmla="*/ 0 w 12192000"/>
              <a:gd name="connsiteY18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21399 w 12192000"/>
              <a:gd name="connsiteY124" fmla="*/ 1989467 h 2237474"/>
              <a:gd name="connsiteX125" fmla="*/ 2315525 w 12192000"/>
              <a:gd name="connsiteY125" fmla="*/ 1989708 h 2237474"/>
              <a:gd name="connsiteX126" fmla="*/ 2300792 w 12192000"/>
              <a:gd name="connsiteY126" fmla="*/ 1994290 h 2237474"/>
              <a:gd name="connsiteX127" fmla="*/ 2295469 w 12192000"/>
              <a:gd name="connsiteY127" fmla="*/ 1996659 h 2237474"/>
              <a:gd name="connsiteX128" fmla="*/ 2287219 w 12192000"/>
              <a:gd name="connsiteY128" fmla="*/ 1998750 h 2237474"/>
              <a:gd name="connsiteX129" fmla="*/ 2243069 w 12192000"/>
              <a:gd name="connsiteY129" fmla="*/ 2015111 h 2237474"/>
              <a:gd name="connsiteX130" fmla="*/ 2186609 w 12192000"/>
              <a:gd name="connsiteY130" fmla="*/ 2008263 h 2237474"/>
              <a:gd name="connsiteX131" fmla="*/ 2164831 w 12192000"/>
              <a:gd name="connsiteY131" fmla="*/ 2010143 h 2237474"/>
              <a:gd name="connsiteX132" fmla="*/ 2152836 w 12192000"/>
              <a:gd name="connsiteY132" fmla="*/ 2010048 h 2237474"/>
              <a:gd name="connsiteX133" fmla="*/ 2117102 w 12192000"/>
              <a:gd name="connsiteY133" fmla="*/ 2023004 h 2237474"/>
              <a:gd name="connsiteX134" fmla="*/ 2111935 w 12192000"/>
              <a:gd name="connsiteY134" fmla="*/ 2023163 h 2237474"/>
              <a:gd name="connsiteX135" fmla="*/ 2089991 w 12192000"/>
              <a:gd name="connsiteY135" fmla="*/ 2034193 h 2237474"/>
              <a:gd name="connsiteX136" fmla="*/ 2058061 w 12192000"/>
              <a:gd name="connsiteY136" fmla="*/ 2047942 h 2237474"/>
              <a:gd name="connsiteX137" fmla="*/ 2055737 w 12192000"/>
              <a:gd name="connsiteY137" fmla="*/ 2047704 h 2237474"/>
              <a:gd name="connsiteX138" fmla="*/ 2042244 w 12192000"/>
              <a:gd name="connsiteY138" fmla="*/ 2055560 h 2237474"/>
              <a:gd name="connsiteX139" fmla="*/ 1976224 w 12192000"/>
              <a:gd name="connsiteY139" fmla="*/ 2074257 h 2237474"/>
              <a:gd name="connsiteX140" fmla="*/ 1877728 w 12192000"/>
              <a:gd name="connsiteY140" fmla="*/ 2101004 h 2237474"/>
              <a:gd name="connsiteX141" fmla="*/ 1759056 w 12192000"/>
              <a:gd name="connsiteY141" fmla="*/ 2125608 h 2237474"/>
              <a:gd name="connsiteX142" fmla="*/ 1637948 w 12192000"/>
              <a:gd name="connsiteY142" fmla="*/ 2172597 h 2237474"/>
              <a:gd name="connsiteX143" fmla="*/ 1434549 w 12192000"/>
              <a:gd name="connsiteY143" fmla="*/ 2234522 h 2237474"/>
              <a:gd name="connsiteX144" fmla="*/ 1398481 w 12192000"/>
              <a:gd name="connsiteY144" fmla="*/ 2237074 h 2237474"/>
              <a:gd name="connsiteX145" fmla="*/ 1398407 w 12192000"/>
              <a:gd name="connsiteY145" fmla="*/ 2237095 h 2237474"/>
              <a:gd name="connsiteX146" fmla="*/ 1370962 w 12192000"/>
              <a:gd name="connsiteY146" fmla="*/ 2237474 h 2237474"/>
              <a:gd name="connsiteX147" fmla="*/ 1356367 w 12192000"/>
              <a:gd name="connsiteY147" fmla="*/ 2235089 h 2237474"/>
              <a:gd name="connsiteX148" fmla="*/ 1324828 w 12192000"/>
              <a:gd name="connsiteY148" fmla="*/ 2231968 h 2237474"/>
              <a:gd name="connsiteX149" fmla="*/ 1297744 w 12192000"/>
              <a:gd name="connsiteY149" fmla="*/ 2235849 h 2237474"/>
              <a:gd name="connsiteX150" fmla="*/ 1286236 w 12192000"/>
              <a:gd name="connsiteY150" fmla="*/ 2233135 h 2237474"/>
              <a:gd name="connsiteX151" fmla="*/ 1283504 w 12192000"/>
              <a:gd name="connsiteY151" fmla="*/ 2233797 h 2237474"/>
              <a:gd name="connsiteX152" fmla="*/ 1279765 w 12192000"/>
              <a:gd name="connsiteY152" fmla="*/ 2229639 h 2237474"/>
              <a:gd name="connsiteX153" fmla="*/ 1195347 w 12192000"/>
              <a:gd name="connsiteY153" fmla="*/ 2212354 h 2237474"/>
              <a:gd name="connsiteX154" fmla="*/ 970251 w 12192000"/>
              <a:gd name="connsiteY154" fmla="*/ 2221029 h 2237474"/>
              <a:gd name="connsiteX155" fmla="*/ 812914 w 12192000"/>
              <a:gd name="connsiteY155" fmla="*/ 2202752 h 2237474"/>
              <a:gd name="connsiteX156" fmla="*/ 800195 w 12192000"/>
              <a:gd name="connsiteY156" fmla="*/ 2209407 h 2237474"/>
              <a:gd name="connsiteX157" fmla="*/ 784978 w 12192000"/>
              <a:gd name="connsiteY157" fmla="*/ 2212360 h 2237474"/>
              <a:gd name="connsiteX158" fmla="*/ 681987 w 12192000"/>
              <a:gd name="connsiteY158" fmla="*/ 2216757 h 2237474"/>
              <a:gd name="connsiteX159" fmla="*/ 669923 w 12192000"/>
              <a:gd name="connsiteY159" fmla="*/ 2211682 h 2237474"/>
              <a:gd name="connsiteX160" fmla="*/ 648680 w 12192000"/>
              <a:gd name="connsiteY160" fmla="*/ 2206229 h 2237474"/>
              <a:gd name="connsiteX161" fmla="*/ 597225 w 12192000"/>
              <a:gd name="connsiteY161" fmla="*/ 2180999 h 2237474"/>
              <a:gd name="connsiteX162" fmla="*/ 558449 w 12192000"/>
              <a:gd name="connsiteY162" fmla="*/ 2182346 h 2237474"/>
              <a:gd name="connsiteX163" fmla="*/ 550517 w 12192000"/>
              <a:gd name="connsiteY163" fmla="*/ 2182060 h 2237474"/>
              <a:gd name="connsiteX164" fmla="*/ 550309 w 12192000"/>
              <a:gd name="connsiteY164" fmla="*/ 2181825 h 2237474"/>
              <a:gd name="connsiteX165" fmla="*/ 541836 w 12192000"/>
              <a:gd name="connsiteY165" fmla="*/ 2181063 h 2237474"/>
              <a:gd name="connsiteX166" fmla="*/ 536057 w 12192000"/>
              <a:gd name="connsiteY166" fmla="*/ 2181537 h 2237474"/>
              <a:gd name="connsiteX167" fmla="*/ 520671 w 12192000"/>
              <a:gd name="connsiteY167" fmla="*/ 2180980 h 2237474"/>
              <a:gd name="connsiteX168" fmla="*/ 515024 w 12192000"/>
              <a:gd name="connsiteY168" fmla="*/ 2179258 h 2237474"/>
              <a:gd name="connsiteX169" fmla="*/ 512278 w 12192000"/>
              <a:gd name="connsiteY169" fmla="*/ 2176369 h 2237474"/>
              <a:gd name="connsiteX170" fmla="*/ 480419 w 12192000"/>
              <a:gd name="connsiteY170" fmla="*/ 2167807 h 2237474"/>
              <a:gd name="connsiteX171" fmla="*/ 413835 w 12192000"/>
              <a:gd name="connsiteY171" fmla="*/ 2156783 h 2237474"/>
              <a:gd name="connsiteX172" fmla="*/ 376513 w 12192000"/>
              <a:gd name="connsiteY172" fmla="*/ 2154014 h 2237474"/>
              <a:gd name="connsiteX173" fmla="*/ 273386 w 12192000"/>
              <a:gd name="connsiteY173" fmla="*/ 2142551 h 2237474"/>
              <a:gd name="connsiteX174" fmla="*/ 169207 w 12192000"/>
              <a:gd name="connsiteY174" fmla="*/ 2128100 h 2237474"/>
              <a:gd name="connsiteX175" fmla="*/ 93149 w 12192000"/>
              <a:gd name="connsiteY175" fmla="*/ 2105324 h 2237474"/>
              <a:gd name="connsiteX176" fmla="*/ 88109 w 12192000"/>
              <a:gd name="connsiteY176" fmla="*/ 2106704 h 2237474"/>
              <a:gd name="connsiteX177" fmla="*/ 80022 w 12192000"/>
              <a:gd name="connsiteY177" fmla="*/ 2107254 h 2237474"/>
              <a:gd name="connsiteX178" fmla="*/ 79717 w 12192000"/>
              <a:gd name="connsiteY178" fmla="*/ 2107046 h 2237474"/>
              <a:gd name="connsiteX179" fmla="*/ 72352 w 12192000"/>
              <a:gd name="connsiteY179" fmla="*/ 2107991 h 2237474"/>
              <a:gd name="connsiteX180" fmla="*/ 37645 w 12192000"/>
              <a:gd name="connsiteY180" fmla="*/ 2115401 h 2237474"/>
              <a:gd name="connsiteX181" fmla="*/ 4572 w 12192000"/>
              <a:gd name="connsiteY181" fmla="*/ 2111091 h 2237474"/>
              <a:gd name="connsiteX182" fmla="*/ 0 w 12192000"/>
              <a:gd name="connsiteY182" fmla="*/ 2110468 h 2237474"/>
              <a:gd name="connsiteX183" fmla="*/ 0 w 12192000"/>
              <a:gd name="connsiteY18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21399 w 12192000"/>
              <a:gd name="connsiteY124" fmla="*/ 1989467 h 2237474"/>
              <a:gd name="connsiteX125" fmla="*/ 2315525 w 12192000"/>
              <a:gd name="connsiteY125" fmla="*/ 1989708 h 2237474"/>
              <a:gd name="connsiteX126" fmla="*/ 2300792 w 12192000"/>
              <a:gd name="connsiteY126" fmla="*/ 1994290 h 2237474"/>
              <a:gd name="connsiteX127" fmla="*/ 2287219 w 12192000"/>
              <a:gd name="connsiteY127" fmla="*/ 1998750 h 2237474"/>
              <a:gd name="connsiteX128" fmla="*/ 2243069 w 12192000"/>
              <a:gd name="connsiteY128" fmla="*/ 2015111 h 2237474"/>
              <a:gd name="connsiteX129" fmla="*/ 2186609 w 12192000"/>
              <a:gd name="connsiteY129" fmla="*/ 2008263 h 2237474"/>
              <a:gd name="connsiteX130" fmla="*/ 2164831 w 12192000"/>
              <a:gd name="connsiteY130" fmla="*/ 2010143 h 2237474"/>
              <a:gd name="connsiteX131" fmla="*/ 2152836 w 12192000"/>
              <a:gd name="connsiteY131" fmla="*/ 2010048 h 2237474"/>
              <a:gd name="connsiteX132" fmla="*/ 2117102 w 12192000"/>
              <a:gd name="connsiteY132" fmla="*/ 2023004 h 2237474"/>
              <a:gd name="connsiteX133" fmla="*/ 2111935 w 12192000"/>
              <a:gd name="connsiteY133" fmla="*/ 2023163 h 2237474"/>
              <a:gd name="connsiteX134" fmla="*/ 2089991 w 12192000"/>
              <a:gd name="connsiteY134" fmla="*/ 2034193 h 2237474"/>
              <a:gd name="connsiteX135" fmla="*/ 2058061 w 12192000"/>
              <a:gd name="connsiteY135" fmla="*/ 2047942 h 2237474"/>
              <a:gd name="connsiteX136" fmla="*/ 2055737 w 12192000"/>
              <a:gd name="connsiteY136" fmla="*/ 2047704 h 2237474"/>
              <a:gd name="connsiteX137" fmla="*/ 2042244 w 12192000"/>
              <a:gd name="connsiteY137" fmla="*/ 2055560 h 2237474"/>
              <a:gd name="connsiteX138" fmla="*/ 1976224 w 12192000"/>
              <a:gd name="connsiteY138" fmla="*/ 2074257 h 2237474"/>
              <a:gd name="connsiteX139" fmla="*/ 1877728 w 12192000"/>
              <a:gd name="connsiteY139" fmla="*/ 2101004 h 2237474"/>
              <a:gd name="connsiteX140" fmla="*/ 1759056 w 12192000"/>
              <a:gd name="connsiteY140" fmla="*/ 2125608 h 2237474"/>
              <a:gd name="connsiteX141" fmla="*/ 1637948 w 12192000"/>
              <a:gd name="connsiteY141" fmla="*/ 2172597 h 2237474"/>
              <a:gd name="connsiteX142" fmla="*/ 1434549 w 12192000"/>
              <a:gd name="connsiteY142" fmla="*/ 2234522 h 2237474"/>
              <a:gd name="connsiteX143" fmla="*/ 1398481 w 12192000"/>
              <a:gd name="connsiteY143" fmla="*/ 2237074 h 2237474"/>
              <a:gd name="connsiteX144" fmla="*/ 1398407 w 12192000"/>
              <a:gd name="connsiteY144" fmla="*/ 2237095 h 2237474"/>
              <a:gd name="connsiteX145" fmla="*/ 1370962 w 12192000"/>
              <a:gd name="connsiteY145" fmla="*/ 2237474 h 2237474"/>
              <a:gd name="connsiteX146" fmla="*/ 1356367 w 12192000"/>
              <a:gd name="connsiteY146" fmla="*/ 2235089 h 2237474"/>
              <a:gd name="connsiteX147" fmla="*/ 1324828 w 12192000"/>
              <a:gd name="connsiteY147" fmla="*/ 2231968 h 2237474"/>
              <a:gd name="connsiteX148" fmla="*/ 1297744 w 12192000"/>
              <a:gd name="connsiteY148" fmla="*/ 2235849 h 2237474"/>
              <a:gd name="connsiteX149" fmla="*/ 1286236 w 12192000"/>
              <a:gd name="connsiteY149" fmla="*/ 2233135 h 2237474"/>
              <a:gd name="connsiteX150" fmla="*/ 1283504 w 12192000"/>
              <a:gd name="connsiteY150" fmla="*/ 2233797 h 2237474"/>
              <a:gd name="connsiteX151" fmla="*/ 1279765 w 12192000"/>
              <a:gd name="connsiteY151" fmla="*/ 2229639 h 2237474"/>
              <a:gd name="connsiteX152" fmla="*/ 1195347 w 12192000"/>
              <a:gd name="connsiteY152" fmla="*/ 2212354 h 2237474"/>
              <a:gd name="connsiteX153" fmla="*/ 970251 w 12192000"/>
              <a:gd name="connsiteY153" fmla="*/ 2221029 h 2237474"/>
              <a:gd name="connsiteX154" fmla="*/ 812914 w 12192000"/>
              <a:gd name="connsiteY154" fmla="*/ 2202752 h 2237474"/>
              <a:gd name="connsiteX155" fmla="*/ 800195 w 12192000"/>
              <a:gd name="connsiteY155" fmla="*/ 2209407 h 2237474"/>
              <a:gd name="connsiteX156" fmla="*/ 784978 w 12192000"/>
              <a:gd name="connsiteY156" fmla="*/ 2212360 h 2237474"/>
              <a:gd name="connsiteX157" fmla="*/ 681987 w 12192000"/>
              <a:gd name="connsiteY157" fmla="*/ 2216757 h 2237474"/>
              <a:gd name="connsiteX158" fmla="*/ 669923 w 12192000"/>
              <a:gd name="connsiteY158" fmla="*/ 2211682 h 2237474"/>
              <a:gd name="connsiteX159" fmla="*/ 648680 w 12192000"/>
              <a:gd name="connsiteY159" fmla="*/ 2206229 h 2237474"/>
              <a:gd name="connsiteX160" fmla="*/ 597225 w 12192000"/>
              <a:gd name="connsiteY160" fmla="*/ 2180999 h 2237474"/>
              <a:gd name="connsiteX161" fmla="*/ 558449 w 12192000"/>
              <a:gd name="connsiteY161" fmla="*/ 2182346 h 2237474"/>
              <a:gd name="connsiteX162" fmla="*/ 550517 w 12192000"/>
              <a:gd name="connsiteY162" fmla="*/ 2182060 h 2237474"/>
              <a:gd name="connsiteX163" fmla="*/ 550309 w 12192000"/>
              <a:gd name="connsiteY163" fmla="*/ 2181825 h 2237474"/>
              <a:gd name="connsiteX164" fmla="*/ 541836 w 12192000"/>
              <a:gd name="connsiteY164" fmla="*/ 2181063 h 2237474"/>
              <a:gd name="connsiteX165" fmla="*/ 536057 w 12192000"/>
              <a:gd name="connsiteY165" fmla="*/ 2181537 h 2237474"/>
              <a:gd name="connsiteX166" fmla="*/ 520671 w 12192000"/>
              <a:gd name="connsiteY166" fmla="*/ 2180980 h 2237474"/>
              <a:gd name="connsiteX167" fmla="*/ 515024 w 12192000"/>
              <a:gd name="connsiteY167" fmla="*/ 2179258 h 2237474"/>
              <a:gd name="connsiteX168" fmla="*/ 512278 w 12192000"/>
              <a:gd name="connsiteY168" fmla="*/ 2176369 h 2237474"/>
              <a:gd name="connsiteX169" fmla="*/ 480419 w 12192000"/>
              <a:gd name="connsiteY169" fmla="*/ 2167807 h 2237474"/>
              <a:gd name="connsiteX170" fmla="*/ 413835 w 12192000"/>
              <a:gd name="connsiteY170" fmla="*/ 2156783 h 2237474"/>
              <a:gd name="connsiteX171" fmla="*/ 376513 w 12192000"/>
              <a:gd name="connsiteY171" fmla="*/ 2154014 h 2237474"/>
              <a:gd name="connsiteX172" fmla="*/ 273386 w 12192000"/>
              <a:gd name="connsiteY172" fmla="*/ 2142551 h 2237474"/>
              <a:gd name="connsiteX173" fmla="*/ 169207 w 12192000"/>
              <a:gd name="connsiteY173" fmla="*/ 2128100 h 2237474"/>
              <a:gd name="connsiteX174" fmla="*/ 93149 w 12192000"/>
              <a:gd name="connsiteY174" fmla="*/ 2105324 h 2237474"/>
              <a:gd name="connsiteX175" fmla="*/ 88109 w 12192000"/>
              <a:gd name="connsiteY175" fmla="*/ 2106704 h 2237474"/>
              <a:gd name="connsiteX176" fmla="*/ 80022 w 12192000"/>
              <a:gd name="connsiteY176" fmla="*/ 2107254 h 2237474"/>
              <a:gd name="connsiteX177" fmla="*/ 79717 w 12192000"/>
              <a:gd name="connsiteY177" fmla="*/ 2107046 h 2237474"/>
              <a:gd name="connsiteX178" fmla="*/ 72352 w 12192000"/>
              <a:gd name="connsiteY178" fmla="*/ 2107991 h 2237474"/>
              <a:gd name="connsiteX179" fmla="*/ 37645 w 12192000"/>
              <a:gd name="connsiteY179" fmla="*/ 2115401 h 2237474"/>
              <a:gd name="connsiteX180" fmla="*/ 4572 w 12192000"/>
              <a:gd name="connsiteY180" fmla="*/ 2111091 h 2237474"/>
              <a:gd name="connsiteX181" fmla="*/ 0 w 12192000"/>
              <a:gd name="connsiteY181" fmla="*/ 2110468 h 2237474"/>
              <a:gd name="connsiteX182" fmla="*/ 0 w 12192000"/>
              <a:gd name="connsiteY18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15525 w 12192000"/>
              <a:gd name="connsiteY124" fmla="*/ 1989708 h 2237474"/>
              <a:gd name="connsiteX125" fmla="*/ 2300792 w 12192000"/>
              <a:gd name="connsiteY125" fmla="*/ 1994290 h 2237474"/>
              <a:gd name="connsiteX126" fmla="*/ 2287219 w 12192000"/>
              <a:gd name="connsiteY126" fmla="*/ 1998750 h 2237474"/>
              <a:gd name="connsiteX127" fmla="*/ 2243069 w 12192000"/>
              <a:gd name="connsiteY127" fmla="*/ 2015111 h 2237474"/>
              <a:gd name="connsiteX128" fmla="*/ 2186609 w 12192000"/>
              <a:gd name="connsiteY128" fmla="*/ 2008263 h 2237474"/>
              <a:gd name="connsiteX129" fmla="*/ 2164831 w 12192000"/>
              <a:gd name="connsiteY129" fmla="*/ 2010143 h 2237474"/>
              <a:gd name="connsiteX130" fmla="*/ 2152836 w 12192000"/>
              <a:gd name="connsiteY130" fmla="*/ 2010048 h 2237474"/>
              <a:gd name="connsiteX131" fmla="*/ 2117102 w 12192000"/>
              <a:gd name="connsiteY131" fmla="*/ 2023004 h 2237474"/>
              <a:gd name="connsiteX132" fmla="*/ 2111935 w 12192000"/>
              <a:gd name="connsiteY132" fmla="*/ 2023163 h 2237474"/>
              <a:gd name="connsiteX133" fmla="*/ 2089991 w 12192000"/>
              <a:gd name="connsiteY133" fmla="*/ 2034193 h 2237474"/>
              <a:gd name="connsiteX134" fmla="*/ 2058061 w 12192000"/>
              <a:gd name="connsiteY134" fmla="*/ 2047942 h 2237474"/>
              <a:gd name="connsiteX135" fmla="*/ 2055737 w 12192000"/>
              <a:gd name="connsiteY135" fmla="*/ 2047704 h 2237474"/>
              <a:gd name="connsiteX136" fmla="*/ 2042244 w 12192000"/>
              <a:gd name="connsiteY136" fmla="*/ 2055560 h 2237474"/>
              <a:gd name="connsiteX137" fmla="*/ 1976224 w 12192000"/>
              <a:gd name="connsiteY137" fmla="*/ 2074257 h 2237474"/>
              <a:gd name="connsiteX138" fmla="*/ 1877728 w 12192000"/>
              <a:gd name="connsiteY138" fmla="*/ 2101004 h 2237474"/>
              <a:gd name="connsiteX139" fmla="*/ 1759056 w 12192000"/>
              <a:gd name="connsiteY139" fmla="*/ 2125608 h 2237474"/>
              <a:gd name="connsiteX140" fmla="*/ 1637948 w 12192000"/>
              <a:gd name="connsiteY140" fmla="*/ 2172597 h 2237474"/>
              <a:gd name="connsiteX141" fmla="*/ 1434549 w 12192000"/>
              <a:gd name="connsiteY141" fmla="*/ 2234522 h 2237474"/>
              <a:gd name="connsiteX142" fmla="*/ 1398481 w 12192000"/>
              <a:gd name="connsiteY142" fmla="*/ 2237074 h 2237474"/>
              <a:gd name="connsiteX143" fmla="*/ 1398407 w 12192000"/>
              <a:gd name="connsiteY143" fmla="*/ 2237095 h 2237474"/>
              <a:gd name="connsiteX144" fmla="*/ 1370962 w 12192000"/>
              <a:gd name="connsiteY144" fmla="*/ 2237474 h 2237474"/>
              <a:gd name="connsiteX145" fmla="*/ 1356367 w 12192000"/>
              <a:gd name="connsiteY145" fmla="*/ 2235089 h 2237474"/>
              <a:gd name="connsiteX146" fmla="*/ 1324828 w 12192000"/>
              <a:gd name="connsiteY146" fmla="*/ 2231968 h 2237474"/>
              <a:gd name="connsiteX147" fmla="*/ 1297744 w 12192000"/>
              <a:gd name="connsiteY147" fmla="*/ 2235849 h 2237474"/>
              <a:gd name="connsiteX148" fmla="*/ 1286236 w 12192000"/>
              <a:gd name="connsiteY148" fmla="*/ 2233135 h 2237474"/>
              <a:gd name="connsiteX149" fmla="*/ 1283504 w 12192000"/>
              <a:gd name="connsiteY149" fmla="*/ 2233797 h 2237474"/>
              <a:gd name="connsiteX150" fmla="*/ 1279765 w 12192000"/>
              <a:gd name="connsiteY150" fmla="*/ 2229639 h 2237474"/>
              <a:gd name="connsiteX151" fmla="*/ 1195347 w 12192000"/>
              <a:gd name="connsiteY151" fmla="*/ 2212354 h 2237474"/>
              <a:gd name="connsiteX152" fmla="*/ 970251 w 12192000"/>
              <a:gd name="connsiteY152" fmla="*/ 2221029 h 2237474"/>
              <a:gd name="connsiteX153" fmla="*/ 812914 w 12192000"/>
              <a:gd name="connsiteY153" fmla="*/ 2202752 h 2237474"/>
              <a:gd name="connsiteX154" fmla="*/ 800195 w 12192000"/>
              <a:gd name="connsiteY154" fmla="*/ 2209407 h 2237474"/>
              <a:gd name="connsiteX155" fmla="*/ 784978 w 12192000"/>
              <a:gd name="connsiteY155" fmla="*/ 2212360 h 2237474"/>
              <a:gd name="connsiteX156" fmla="*/ 681987 w 12192000"/>
              <a:gd name="connsiteY156" fmla="*/ 2216757 h 2237474"/>
              <a:gd name="connsiteX157" fmla="*/ 669923 w 12192000"/>
              <a:gd name="connsiteY157" fmla="*/ 2211682 h 2237474"/>
              <a:gd name="connsiteX158" fmla="*/ 648680 w 12192000"/>
              <a:gd name="connsiteY158" fmla="*/ 2206229 h 2237474"/>
              <a:gd name="connsiteX159" fmla="*/ 597225 w 12192000"/>
              <a:gd name="connsiteY159" fmla="*/ 2180999 h 2237474"/>
              <a:gd name="connsiteX160" fmla="*/ 558449 w 12192000"/>
              <a:gd name="connsiteY160" fmla="*/ 2182346 h 2237474"/>
              <a:gd name="connsiteX161" fmla="*/ 550517 w 12192000"/>
              <a:gd name="connsiteY161" fmla="*/ 2182060 h 2237474"/>
              <a:gd name="connsiteX162" fmla="*/ 550309 w 12192000"/>
              <a:gd name="connsiteY162" fmla="*/ 2181825 h 2237474"/>
              <a:gd name="connsiteX163" fmla="*/ 541836 w 12192000"/>
              <a:gd name="connsiteY163" fmla="*/ 2181063 h 2237474"/>
              <a:gd name="connsiteX164" fmla="*/ 536057 w 12192000"/>
              <a:gd name="connsiteY164" fmla="*/ 2181537 h 2237474"/>
              <a:gd name="connsiteX165" fmla="*/ 520671 w 12192000"/>
              <a:gd name="connsiteY165" fmla="*/ 2180980 h 2237474"/>
              <a:gd name="connsiteX166" fmla="*/ 515024 w 12192000"/>
              <a:gd name="connsiteY166" fmla="*/ 2179258 h 2237474"/>
              <a:gd name="connsiteX167" fmla="*/ 512278 w 12192000"/>
              <a:gd name="connsiteY167" fmla="*/ 2176369 h 2237474"/>
              <a:gd name="connsiteX168" fmla="*/ 480419 w 12192000"/>
              <a:gd name="connsiteY168" fmla="*/ 2167807 h 2237474"/>
              <a:gd name="connsiteX169" fmla="*/ 413835 w 12192000"/>
              <a:gd name="connsiteY169" fmla="*/ 2156783 h 2237474"/>
              <a:gd name="connsiteX170" fmla="*/ 376513 w 12192000"/>
              <a:gd name="connsiteY170" fmla="*/ 2154014 h 2237474"/>
              <a:gd name="connsiteX171" fmla="*/ 273386 w 12192000"/>
              <a:gd name="connsiteY171" fmla="*/ 2142551 h 2237474"/>
              <a:gd name="connsiteX172" fmla="*/ 169207 w 12192000"/>
              <a:gd name="connsiteY172" fmla="*/ 2128100 h 2237474"/>
              <a:gd name="connsiteX173" fmla="*/ 93149 w 12192000"/>
              <a:gd name="connsiteY173" fmla="*/ 2105324 h 2237474"/>
              <a:gd name="connsiteX174" fmla="*/ 88109 w 12192000"/>
              <a:gd name="connsiteY174" fmla="*/ 2106704 h 2237474"/>
              <a:gd name="connsiteX175" fmla="*/ 80022 w 12192000"/>
              <a:gd name="connsiteY175" fmla="*/ 2107254 h 2237474"/>
              <a:gd name="connsiteX176" fmla="*/ 79717 w 12192000"/>
              <a:gd name="connsiteY176" fmla="*/ 2107046 h 2237474"/>
              <a:gd name="connsiteX177" fmla="*/ 72352 w 12192000"/>
              <a:gd name="connsiteY177" fmla="*/ 2107991 h 2237474"/>
              <a:gd name="connsiteX178" fmla="*/ 37645 w 12192000"/>
              <a:gd name="connsiteY178" fmla="*/ 2115401 h 2237474"/>
              <a:gd name="connsiteX179" fmla="*/ 4572 w 12192000"/>
              <a:gd name="connsiteY179" fmla="*/ 2111091 h 2237474"/>
              <a:gd name="connsiteX180" fmla="*/ 0 w 12192000"/>
              <a:gd name="connsiteY180" fmla="*/ 2110468 h 2237474"/>
              <a:gd name="connsiteX181" fmla="*/ 0 w 12192000"/>
              <a:gd name="connsiteY18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300792 w 12192000"/>
              <a:gd name="connsiteY124" fmla="*/ 1994290 h 2237474"/>
              <a:gd name="connsiteX125" fmla="*/ 2287219 w 12192000"/>
              <a:gd name="connsiteY125" fmla="*/ 1998750 h 2237474"/>
              <a:gd name="connsiteX126" fmla="*/ 2243069 w 12192000"/>
              <a:gd name="connsiteY126" fmla="*/ 2015111 h 2237474"/>
              <a:gd name="connsiteX127" fmla="*/ 2186609 w 12192000"/>
              <a:gd name="connsiteY127" fmla="*/ 2008263 h 2237474"/>
              <a:gd name="connsiteX128" fmla="*/ 2164831 w 12192000"/>
              <a:gd name="connsiteY128" fmla="*/ 2010143 h 2237474"/>
              <a:gd name="connsiteX129" fmla="*/ 2152836 w 12192000"/>
              <a:gd name="connsiteY129" fmla="*/ 2010048 h 2237474"/>
              <a:gd name="connsiteX130" fmla="*/ 2117102 w 12192000"/>
              <a:gd name="connsiteY130" fmla="*/ 2023004 h 2237474"/>
              <a:gd name="connsiteX131" fmla="*/ 2111935 w 12192000"/>
              <a:gd name="connsiteY131" fmla="*/ 2023163 h 2237474"/>
              <a:gd name="connsiteX132" fmla="*/ 2089991 w 12192000"/>
              <a:gd name="connsiteY132" fmla="*/ 2034193 h 2237474"/>
              <a:gd name="connsiteX133" fmla="*/ 2058061 w 12192000"/>
              <a:gd name="connsiteY133" fmla="*/ 2047942 h 2237474"/>
              <a:gd name="connsiteX134" fmla="*/ 2055737 w 12192000"/>
              <a:gd name="connsiteY134" fmla="*/ 2047704 h 2237474"/>
              <a:gd name="connsiteX135" fmla="*/ 2042244 w 12192000"/>
              <a:gd name="connsiteY135" fmla="*/ 2055560 h 2237474"/>
              <a:gd name="connsiteX136" fmla="*/ 1976224 w 12192000"/>
              <a:gd name="connsiteY136" fmla="*/ 2074257 h 2237474"/>
              <a:gd name="connsiteX137" fmla="*/ 1877728 w 12192000"/>
              <a:gd name="connsiteY137" fmla="*/ 2101004 h 2237474"/>
              <a:gd name="connsiteX138" fmla="*/ 1759056 w 12192000"/>
              <a:gd name="connsiteY138" fmla="*/ 2125608 h 2237474"/>
              <a:gd name="connsiteX139" fmla="*/ 1637948 w 12192000"/>
              <a:gd name="connsiteY139" fmla="*/ 2172597 h 2237474"/>
              <a:gd name="connsiteX140" fmla="*/ 1434549 w 12192000"/>
              <a:gd name="connsiteY140" fmla="*/ 2234522 h 2237474"/>
              <a:gd name="connsiteX141" fmla="*/ 1398481 w 12192000"/>
              <a:gd name="connsiteY141" fmla="*/ 2237074 h 2237474"/>
              <a:gd name="connsiteX142" fmla="*/ 1398407 w 12192000"/>
              <a:gd name="connsiteY142" fmla="*/ 2237095 h 2237474"/>
              <a:gd name="connsiteX143" fmla="*/ 1370962 w 12192000"/>
              <a:gd name="connsiteY143" fmla="*/ 2237474 h 2237474"/>
              <a:gd name="connsiteX144" fmla="*/ 1356367 w 12192000"/>
              <a:gd name="connsiteY144" fmla="*/ 2235089 h 2237474"/>
              <a:gd name="connsiteX145" fmla="*/ 1324828 w 12192000"/>
              <a:gd name="connsiteY145" fmla="*/ 2231968 h 2237474"/>
              <a:gd name="connsiteX146" fmla="*/ 1297744 w 12192000"/>
              <a:gd name="connsiteY146" fmla="*/ 2235849 h 2237474"/>
              <a:gd name="connsiteX147" fmla="*/ 1286236 w 12192000"/>
              <a:gd name="connsiteY147" fmla="*/ 2233135 h 2237474"/>
              <a:gd name="connsiteX148" fmla="*/ 1283504 w 12192000"/>
              <a:gd name="connsiteY148" fmla="*/ 2233797 h 2237474"/>
              <a:gd name="connsiteX149" fmla="*/ 1279765 w 12192000"/>
              <a:gd name="connsiteY149" fmla="*/ 2229639 h 2237474"/>
              <a:gd name="connsiteX150" fmla="*/ 1195347 w 12192000"/>
              <a:gd name="connsiteY150" fmla="*/ 2212354 h 2237474"/>
              <a:gd name="connsiteX151" fmla="*/ 970251 w 12192000"/>
              <a:gd name="connsiteY151" fmla="*/ 2221029 h 2237474"/>
              <a:gd name="connsiteX152" fmla="*/ 812914 w 12192000"/>
              <a:gd name="connsiteY152" fmla="*/ 2202752 h 2237474"/>
              <a:gd name="connsiteX153" fmla="*/ 800195 w 12192000"/>
              <a:gd name="connsiteY153" fmla="*/ 2209407 h 2237474"/>
              <a:gd name="connsiteX154" fmla="*/ 784978 w 12192000"/>
              <a:gd name="connsiteY154" fmla="*/ 2212360 h 2237474"/>
              <a:gd name="connsiteX155" fmla="*/ 681987 w 12192000"/>
              <a:gd name="connsiteY155" fmla="*/ 2216757 h 2237474"/>
              <a:gd name="connsiteX156" fmla="*/ 669923 w 12192000"/>
              <a:gd name="connsiteY156" fmla="*/ 2211682 h 2237474"/>
              <a:gd name="connsiteX157" fmla="*/ 648680 w 12192000"/>
              <a:gd name="connsiteY157" fmla="*/ 2206229 h 2237474"/>
              <a:gd name="connsiteX158" fmla="*/ 597225 w 12192000"/>
              <a:gd name="connsiteY158" fmla="*/ 2180999 h 2237474"/>
              <a:gd name="connsiteX159" fmla="*/ 558449 w 12192000"/>
              <a:gd name="connsiteY159" fmla="*/ 2182346 h 2237474"/>
              <a:gd name="connsiteX160" fmla="*/ 550517 w 12192000"/>
              <a:gd name="connsiteY160" fmla="*/ 2182060 h 2237474"/>
              <a:gd name="connsiteX161" fmla="*/ 550309 w 12192000"/>
              <a:gd name="connsiteY161" fmla="*/ 2181825 h 2237474"/>
              <a:gd name="connsiteX162" fmla="*/ 541836 w 12192000"/>
              <a:gd name="connsiteY162" fmla="*/ 2181063 h 2237474"/>
              <a:gd name="connsiteX163" fmla="*/ 536057 w 12192000"/>
              <a:gd name="connsiteY163" fmla="*/ 2181537 h 2237474"/>
              <a:gd name="connsiteX164" fmla="*/ 520671 w 12192000"/>
              <a:gd name="connsiteY164" fmla="*/ 2180980 h 2237474"/>
              <a:gd name="connsiteX165" fmla="*/ 515024 w 12192000"/>
              <a:gd name="connsiteY165" fmla="*/ 2179258 h 2237474"/>
              <a:gd name="connsiteX166" fmla="*/ 512278 w 12192000"/>
              <a:gd name="connsiteY166" fmla="*/ 2176369 h 2237474"/>
              <a:gd name="connsiteX167" fmla="*/ 480419 w 12192000"/>
              <a:gd name="connsiteY167" fmla="*/ 2167807 h 2237474"/>
              <a:gd name="connsiteX168" fmla="*/ 413835 w 12192000"/>
              <a:gd name="connsiteY168" fmla="*/ 2156783 h 2237474"/>
              <a:gd name="connsiteX169" fmla="*/ 376513 w 12192000"/>
              <a:gd name="connsiteY169" fmla="*/ 2154014 h 2237474"/>
              <a:gd name="connsiteX170" fmla="*/ 273386 w 12192000"/>
              <a:gd name="connsiteY170" fmla="*/ 2142551 h 2237474"/>
              <a:gd name="connsiteX171" fmla="*/ 169207 w 12192000"/>
              <a:gd name="connsiteY171" fmla="*/ 2128100 h 2237474"/>
              <a:gd name="connsiteX172" fmla="*/ 93149 w 12192000"/>
              <a:gd name="connsiteY172" fmla="*/ 2105324 h 2237474"/>
              <a:gd name="connsiteX173" fmla="*/ 88109 w 12192000"/>
              <a:gd name="connsiteY173" fmla="*/ 2106704 h 2237474"/>
              <a:gd name="connsiteX174" fmla="*/ 80022 w 12192000"/>
              <a:gd name="connsiteY174" fmla="*/ 2107254 h 2237474"/>
              <a:gd name="connsiteX175" fmla="*/ 79717 w 12192000"/>
              <a:gd name="connsiteY175" fmla="*/ 2107046 h 2237474"/>
              <a:gd name="connsiteX176" fmla="*/ 72352 w 12192000"/>
              <a:gd name="connsiteY176" fmla="*/ 2107991 h 2237474"/>
              <a:gd name="connsiteX177" fmla="*/ 37645 w 12192000"/>
              <a:gd name="connsiteY177" fmla="*/ 2115401 h 2237474"/>
              <a:gd name="connsiteX178" fmla="*/ 4572 w 12192000"/>
              <a:gd name="connsiteY178" fmla="*/ 2111091 h 2237474"/>
              <a:gd name="connsiteX179" fmla="*/ 0 w 12192000"/>
              <a:gd name="connsiteY179" fmla="*/ 2110468 h 2237474"/>
              <a:gd name="connsiteX180" fmla="*/ 0 w 12192000"/>
              <a:gd name="connsiteY18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680597 w 12192000"/>
              <a:gd name="connsiteY120" fmla="*/ 1984996 h 2237474"/>
              <a:gd name="connsiteX121" fmla="*/ 2578178 w 12192000"/>
              <a:gd name="connsiteY121" fmla="*/ 1990531 h 2237474"/>
              <a:gd name="connsiteX122" fmla="*/ 2476147 w 12192000"/>
              <a:gd name="connsiteY122" fmla="*/ 1998305 h 2237474"/>
              <a:gd name="connsiteX123" fmla="*/ 2373568 w 12192000"/>
              <a:gd name="connsiteY123" fmla="*/ 2003219 h 2237474"/>
              <a:gd name="connsiteX124" fmla="*/ 2287219 w 12192000"/>
              <a:gd name="connsiteY124" fmla="*/ 1998750 h 2237474"/>
              <a:gd name="connsiteX125" fmla="*/ 2243069 w 12192000"/>
              <a:gd name="connsiteY125" fmla="*/ 2015111 h 2237474"/>
              <a:gd name="connsiteX126" fmla="*/ 2186609 w 12192000"/>
              <a:gd name="connsiteY126" fmla="*/ 2008263 h 2237474"/>
              <a:gd name="connsiteX127" fmla="*/ 2164831 w 12192000"/>
              <a:gd name="connsiteY127" fmla="*/ 2010143 h 2237474"/>
              <a:gd name="connsiteX128" fmla="*/ 2152836 w 12192000"/>
              <a:gd name="connsiteY128" fmla="*/ 2010048 h 2237474"/>
              <a:gd name="connsiteX129" fmla="*/ 2117102 w 12192000"/>
              <a:gd name="connsiteY129" fmla="*/ 2023004 h 2237474"/>
              <a:gd name="connsiteX130" fmla="*/ 2111935 w 12192000"/>
              <a:gd name="connsiteY130" fmla="*/ 2023163 h 2237474"/>
              <a:gd name="connsiteX131" fmla="*/ 2089991 w 12192000"/>
              <a:gd name="connsiteY131" fmla="*/ 2034193 h 2237474"/>
              <a:gd name="connsiteX132" fmla="*/ 2058061 w 12192000"/>
              <a:gd name="connsiteY132" fmla="*/ 2047942 h 2237474"/>
              <a:gd name="connsiteX133" fmla="*/ 2055737 w 12192000"/>
              <a:gd name="connsiteY133" fmla="*/ 2047704 h 2237474"/>
              <a:gd name="connsiteX134" fmla="*/ 2042244 w 12192000"/>
              <a:gd name="connsiteY134" fmla="*/ 2055560 h 2237474"/>
              <a:gd name="connsiteX135" fmla="*/ 1976224 w 12192000"/>
              <a:gd name="connsiteY135" fmla="*/ 2074257 h 2237474"/>
              <a:gd name="connsiteX136" fmla="*/ 1877728 w 12192000"/>
              <a:gd name="connsiteY136" fmla="*/ 2101004 h 2237474"/>
              <a:gd name="connsiteX137" fmla="*/ 1759056 w 12192000"/>
              <a:gd name="connsiteY137" fmla="*/ 2125608 h 2237474"/>
              <a:gd name="connsiteX138" fmla="*/ 1637948 w 12192000"/>
              <a:gd name="connsiteY138" fmla="*/ 2172597 h 2237474"/>
              <a:gd name="connsiteX139" fmla="*/ 1434549 w 12192000"/>
              <a:gd name="connsiteY139" fmla="*/ 2234522 h 2237474"/>
              <a:gd name="connsiteX140" fmla="*/ 1398481 w 12192000"/>
              <a:gd name="connsiteY140" fmla="*/ 2237074 h 2237474"/>
              <a:gd name="connsiteX141" fmla="*/ 1398407 w 12192000"/>
              <a:gd name="connsiteY141" fmla="*/ 2237095 h 2237474"/>
              <a:gd name="connsiteX142" fmla="*/ 1370962 w 12192000"/>
              <a:gd name="connsiteY142" fmla="*/ 2237474 h 2237474"/>
              <a:gd name="connsiteX143" fmla="*/ 1356367 w 12192000"/>
              <a:gd name="connsiteY143" fmla="*/ 2235089 h 2237474"/>
              <a:gd name="connsiteX144" fmla="*/ 1324828 w 12192000"/>
              <a:gd name="connsiteY144" fmla="*/ 2231968 h 2237474"/>
              <a:gd name="connsiteX145" fmla="*/ 1297744 w 12192000"/>
              <a:gd name="connsiteY145" fmla="*/ 2235849 h 2237474"/>
              <a:gd name="connsiteX146" fmla="*/ 1286236 w 12192000"/>
              <a:gd name="connsiteY146" fmla="*/ 2233135 h 2237474"/>
              <a:gd name="connsiteX147" fmla="*/ 1283504 w 12192000"/>
              <a:gd name="connsiteY147" fmla="*/ 2233797 h 2237474"/>
              <a:gd name="connsiteX148" fmla="*/ 1279765 w 12192000"/>
              <a:gd name="connsiteY148" fmla="*/ 2229639 h 2237474"/>
              <a:gd name="connsiteX149" fmla="*/ 1195347 w 12192000"/>
              <a:gd name="connsiteY149" fmla="*/ 2212354 h 2237474"/>
              <a:gd name="connsiteX150" fmla="*/ 970251 w 12192000"/>
              <a:gd name="connsiteY150" fmla="*/ 2221029 h 2237474"/>
              <a:gd name="connsiteX151" fmla="*/ 812914 w 12192000"/>
              <a:gd name="connsiteY151" fmla="*/ 2202752 h 2237474"/>
              <a:gd name="connsiteX152" fmla="*/ 800195 w 12192000"/>
              <a:gd name="connsiteY152" fmla="*/ 2209407 h 2237474"/>
              <a:gd name="connsiteX153" fmla="*/ 784978 w 12192000"/>
              <a:gd name="connsiteY153" fmla="*/ 2212360 h 2237474"/>
              <a:gd name="connsiteX154" fmla="*/ 681987 w 12192000"/>
              <a:gd name="connsiteY154" fmla="*/ 2216757 h 2237474"/>
              <a:gd name="connsiteX155" fmla="*/ 669923 w 12192000"/>
              <a:gd name="connsiteY155" fmla="*/ 2211682 h 2237474"/>
              <a:gd name="connsiteX156" fmla="*/ 648680 w 12192000"/>
              <a:gd name="connsiteY156" fmla="*/ 2206229 h 2237474"/>
              <a:gd name="connsiteX157" fmla="*/ 597225 w 12192000"/>
              <a:gd name="connsiteY157" fmla="*/ 2180999 h 2237474"/>
              <a:gd name="connsiteX158" fmla="*/ 558449 w 12192000"/>
              <a:gd name="connsiteY158" fmla="*/ 2182346 h 2237474"/>
              <a:gd name="connsiteX159" fmla="*/ 550517 w 12192000"/>
              <a:gd name="connsiteY159" fmla="*/ 2182060 h 2237474"/>
              <a:gd name="connsiteX160" fmla="*/ 550309 w 12192000"/>
              <a:gd name="connsiteY160" fmla="*/ 2181825 h 2237474"/>
              <a:gd name="connsiteX161" fmla="*/ 541836 w 12192000"/>
              <a:gd name="connsiteY161" fmla="*/ 2181063 h 2237474"/>
              <a:gd name="connsiteX162" fmla="*/ 536057 w 12192000"/>
              <a:gd name="connsiteY162" fmla="*/ 2181537 h 2237474"/>
              <a:gd name="connsiteX163" fmla="*/ 520671 w 12192000"/>
              <a:gd name="connsiteY163" fmla="*/ 2180980 h 2237474"/>
              <a:gd name="connsiteX164" fmla="*/ 515024 w 12192000"/>
              <a:gd name="connsiteY164" fmla="*/ 2179258 h 2237474"/>
              <a:gd name="connsiteX165" fmla="*/ 512278 w 12192000"/>
              <a:gd name="connsiteY165" fmla="*/ 2176369 h 2237474"/>
              <a:gd name="connsiteX166" fmla="*/ 480419 w 12192000"/>
              <a:gd name="connsiteY166" fmla="*/ 2167807 h 2237474"/>
              <a:gd name="connsiteX167" fmla="*/ 413835 w 12192000"/>
              <a:gd name="connsiteY167" fmla="*/ 2156783 h 2237474"/>
              <a:gd name="connsiteX168" fmla="*/ 376513 w 12192000"/>
              <a:gd name="connsiteY168" fmla="*/ 2154014 h 2237474"/>
              <a:gd name="connsiteX169" fmla="*/ 273386 w 12192000"/>
              <a:gd name="connsiteY169" fmla="*/ 2142551 h 2237474"/>
              <a:gd name="connsiteX170" fmla="*/ 169207 w 12192000"/>
              <a:gd name="connsiteY170" fmla="*/ 2128100 h 2237474"/>
              <a:gd name="connsiteX171" fmla="*/ 93149 w 12192000"/>
              <a:gd name="connsiteY171" fmla="*/ 2105324 h 2237474"/>
              <a:gd name="connsiteX172" fmla="*/ 88109 w 12192000"/>
              <a:gd name="connsiteY172" fmla="*/ 2106704 h 2237474"/>
              <a:gd name="connsiteX173" fmla="*/ 80022 w 12192000"/>
              <a:gd name="connsiteY173" fmla="*/ 2107254 h 2237474"/>
              <a:gd name="connsiteX174" fmla="*/ 79717 w 12192000"/>
              <a:gd name="connsiteY174" fmla="*/ 2107046 h 2237474"/>
              <a:gd name="connsiteX175" fmla="*/ 72352 w 12192000"/>
              <a:gd name="connsiteY175" fmla="*/ 2107991 h 2237474"/>
              <a:gd name="connsiteX176" fmla="*/ 37645 w 12192000"/>
              <a:gd name="connsiteY176" fmla="*/ 2115401 h 2237474"/>
              <a:gd name="connsiteX177" fmla="*/ 4572 w 12192000"/>
              <a:gd name="connsiteY177" fmla="*/ 2111091 h 2237474"/>
              <a:gd name="connsiteX178" fmla="*/ 0 w 12192000"/>
              <a:gd name="connsiteY178" fmla="*/ 2110468 h 2237474"/>
              <a:gd name="connsiteX179" fmla="*/ 0 w 12192000"/>
              <a:gd name="connsiteY17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96128 w 12192000"/>
              <a:gd name="connsiteY114" fmla="*/ 1976403 h 2237474"/>
              <a:gd name="connsiteX115" fmla="*/ 2756784 w 12192000"/>
              <a:gd name="connsiteY115" fmla="*/ 1985116 h 2237474"/>
              <a:gd name="connsiteX116" fmla="*/ 2748833 w 12192000"/>
              <a:gd name="connsiteY116" fmla="*/ 1986323 h 2237474"/>
              <a:gd name="connsiteX117" fmla="*/ 2748661 w 12192000"/>
              <a:gd name="connsiteY117" fmla="*/ 1986122 h 2237474"/>
              <a:gd name="connsiteX118" fmla="*/ 2718916 w 12192000"/>
              <a:gd name="connsiteY118" fmla="*/ 1990867 h 2237474"/>
              <a:gd name="connsiteX119" fmla="*/ 2713522 w 12192000"/>
              <a:gd name="connsiteY119" fmla="*/ 1990173 h 2237474"/>
              <a:gd name="connsiteX120" fmla="*/ 2578178 w 12192000"/>
              <a:gd name="connsiteY120" fmla="*/ 1990531 h 2237474"/>
              <a:gd name="connsiteX121" fmla="*/ 2476147 w 12192000"/>
              <a:gd name="connsiteY121" fmla="*/ 1998305 h 2237474"/>
              <a:gd name="connsiteX122" fmla="*/ 2373568 w 12192000"/>
              <a:gd name="connsiteY122" fmla="*/ 2003219 h 2237474"/>
              <a:gd name="connsiteX123" fmla="*/ 2287219 w 12192000"/>
              <a:gd name="connsiteY123" fmla="*/ 1998750 h 2237474"/>
              <a:gd name="connsiteX124" fmla="*/ 2243069 w 12192000"/>
              <a:gd name="connsiteY124" fmla="*/ 2015111 h 2237474"/>
              <a:gd name="connsiteX125" fmla="*/ 2186609 w 12192000"/>
              <a:gd name="connsiteY125" fmla="*/ 2008263 h 2237474"/>
              <a:gd name="connsiteX126" fmla="*/ 2164831 w 12192000"/>
              <a:gd name="connsiteY126" fmla="*/ 2010143 h 2237474"/>
              <a:gd name="connsiteX127" fmla="*/ 2152836 w 12192000"/>
              <a:gd name="connsiteY127" fmla="*/ 2010048 h 2237474"/>
              <a:gd name="connsiteX128" fmla="*/ 2117102 w 12192000"/>
              <a:gd name="connsiteY128" fmla="*/ 2023004 h 2237474"/>
              <a:gd name="connsiteX129" fmla="*/ 2111935 w 12192000"/>
              <a:gd name="connsiteY129" fmla="*/ 2023163 h 2237474"/>
              <a:gd name="connsiteX130" fmla="*/ 2089991 w 12192000"/>
              <a:gd name="connsiteY130" fmla="*/ 2034193 h 2237474"/>
              <a:gd name="connsiteX131" fmla="*/ 2058061 w 12192000"/>
              <a:gd name="connsiteY131" fmla="*/ 2047942 h 2237474"/>
              <a:gd name="connsiteX132" fmla="*/ 2055737 w 12192000"/>
              <a:gd name="connsiteY132" fmla="*/ 2047704 h 2237474"/>
              <a:gd name="connsiteX133" fmla="*/ 2042244 w 12192000"/>
              <a:gd name="connsiteY133" fmla="*/ 2055560 h 2237474"/>
              <a:gd name="connsiteX134" fmla="*/ 1976224 w 12192000"/>
              <a:gd name="connsiteY134" fmla="*/ 2074257 h 2237474"/>
              <a:gd name="connsiteX135" fmla="*/ 1877728 w 12192000"/>
              <a:gd name="connsiteY135" fmla="*/ 2101004 h 2237474"/>
              <a:gd name="connsiteX136" fmla="*/ 1759056 w 12192000"/>
              <a:gd name="connsiteY136" fmla="*/ 2125608 h 2237474"/>
              <a:gd name="connsiteX137" fmla="*/ 1637948 w 12192000"/>
              <a:gd name="connsiteY137" fmla="*/ 2172597 h 2237474"/>
              <a:gd name="connsiteX138" fmla="*/ 1434549 w 12192000"/>
              <a:gd name="connsiteY138" fmla="*/ 2234522 h 2237474"/>
              <a:gd name="connsiteX139" fmla="*/ 1398481 w 12192000"/>
              <a:gd name="connsiteY139" fmla="*/ 2237074 h 2237474"/>
              <a:gd name="connsiteX140" fmla="*/ 1398407 w 12192000"/>
              <a:gd name="connsiteY140" fmla="*/ 2237095 h 2237474"/>
              <a:gd name="connsiteX141" fmla="*/ 1370962 w 12192000"/>
              <a:gd name="connsiteY141" fmla="*/ 2237474 h 2237474"/>
              <a:gd name="connsiteX142" fmla="*/ 1356367 w 12192000"/>
              <a:gd name="connsiteY142" fmla="*/ 2235089 h 2237474"/>
              <a:gd name="connsiteX143" fmla="*/ 1324828 w 12192000"/>
              <a:gd name="connsiteY143" fmla="*/ 2231968 h 2237474"/>
              <a:gd name="connsiteX144" fmla="*/ 1297744 w 12192000"/>
              <a:gd name="connsiteY144" fmla="*/ 2235849 h 2237474"/>
              <a:gd name="connsiteX145" fmla="*/ 1286236 w 12192000"/>
              <a:gd name="connsiteY145" fmla="*/ 2233135 h 2237474"/>
              <a:gd name="connsiteX146" fmla="*/ 1283504 w 12192000"/>
              <a:gd name="connsiteY146" fmla="*/ 2233797 h 2237474"/>
              <a:gd name="connsiteX147" fmla="*/ 1279765 w 12192000"/>
              <a:gd name="connsiteY147" fmla="*/ 2229639 h 2237474"/>
              <a:gd name="connsiteX148" fmla="*/ 1195347 w 12192000"/>
              <a:gd name="connsiteY148" fmla="*/ 2212354 h 2237474"/>
              <a:gd name="connsiteX149" fmla="*/ 970251 w 12192000"/>
              <a:gd name="connsiteY149" fmla="*/ 2221029 h 2237474"/>
              <a:gd name="connsiteX150" fmla="*/ 812914 w 12192000"/>
              <a:gd name="connsiteY150" fmla="*/ 2202752 h 2237474"/>
              <a:gd name="connsiteX151" fmla="*/ 800195 w 12192000"/>
              <a:gd name="connsiteY151" fmla="*/ 2209407 h 2237474"/>
              <a:gd name="connsiteX152" fmla="*/ 784978 w 12192000"/>
              <a:gd name="connsiteY152" fmla="*/ 2212360 h 2237474"/>
              <a:gd name="connsiteX153" fmla="*/ 681987 w 12192000"/>
              <a:gd name="connsiteY153" fmla="*/ 2216757 h 2237474"/>
              <a:gd name="connsiteX154" fmla="*/ 669923 w 12192000"/>
              <a:gd name="connsiteY154" fmla="*/ 2211682 h 2237474"/>
              <a:gd name="connsiteX155" fmla="*/ 648680 w 12192000"/>
              <a:gd name="connsiteY155" fmla="*/ 2206229 h 2237474"/>
              <a:gd name="connsiteX156" fmla="*/ 597225 w 12192000"/>
              <a:gd name="connsiteY156" fmla="*/ 2180999 h 2237474"/>
              <a:gd name="connsiteX157" fmla="*/ 558449 w 12192000"/>
              <a:gd name="connsiteY157" fmla="*/ 2182346 h 2237474"/>
              <a:gd name="connsiteX158" fmla="*/ 550517 w 12192000"/>
              <a:gd name="connsiteY158" fmla="*/ 2182060 h 2237474"/>
              <a:gd name="connsiteX159" fmla="*/ 550309 w 12192000"/>
              <a:gd name="connsiteY159" fmla="*/ 2181825 h 2237474"/>
              <a:gd name="connsiteX160" fmla="*/ 541836 w 12192000"/>
              <a:gd name="connsiteY160" fmla="*/ 2181063 h 2237474"/>
              <a:gd name="connsiteX161" fmla="*/ 536057 w 12192000"/>
              <a:gd name="connsiteY161" fmla="*/ 2181537 h 2237474"/>
              <a:gd name="connsiteX162" fmla="*/ 520671 w 12192000"/>
              <a:gd name="connsiteY162" fmla="*/ 2180980 h 2237474"/>
              <a:gd name="connsiteX163" fmla="*/ 515024 w 12192000"/>
              <a:gd name="connsiteY163" fmla="*/ 2179258 h 2237474"/>
              <a:gd name="connsiteX164" fmla="*/ 512278 w 12192000"/>
              <a:gd name="connsiteY164" fmla="*/ 2176369 h 2237474"/>
              <a:gd name="connsiteX165" fmla="*/ 480419 w 12192000"/>
              <a:gd name="connsiteY165" fmla="*/ 2167807 h 2237474"/>
              <a:gd name="connsiteX166" fmla="*/ 413835 w 12192000"/>
              <a:gd name="connsiteY166" fmla="*/ 2156783 h 2237474"/>
              <a:gd name="connsiteX167" fmla="*/ 376513 w 12192000"/>
              <a:gd name="connsiteY167" fmla="*/ 2154014 h 2237474"/>
              <a:gd name="connsiteX168" fmla="*/ 273386 w 12192000"/>
              <a:gd name="connsiteY168" fmla="*/ 2142551 h 2237474"/>
              <a:gd name="connsiteX169" fmla="*/ 169207 w 12192000"/>
              <a:gd name="connsiteY169" fmla="*/ 2128100 h 2237474"/>
              <a:gd name="connsiteX170" fmla="*/ 93149 w 12192000"/>
              <a:gd name="connsiteY170" fmla="*/ 2105324 h 2237474"/>
              <a:gd name="connsiteX171" fmla="*/ 88109 w 12192000"/>
              <a:gd name="connsiteY171" fmla="*/ 2106704 h 2237474"/>
              <a:gd name="connsiteX172" fmla="*/ 80022 w 12192000"/>
              <a:gd name="connsiteY172" fmla="*/ 2107254 h 2237474"/>
              <a:gd name="connsiteX173" fmla="*/ 79717 w 12192000"/>
              <a:gd name="connsiteY173" fmla="*/ 2107046 h 2237474"/>
              <a:gd name="connsiteX174" fmla="*/ 72352 w 12192000"/>
              <a:gd name="connsiteY174" fmla="*/ 2107991 h 2237474"/>
              <a:gd name="connsiteX175" fmla="*/ 37645 w 12192000"/>
              <a:gd name="connsiteY175" fmla="*/ 2115401 h 2237474"/>
              <a:gd name="connsiteX176" fmla="*/ 4572 w 12192000"/>
              <a:gd name="connsiteY176" fmla="*/ 2111091 h 2237474"/>
              <a:gd name="connsiteX177" fmla="*/ 0 w 12192000"/>
              <a:gd name="connsiteY177" fmla="*/ 2110468 h 2237474"/>
              <a:gd name="connsiteX178" fmla="*/ 0 w 12192000"/>
              <a:gd name="connsiteY17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56784 w 12192000"/>
              <a:gd name="connsiteY114" fmla="*/ 1985116 h 2237474"/>
              <a:gd name="connsiteX115" fmla="*/ 2748833 w 12192000"/>
              <a:gd name="connsiteY115" fmla="*/ 1986323 h 2237474"/>
              <a:gd name="connsiteX116" fmla="*/ 2748661 w 12192000"/>
              <a:gd name="connsiteY116" fmla="*/ 1986122 h 2237474"/>
              <a:gd name="connsiteX117" fmla="*/ 2718916 w 12192000"/>
              <a:gd name="connsiteY117" fmla="*/ 1990867 h 2237474"/>
              <a:gd name="connsiteX118" fmla="*/ 2713522 w 12192000"/>
              <a:gd name="connsiteY118" fmla="*/ 1990173 h 2237474"/>
              <a:gd name="connsiteX119" fmla="*/ 2578178 w 12192000"/>
              <a:gd name="connsiteY119" fmla="*/ 1990531 h 2237474"/>
              <a:gd name="connsiteX120" fmla="*/ 2476147 w 12192000"/>
              <a:gd name="connsiteY120" fmla="*/ 1998305 h 2237474"/>
              <a:gd name="connsiteX121" fmla="*/ 2373568 w 12192000"/>
              <a:gd name="connsiteY121" fmla="*/ 2003219 h 2237474"/>
              <a:gd name="connsiteX122" fmla="*/ 2287219 w 12192000"/>
              <a:gd name="connsiteY122" fmla="*/ 1998750 h 2237474"/>
              <a:gd name="connsiteX123" fmla="*/ 2243069 w 12192000"/>
              <a:gd name="connsiteY123" fmla="*/ 2015111 h 2237474"/>
              <a:gd name="connsiteX124" fmla="*/ 2186609 w 12192000"/>
              <a:gd name="connsiteY124" fmla="*/ 2008263 h 2237474"/>
              <a:gd name="connsiteX125" fmla="*/ 2164831 w 12192000"/>
              <a:gd name="connsiteY125" fmla="*/ 2010143 h 2237474"/>
              <a:gd name="connsiteX126" fmla="*/ 2152836 w 12192000"/>
              <a:gd name="connsiteY126" fmla="*/ 2010048 h 2237474"/>
              <a:gd name="connsiteX127" fmla="*/ 2117102 w 12192000"/>
              <a:gd name="connsiteY127" fmla="*/ 2023004 h 2237474"/>
              <a:gd name="connsiteX128" fmla="*/ 2111935 w 12192000"/>
              <a:gd name="connsiteY128" fmla="*/ 2023163 h 2237474"/>
              <a:gd name="connsiteX129" fmla="*/ 2089991 w 12192000"/>
              <a:gd name="connsiteY129" fmla="*/ 2034193 h 2237474"/>
              <a:gd name="connsiteX130" fmla="*/ 2058061 w 12192000"/>
              <a:gd name="connsiteY130" fmla="*/ 2047942 h 2237474"/>
              <a:gd name="connsiteX131" fmla="*/ 2055737 w 12192000"/>
              <a:gd name="connsiteY131" fmla="*/ 2047704 h 2237474"/>
              <a:gd name="connsiteX132" fmla="*/ 2042244 w 12192000"/>
              <a:gd name="connsiteY132" fmla="*/ 2055560 h 2237474"/>
              <a:gd name="connsiteX133" fmla="*/ 1976224 w 12192000"/>
              <a:gd name="connsiteY133" fmla="*/ 2074257 h 2237474"/>
              <a:gd name="connsiteX134" fmla="*/ 1877728 w 12192000"/>
              <a:gd name="connsiteY134" fmla="*/ 2101004 h 2237474"/>
              <a:gd name="connsiteX135" fmla="*/ 1759056 w 12192000"/>
              <a:gd name="connsiteY135" fmla="*/ 2125608 h 2237474"/>
              <a:gd name="connsiteX136" fmla="*/ 1637948 w 12192000"/>
              <a:gd name="connsiteY136" fmla="*/ 2172597 h 2237474"/>
              <a:gd name="connsiteX137" fmla="*/ 1434549 w 12192000"/>
              <a:gd name="connsiteY137" fmla="*/ 2234522 h 2237474"/>
              <a:gd name="connsiteX138" fmla="*/ 1398481 w 12192000"/>
              <a:gd name="connsiteY138" fmla="*/ 2237074 h 2237474"/>
              <a:gd name="connsiteX139" fmla="*/ 1398407 w 12192000"/>
              <a:gd name="connsiteY139" fmla="*/ 2237095 h 2237474"/>
              <a:gd name="connsiteX140" fmla="*/ 1370962 w 12192000"/>
              <a:gd name="connsiteY140" fmla="*/ 2237474 h 2237474"/>
              <a:gd name="connsiteX141" fmla="*/ 1356367 w 12192000"/>
              <a:gd name="connsiteY141" fmla="*/ 2235089 h 2237474"/>
              <a:gd name="connsiteX142" fmla="*/ 1324828 w 12192000"/>
              <a:gd name="connsiteY142" fmla="*/ 2231968 h 2237474"/>
              <a:gd name="connsiteX143" fmla="*/ 1297744 w 12192000"/>
              <a:gd name="connsiteY143" fmla="*/ 2235849 h 2237474"/>
              <a:gd name="connsiteX144" fmla="*/ 1286236 w 12192000"/>
              <a:gd name="connsiteY144" fmla="*/ 2233135 h 2237474"/>
              <a:gd name="connsiteX145" fmla="*/ 1283504 w 12192000"/>
              <a:gd name="connsiteY145" fmla="*/ 2233797 h 2237474"/>
              <a:gd name="connsiteX146" fmla="*/ 1279765 w 12192000"/>
              <a:gd name="connsiteY146" fmla="*/ 2229639 h 2237474"/>
              <a:gd name="connsiteX147" fmla="*/ 1195347 w 12192000"/>
              <a:gd name="connsiteY147" fmla="*/ 2212354 h 2237474"/>
              <a:gd name="connsiteX148" fmla="*/ 970251 w 12192000"/>
              <a:gd name="connsiteY148" fmla="*/ 2221029 h 2237474"/>
              <a:gd name="connsiteX149" fmla="*/ 812914 w 12192000"/>
              <a:gd name="connsiteY149" fmla="*/ 2202752 h 2237474"/>
              <a:gd name="connsiteX150" fmla="*/ 800195 w 12192000"/>
              <a:gd name="connsiteY150" fmla="*/ 2209407 h 2237474"/>
              <a:gd name="connsiteX151" fmla="*/ 784978 w 12192000"/>
              <a:gd name="connsiteY151" fmla="*/ 2212360 h 2237474"/>
              <a:gd name="connsiteX152" fmla="*/ 681987 w 12192000"/>
              <a:gd name="connsiteY152" fmla="*/ 2216757 h 2237474"/>
              <a:gd name="connsiteX153" fmla="*/ 669923 w 12192000"/>
              <a:gd name="connsiteY153" fmla="*/ 2211682 h 2237474"/>
              <a:gd name="connsiteX154" fmla="*/ 648680 w 12192000"/>
              <a:gd name="connsiteY154" fmla="*/ 2206229 h 2237474"/>
              <a:gd name="connsiteX155" fmla="*/ 597225 w 12192000"/>
              <a:gd name="connsiteY155" fmla="*/ 2180999 h 2237474"/>
              <a:gd name="connsiteX156" fmla="*/ 558449 w 12192000"/>
              <a:gd name="connsiteY156" fmla="*/ 2182346 h 2237474"/>
              <a:gd name="connsiteX157" fmla="*/ 550517 w 12192000"/>
              <a:gd name="connsiteY157" fmla="*/ 2182060 h 2237474"/>
              <a:gd name="connsiteX158" fmla="*/ 550309 w 12192000"/>
              <a:gd name="connsiteY158" fmla="*/ 2181825 h 2237474"/>
              <a:gd name="connsiteX159" fmla="*/ 541836 w 12192000"/>
              <a:gd name="connsiteY159" fmla="*/ 2181063 h 2237474"/>
              <a:gd name="connsiteX160" fmla="*/ 536057 w 12192000"/>
              <a:gd name="connsiteY160" fmla="*/ 2181537 h 2237474"/>
              <a:gd name="connsiteX161" fmla="*/ 520671 w 12192000"/>
              <a:gd name="connsiteY161" fmla="*/ 2180980 h 2237474"/>
              <a:gd name="connsiteX162" fmla="*/ 515024 w 12192000"/>
              <a:gd name="connsiteY162" fmla="*/ 2179258 h 2237474"/>
              <a:gd name="connsiteX163" fmla="*/ 512278 w 12192000"/>
              <a:gd name="connsiteY163" fmla="*/ 2176369 h 2237474"/>
              <a:gd name="connsiteX164" fmla="*/ 480419 w 12192000"/>
              <a:gd name="connsiteY164" fmla="*/ 2167807 h 2237474"/>
              <a:gd name="connsiteX165" fmla="*/ 413835 w 12192000"/>
              <a:gd name="connsiteY165" fmla="*/ 2156783 h 2237474"/>
              <a:gd name="connsiteX166" fmla="*/ 376513 w 12192000"/>
              <a:gd name="connsiteY166" fmla="*/ 2154014 h 2237474"/>
              <a:gd name="connsiteX167" fmla="*/ 273386 w 12192000"/>
              <a:gd name="connsiteY167" fmla="*/ 2142551 h 2237474"/>
              <a:gd name="connsiteX168" fmla="*/ 169207 w 12192000"/>
              <a:gd name="connsiteY168" fmla="*/ 2128100 h 2237474"/>
              <a:gd name="connsiteX169" fmla="*/ 93149 w 12192000"/>
              <a:gd name="connsiteY169" fmla="*/ 2105324 h 2237474"/>
              <a:gd name="connsiteX170" fmla="*/ 88109 w 12192000"/>
              <a:gd name="connsiteY170" fmla="*/ 2106704 h 2237474"/>
              <a:gd name="connsiteX171" fmla="*/ 80022 w 12192000"/>
              <a:gd name="connsiteY171" fmla="*/ 2107254 h 2237474"/>
              <a:gd name="connsiteX172" fmla="*/ 79717 w 12192000"/>
              <a:gd name="connsiteY172" fmla="*/ 2107046 h 2237474"/>
              <a:gd name="connsiteX173" fmla="*/ 72352 w 12192000"/>
              <a:gd name="connsiteY173" fmla="*/ 2107991 h 2237474"/>
              <a:gd name="connsiteX174" fmla="*/ 37645 w 12192000"/>
              <a:gd name="connsiteY174" fmla="*/ 2115401 h 2237474"/>
              <a:gd name="connsiteX175" fmla="*/ 4572 w 12192000"/>
              <a:gd name="connsiteY175" fmla="*/ 2111091 h 2237474"/>
              <a:gd name="connsiteX176" fmla="*/ 0 w 12192000"/>
              <a:gd name="connsiteY176" fmla="*/ 2110468 h 2237474"/>
              <a:gd name="connsiteX177" fmla="*/ 0 w 12192000"/>
              <a:gd name="connsiteY17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56784 w 12192000"/>
              <a:gd name="connsiteY114" fmla="*/ 1985116 h 2237474"/>
              <a:gd name="connsiteX115" fmla="*/ 2748833 w 12192000"/>
              <a:gd name="connsiteY115" fmla="*/ 1986323 h 2237474"/>
              <a:gd name="connsiteX116" fmla="*/ 2718916 w 12192000"/>
              <a:gd name="connsiteY116" fmla="*/ 1990867 h 2237474"/>
              <a:gd name="connsiteX117" fmla="*/ 2713522 w 12192000"/>
              <a:gd name="connsiteY117" fmla="*/ 1990173 h 2237474"/>
              <a:gd name="connsiteX118" fmla="*/ 2578178 w 12192000"/>
              <a:gd name="connsiteY118" fmla="*/ 1990531 h 2237474"/>
              <a:gd name="connsiteX119" fmla="*/ 2476147 w 12192000"/>
              <a:gd name="connsiteY119" fmla="*/ 1998305 h 2237474"/>
              <a:gd name="connsiteX120" fmla="*/ 2373568 w 12192000"/>
              <a:gd name="connsiteY120" fmla="*/ 2003219 h 2237474"/>
              <a:gd name="connsiteX121" fmla="*/ 2287219 w 12192000"/>
              <a:gd name="connsiteY121" fmla="*/ 1998750 h 2237474"/>
              <a:gd name="connsiteX122" fmla="*/ 2243069 w 12192000"/>
              <a:gd name="connsiteY122" fmla="*/ 2015111 h 2237474"/>
              <a:gd name="connsiteX123" fmla="*/ 2186609 w 12192000"/>
              <a:gd name="connsiteY123" fmla="*/ 2008263 h 2237474"/>
              <a:gd name="connsiteX124" fmla="*/ 2164831 w 12192000"/>
              <a:gd name="connsiteY124" fmla="*/ 2010143 h 2237474"/>
              <a:gd name="connsiteX125" fmla="*/ 2152836 w 12192000"/>
              <a:gd name="connsiteY125" fmla="*/ 2010048 h 2237474"/>
              <a:gd name="connsiteX126" fmla="*/ 2117102 w 12192000"/>
              <a:gd name="connsiteY126" fmla="*/ 2023004 h 2237474"/>
              <a:gd name="connsiteX127" fmla="*/ 2111935 w 12192000"/>
              <a:gd name="connsiteY127" fmla="*/ 2023163 h 2237474"/>
              <a:gd name="connsiteX128" fmla="*/ 2089991 w 12192000"/>
              <a:gd name="connsiteY128" fmla="*/ 2034193 h 2237474"/>
              <a:gd name="connsiteX129" fmla="*/ 2058061 w 12192000"/>
              <a:gd name="connsiteY129" fmla="*/ 2047942 h 2237474"/>
              <a:gd name="connsiteX130" fmla="*/ 2055737 w 12192000"/>
              <a:gd name="connsiteY130" fmla="*/ 2047704 h 2237474"/>
              <a:gd name="connsiteX131" fmla="*/ 2042244 w 12192000"/>
              <a:gd name="connsiteY131" fmla="*/ 2055560 h 2237474"/>
              <a:gd name="connsiteX132" fmla="*/ 1976224 w 12192000"/>
              <a:gd name="connsiteY132" fmla="*/ 2074257 h 2237474"/>
              <a:gd name="connsiteX133" fmla="*/ 1877728 w 12192000"/>
              <a:gd name="connsiteY133" fmla="*/ 2101004 h 2237474"/>
              <a:gd name="connsiteX134" fmla="*/ 1759056 w 12192000"/>
              <a:gd name="connsiteY134" fmla="*/ 2125608 h 2237474"/>
              <a:gd name="connsiteX135" fmla="*/ 1637948 w 12192000"/>
              <a:gd name="connsiteY135" fmla="*/ 2172597 h 2237474"/>
              <a:gd name="connsiteX136" fmla="*/ 1434549 w 12192000"/>
              <a:gd name="connsiteY136" fmla="*/ 2234522 h 2237474"/>
              <a:gd name="connsiteX137" fmla="*/ 1398481 w 12192000"/>
              <a:gd name="connsiteY137" fmla="*/ 2237074 h 2237474"/>
              <a:gd name="connsiteX138" fmla="*/ 1398407 w 12192000"/>
              <a:gd name="connsiteY138" fmla="*/ 2237095 h 2237474"/>
              <a:gd name="connsiteX139" fmla="*/ 1370962 w 12192000"/>
              <a:gd name="connsiteY139" fmla="*/ 2237474 h 2237474"/>
              <a:gd name="connsiteX140" fmla="*/ 1356367 w 12192000"/>
              <a:gd name="connsiteY140" fmla="*/ 2235089 h 2237474"/>
              <a:gd name="connsiteX141" fmla="*/ 1324828 w 12192000"/>
              <a:gd name="connsiteY141" fmla="*/ 2231968 h 2237474"/>
              <a:gd name="connsiteX142" fmla="*/ 1297744 w 12192000"/>
              <a:gd name="connsiteY142" fmla="*/ 2235849 h 2237474"/>
              <a:gd name="connsiteX143" fmla="*/ 1286236 w 12192000"/>
              <a:gd name="connsiteY143" fmla="*/ 2233135 h 2237474"/>
              <a:gd name="connsiteX144" fmla="*/ 1283504 w 12192000"/>
              <a:gd name="connsiteY144" fmla="*/ 2233797 h 2237474"/>
              <a:gd name="connsiteX145" fmla="*/ 1279765 w 12192000"/>
              <a:gd name="connsiteY145" fmla="*/ 2229639 h 2237474"/>
              <a:gd name="connsiteX146" fmla="*/ 1195347 w 12192000"/>
              <a:gd name="connsiteY146" fmla="*/ 2212354 h 2237474"/>
              <a:gd name="connsiteX147" fmla="*/ 970251 w 12192000"/>
              <a:gd name="connsiteY147" fmla="*/ 2221029 h 2237474"/>
              <a:gd name="connsiteX148" fmla="*/ 812914 w 12192000"/>
              <a:gd name="connsiteY148" fmla="*/ 2202752 h 2237474"/>
              <a:gd name="connsiteX149" fmla="*/ 800195 w 12192000"/>
              <a:gd name="connsiteY149" fmla="*/ 2209407 h 2237474"/>
              <a:gd name="connsiteX150" fmla="*/ 784978 w 12192000"/>
              <a:gd name="connsiteY150" fmla="*/ 2212360 h 2237474"/>
              <a:gd name="connsiteX151" fmla="*/ 681987 w 12192000"/>
              <a:gd name="connsiteY151" fmla="*/ 2216757 h 2237474"/>
              <a:gd name="connsiteX152" fmla="*/ 669923 w 12192000"/>
              <a:gd name="connsiteY152" fmla="*/ 2211682 h 2237474"/>
              <a:gd name="connsiteX153" fmla="*/ 648680 w 12192000"/>
              <a:gd name="connsiteY153" fmla="*/ 2206229 h 2237474"/>
              <a:gd name="connsiteX154" fmla="*/ 597225 w 12192000"/>
              <a:gd name="connsiteY154" fmla="*/ 2180999 h 2237474"/>
              <a:gd name="connsiteX155" fmla="*/ 558449 w 12192000"/>
              <a:gd name="connsiteY155" fmla="*/ 2182346 h 2237474"/>
              <a:gd name="connsiteX156" fmla="*/ 550517 w 12192000"/>
              <a:gd name="connsiteY156" fmla="*/ 2182060 h 2237474"/>
              <a:gd name="connsiteX157" fmla="*/ 550309 w 12192000"/>
              <a:gd name="connsiteY157" fmla="*/ 2181825 h 2237474"/>
              <a:gd name="connsiteX158" fmla="*/ 541836 w 12192000"/>
              <a:gd name="connsiteY158" fmla="*/ 2181063 h 2237474"/>
              <a:gd name="connsiteX159" fmla="*/ 536057 w 12192000"/>
              <a:gd name="connsiteY159" fmla="*/ 2181537 h 2237474"/>
              <a:gd name="connsiteX160" fmla="*/ 520671 w 12192000"/>
              <a:gd name="connsiteY160" fmla="*/ 2180980 h 2237474"/>
              <a:gd name="connsiteX161" fmla="*/ 515024 w 12192000"/>
              <a:gd name="connsiteY161" fmla="*/ 2179258 h 2237474"/>
              <a:gd name="connsiteX162" fmla="*/ 512278 w 12192000"/>
              <a:gd name="connsiteY162" fmla="*/ 2176369 h 2237474"/>
              <a:gd name="connsiteX163" fmla="*/ 480419 w 12192000"/>
              <a:gd name="connsiteY163" fmla="*/ 2167807 h 2237474"/>
              <a:gd name="connsiteX164" fmla="*/ 413835 w 12192000"/>
              <a:gd name="connsiteY164" fmla="*/ 2156783 h 2237474"/>
              <a:gd name="connsiteX165" fmla="*/ 376513 w 12192000"/>
              <a:gd name="connsiteY165" fmla="*/ 2154014 h 2237474"/>
              <a:gd name="connsiteX166" fmla="*/ 273386 w 12192000"/>
              <a:gd name="connsiteY166" fmla="*/ 2142551 h 2237474"/>
              <a:gd name="connsiteX167" fmla="*/ 169207 w 12192000"/>
              <a:gd name="connsiteY167" fmla="*/ 2128100 h 2237474"/>
              <a:gd name="connsiteX168" fmla="*/ 93149 w 12192000"/>
              <a:gd name="connsiteY168" fmla="*/ 2105324 h 2237474"/>
              <a:gd name="connsiteX169" fmla="*/ 88109 w 12192000"/>
              <a:gd name="connsiteY169" fmla="*/ 2106704 h 2237474"/>
              <a:gd name="connsiteX170" fmla="*/ 80022 w 12192000"/>
              <a:gd name="connsiteY170" fmla="*/ 2107254 h 2237474"/>
              <a:gd name="connsiteX171" fmla="*/ 79717 w 12192000"/>
              <a:gd name="connsiteY171" fmla="*/ 2107046 h 2237474"/>
              <a:gd name="connsiteX172" fmla="*/ 72352 w 12192000"/>
              <a:gd name="connsiteY172" fmla="*/ 2107991 h 2237474"/>
              <a:gd name="connsiteX173" fmla="*/ 37645 w 12192000"/>
              <a:gd name="connsiteY173" fmla="*/ 2115401 h 2237474"/>
              <a:gd name="connsiteX174" fmla="*/ 4572 w 12192000"/>
              <a:gd name="connsiteY174" fmla="*/ 2111091 h 2237474"/>
              <a:gd name="connsiteX175" fmla="*/ 0 w 12192000"/>
              <a:gd name="connsiteY175" fmla="*/ 2110468 h 2237474"/>
              <a:gd name="connsiteX176" fmla="*/ 0 w 12192000"/>
              <a:gd name="connsiteY17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56784 w 12192000"/>
              <a:gd name="connsiteY114" fmla="*/ 1985116 h 2237474"/>
              <a:gd name="connsiteX115" fmla="*/ 2718916 w 12192000"/>
              <a:gd name="connsiteY115" fmla="*/ 1990867 h 2237474"/>
              <a:gd name="connsiteX116" fmla="*/ 2713522 w 12192000"/>
              <a:gd name="connsiteY116" fmla="*/ 1990173 h 2237474"/>
              <a:gd name="connsiteX117" fmla="*/ 2578178 w 12192000"/>
              <a:gd name="connsiteY117" fmla="*/ 1990531 h 2237474"/>
              <a:gd name="connsiteX118" fmla="*/ 2476147 w 12192000"/>
              <a:gd name="connsiteY118" fmla="*/ 1998305 h 2237474"/>
              <a:gd name="connsiteX119" fmla="*/ 2373568 w 12192000"/>
              <a:gd name="connsiteY119" fmla="*/ 2003219 h 2237474"/>
              <a:gd name="connsiteX120" fmla="*/ 2287219 w 12192000"/>
              <a:gd name="connsiteY120" fmla="*/ 1998750 h 2237474"/>
              <a:gd name="connsiteX121" fmla="*/ 2243069 w 12192000"/>
              <a:gd name="connsiteY121" fmla="*/ 2015111 h 2237474"/>
              <a:gd name="connsiteX122" fmla="*/ 2186609 w 12192000"/>
              <a:gd name="connsiteY122" fmla="*/ 2008263 h 2237474"/>
              <a:gd name="connsiteX123" fmla="*/ 2164831 w 12192000"/>
              <a:gd name="connsiteY123" fmla="*/ 2010143 h 2237474"/>
              <a:gd name="connsiteX124" fmla="*/ 2152836 w 12192000"/>
              <a:gd name="connsiteY124" fmla="*/ 2010048 h 2237474"/>
              <a:gd name="connsiteX125" fmla="*/ 2117102 w 12192000"/>
              <a:gd name="connsiteY125" fmla="*/ 2023004 h 2237474"/>
              <a:gd name="connsiteX126" fmla="*/ 2111935 w 12192000"/>
              <a:gd name="connsiteY126" fmla="*/ 2023163 h 2237474"/>
              <a:gd name="connsiteX127" fmla="*/ 2089991 w 12192000"/>
              <a:gd name="connsiteY127" fmla="*/ 2034193 h 2237474"/>
              <a:gd name="connsiteX128" fmla="*/ 2058061 w 12192000"/>
              <a:gd name="connsiteY128" fmla="*/ 2047942 h 2237474"/>
              <a:gd name="connsiteX129" fmla="*/ 2055737 w 12192000"/>
              <a:gd name="connsiteY129" fmla="*/ 2047704 h 2237474"/>
              <a:gd name="connsiteX130" fmla="*/ 2042244 w 12192000"/>
              <a:gd name="connsiteY130" fmla="*/ 2055560 h 2237474"/>
              <a:gd name="connsiteX131" fmla="*/ 1976224 w 12192000"/>
              <a:gd name="connsiteY131" fmla="*/ 2074257 h 2237474"/>
              <a:gd name="connsiteX132" fmla="*/ 1877728 w 12192000"/>
              <a:gd name="connsiteY132" fmla="*/ 2101004 h 2237474"/>
              <a:gd name="connsiteX133" fmla="*/ 1759056 w 12192000"/>
              <a:gd name="connsiteY133" fmla="*/ 2125608 h 2237474"/>
              <a:gd name="connsiteX134" fmla="*/ 1637948 w 12192000"/>
              <a:gd name="connsiteY134" fmla="*/ 2172597 h 2237474"/>
              <a:gd name="connsiteX135" fmla="*/ 1434549 w 12192000"/>
              <a:gd name="connsiteY135" fmla="*/ 2234522 h 2237474"/>
              <a:gd name="connsiteX136" fmla="*/ 1398481 w 12192000"/>
              <a:gd name="connsiteY136" fmla="*/ 2237074 h 2237474"/>
              <a:gd name="connsiteX137" fmla="*/ 1398407 w 12192000"/>
              <a:gd name="connsiteY137" fmla="*/ 2237095 h 2237474"/>
              <a:gd name="connsiteX138" fmla="*/ 1370962 w 12192000"/>
              <a:gd name="connsiteY138" fmla="*/ 2237474 h 2237474"/>
              <a:gd name="connsiteX139" fmla="*/ 1356367 w 12192000"/>
              <a:gd name="connsiteY139" fmla="*/ 2235089 h 2237474"/>
              <a:gd name="connsiteX140" fmla="*/ 1324828 w 12192000"/>
              <a:gd name="connsiteY140" fmla="*/ 2231968 h 2237474"/>
              <a:gd name="connsiteX141" fmla="*/ 1297744 w 12192000"/>
              <a:gd name="connsiteY141" fmla="*/ 2235849 h 2237474"/>
              <a:gd name="connsiteX142" fmla="*/ 1286236 w 12192000"/>
              <a:gd name="connsiteY142" fmla="*/ 2233135 h 2237474"/>
              <a:gd name="connsiteX143" fmla="*/ 1283504 w 12192000"/>
              <a:gd name="connsiteY143" fmla="*/ 2233797 h 2237474"/>
              <a:gd name="connsiteX144" fmla="*/ 1279765 w 12192000"/>
              <a:gd name="connsiteY144" fmla="*/ 2229639 h 2237474"/>
              <a:gd name="connsiteX145" fmla="*/ 1195347 w 12192000"/>
              <a:gd name="connsiteY145" fmla="*/ 2212354 h 2237474"/>
              <a:gd name="connsiteX146" fmla="*/ 970251 w 12192000"/>
              <a:gd name="connsiteY146" fmla="*/ 2221029 h 2237474"/>
              <a:gd name="connsiteX147" fmla="*/ 812914 w 12192000"/>
              <a:gd name="connsiteY147" fmla="*/ 2202752 h 2237474"/>
              <a:gd name="connsiteX148" fmla="*/ 800195 w 12192000"/>
              <a:gd name="connsiteY148" fmla="*/ 2209407 h 2237474"/>
              <a:gd name="connsiteX149" fmla="*/ 784978 w 12192000"/>
              <a:gd name="connsiteY149" fmla="*/ 2212360 h 2237474"/>
              <a:gd name="connsiteX150" fmla="*/ 681987 w 12192000"/>
              <a:gd name="connsiteY150" fmla="*/ 2216757 h 2237474"/>
              <a:gd name="connsiteX151" fmla="*/ 669923 w 12192000"/>
              <a:gd name="connsiteY151" fmla="*/ 2211682 h 2237474"/>
              <a:gd name="connsiteX152" fmla="*/ 648680 w 12192000"/>
              <a:gd name="connsiteY152" fmla="*/ 2206229 h 2237474"/>
              <a:gd name="connsiteX153" fmla="*/ 597225 w 12192000"/>
              <a:gd name="connsiteY153" fmla="*/ 2180999 h 2237474"/>
              <a:gd name="connsiteX154" fmla="*/ 558449 w 12192000"/>
              <a:gd name="connsiteY154" fmla="*/ 2182346 h 2237474"/>
              <a:gd name="connsiteX155" fmla="*/ 550517 w 12192000"/>
              <a:gd name="connsiteY155" fmla="*/ 2182060 h 2237474"/>
              <a:gd name="connsiteX156" fmla="*/ 550309 w 12192000"/>
              <a:gd name="connsiteY156" fmla="*/ 2181825 h 2237474"/>
              <a:gd name="connsiteX157" fmla="*/ 541836 w 12192000"/>
              <a:gd name="connsiteY157" fmla="*/ 2181063 h 2237474"/>
              <a:gd name="connsiteX158" fmla="*/ 536057 w 12192000"/>
              <a:gd name="connsiteY158" fmla="*/ 2181537 h 2237474"/>
              <a:gd name="connsiteX159" fmla="*/ 520671 w 12192000"/>
              <a:gd name="connsiteY159" fmla="*/ 2180980 h 2237474"/>
              <a:gd name="connsiteX160" fmla="*/ 515024 w 12192000"/>
              <a:gd name="connsiteY160" fmla="*/ 2179258 h 2237474"/>
              <a:gd name="connsiteX161" fmla="*/ 512278 w 12192000"/>
              <a:gd name="connsiteY161" fmla="*/ 2176369 h 2237474"/>
              <a:gd name="connsiteX162" fmla="*/ 480419 w 12192000"/>
              <a:gd name="connsiteY162" fmla="*/ 2167807 h 2237474"/>
              <a:gd name="connsiteX163" fmla="*/ 413835 w 12192000"/>
              <a:gd name="connsiteY163" fmla="*/ 2156783 h 2237474"/>
              <a:gd name="connsiteX164" fmla="*/ 376513 w 12192000"/>
              <a:gd name="connsiteY164" fmla="*/ 2154014 h 2237474"/>
              <a:gd name="connsiteX165" fmla="*/ 273386 w 12192000"/>
              <a:gd name="connsiteY165" fmla="*/ 2142551 h 2237474"/>
              <a:gd name="connsiteX166" fmla="*/ 169207 w 12192000"/>
              <a:gd name="connsiteY166" fmla="*/ 2128100 h 2237474"/>
              <a:gd name="connsiteX167" fmla="*/ 93149 w 12192000"/>
              <a:gd name="connsiteY167" fmla="*/ 2105324 h 2237474"/>
              <a:gd name="connsiteX168" fmla="*/ 88109 w 12192000"/>
              <a:gd name="connsiteY168" fmla="*/ 2106704 h 2237474"/>
              <a:gd name="connsiteX169" fmla="*/ 80022 w 12192000"/>
              <a:gd name="connsiteY169" fmla="*/ 2107254 h 2237474"/>
              <a:gd name="connsiteX170" fmla="*/ 79717 w 12192000"/>
              <a:gd name="connsiteY170" fmla="*/ 2107046 h 2237474"/>
              <a:gd name="connsiteX171" fmla="*/ 72352 w 12192000"/>
              <a:gd name="connsiteY171" fmla="*/ 2107991 h 2237474"/>
              <a:gd name="connsiteX172" fmla="*/ 37645 w 12192000"/>
              <a:gd name="connsiteY172" fmla="*/ 2115401 h 2237474"/>
              <a:gd name="connsiteX173" fmla="*/ 4572 w 12192000"/>
              <a:gd name="connsiteY173" fmla="*/ 2111091 h 2237474"/>
              <a:gd name="connsiteX174" fmla="*/ 0 w 12192000"/>
              <a:gd name="connsiteY174" fmla="*/ 2110468 h 2237474"/>
              <a:gd name="connsiteX175" fmla="*/ 0 w 12192000"/>
              <a:gd name="connsiteY17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97744 w 12192000"/>
              <a:gd name="connsiteY140" fmla="*/ 2235849 h 2237474"/>
              <a:gd name="connsiteX141" fmla="*/ 1286236 w 12192000"/>
              <a:gd name="connsiteY141" fmla="*/ 2233135 h 2237474"/>
              <a:gd name="connsiteX142" fmla="*/ 1283504 w 12192000"/>
              <a:gd name="connsiteY142" fmla="*/ 2233797 h 2237474"/>
              <a:gd name="connsiteX143" fmla="*/ 1279765 w 12192000"/>
              <a:gd name="connsiteY143" fmla="*/ 2229639 h 2237474"/>
              <a:gd name="connsiteX144" fmla="*/ 1195347 w 12192000"/>
              <a:gd name="connsiteY144" fmla="*/ 2212354 h 2237474"/>
              <a:gd name="connsiteX145" fmla="*/ 970251 w 12192000"/>
              <a:gd name="connsiteY145" fmla="*/ 2221029 h 2237474"/>
              <a:gd name="connsiteX146" fmla="*/ 812914 w 12192000"/>
              <a:gd name="connsiteY146" fmla="*/ 2202752 h 2237474"/>
              <a:gd name="connsiteX147" fmla="*/ 800195 w 12192000"/>
              <a:gd name="connsiteY147" fmla="*/ 2209407 h 2237474"/>
              <a:gd name="connsiteX148" fmla="*/ 784978 w 12192000"/>
              <a:gd name="connsiteY148" fmla="*/ 2212360 h 2237474"/>
              <a:gd name="connsiteX149" fmla="*/ 681987 w 12192000"/>
              <a:gd name="connsiteY149" fmla="*/ 2216757 h 2237474"/>
              <a:gd name="connsiteX150" fmla="*/ 669923 w 12192000"/>
              <a:gd name="connsiteY150" fmla="*/ 2211682 h 2237474"/>
              <a:gd name="connsiteX151" fmla="*/ 648680 w 12192000"/>
              <a:gd name="connsiteY151" fmla="*/ 2206229 h 2237474"/>
              <a:gd name="connsiteX152" fmla="*/ 597225 w 12192000"/>
              <a:gd name="connsiteY152" fmla="*/ 2180999 h 2237474"/>
              <a:gd name="connsiteX153" fmla="*/ 558449 w 12192000"/>
              <a:gd name="connsiteY153" fmla="*/ 2182346 h 2237474"/>
              <a:gd name="connsiteX154" fmla="*/ 550517 w 12192000"/>
              <a:gd name="connsiteY154" fmla="*/ 2182060 h 2237474"/>
              <a:gd name="connsiteX155" fmla="*/ 550309 w 12192000"/>
              <a:gd name="connsiteY155" fmla="*/ 2181825 h 2237474"/>
              <a:gd name="connsiteX156" fmla="*/ 541836 w 12192000"/>
              <a:gd name="connsiteY156" fmla="*/ 2181063 h 2237474"/>
              <a:gd name="connsiteX157" fmla="*/ 536057 w 12192000"/>
              <a:gd name="connsiteY157" fmla="*/ 2181537 h 2237474"/>
              <a:gd name="connsiteX158" fmla="*/ 520671 w 12192000"/>
              <a:gd name="connsiteY158" fmla="*/ 2180980 h 2237474"/>
              <a:gd name="connsiteX159" fmla="*/ 515024 w 12192000"/>
              <a:gd name="connsiteY159" fmla="*/ 2179258 h 2237474"/>
              <a:gd name="connsiteX160" fmla="*/ 512278 w 12192000"/>
              <a:gd name="connsiteY160" fmla="*/ 2176369 h 2237474"/>
              <a:gd name="connsiteX161" fmla="*/ 480419 w 12192000"/>
              <a:gd name="connsiteY161" fmla="*/ 2167807 h 2237474"/>
              <a:gd name="connsiteX162" fmla="*/ 413835 w 12192000"/>
              <a:gd name="connsiteY162" fmla="*/ 2156783 h 2237474"/>
              <a:gd name="connsiteX163" fmla="*/ 376513 w 12192000"/>
              <a:gd name="connsiteY163" fmla="*/ 2154014 h 2237474"/>
              <a:gd name="connsiteX164" fmla="*/ 273386 w 12192000"/>
              <a:gd name="connsiteY164" fmla="*/ 2142551 h 2237474"/>
              <a:gd name="connsiteX165" fmla="*/ 169207 w 12192000"/>
              <a:gd name="connsiteY165" fmla="*/ 2128100 h 2237474"/>
              <a:gd name="connsiteX166" fmla="*/ 93149 w 12192000"/>
              <a:gd name="connsiteY166" fmla="*/ 2105324 h 2237474"/>
              <a:gd name="connsiteX167" fmla="*/ 88109 w 12192000"/>
              <a:gd name="connsiteY167" fmla="*/ 2106704 h 2237474"/>
              <a:gd name="connsiteX168" fmla="*/ 80022 w 12192000"/>
              <a:gd name="connsiteY168" fmla="*/ 2107254 h 2237474"/>
              <a:gd name="connsiteX169" fmla="*/ 79717 w 12192000"/>
              <a:gd name="connsiteY169" fmla="*/ 2107046 h 2237474"/>
              <a:gd name="connsiteX170" fmla="*/ 72352 w 12192000"/>
              <a:gd name="connsiteY170" fmla="*/ 2107991 h 2237474"/>
              <a:gd name="connsiteX171" fmla="*/ 37645 w 12192000"/>
              <a:gd name="connsiteY171" fmla="*/ 2115401 h 2237474"/>
              <a:gd name="connsiteX172" fmla="*/ 4572 w 12192000"/>
              <a:gd name="connsiteY172" fmla="*/ 2111091 h 2237474"/>
              <a:gd name="connsiteX173" fmla="*/ 0 w 12192000"/>
              <a:gd name="connsiteY173" fmla="*/ 2110468 h 2237474"/>
              <a:gd name="connsiteX174" fmla="*/ 0 w 12192000"/>
              <a:gd name="connsiteY17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97744 w 12192000"/>
              <a:gd name="connsiteY140" fmla="*/ 2235849 h 2237474"/>
              <a:gd name="connsiteX141" fmla="*/ 1286236 w 12192000"/>
              <a:gd name="connsiteY141" fmla="*/ 2233135 h 2237474"/>
              <a:gd name="connsiteX142" fmla="*/ 1279765 w 12192000"/>
              <a:gd name="connsiteY142" fmla="*/ 2229639 h 2237474"/>
              <a:gd name="connsiteX143" fmla="*/ 1195347 w 12192000"/>
              <a:gd name="connsiteY143" fmla="*/ 2212354 h 2237474"/>
              <a:gd name="connsiteX144" fmla="*/ 970251 w 12192000"/>
              <a:gd name="connsiteY144" fmla="*/ 2221029 h 2237474"/>
              <a:gd name="connsiteX145" fmla="*/ 812914 w 12192000"/>
              <a:gd name="connsiteY145" fmla="*/ 2202752 h 2237474"/>
              <a:gd name="connsiteX146" fmla="*/ 800195 w 12192000"/>
              <a:gd name="connsiteY146" fmla="*/ 2209407 h 2237474"/>
              <a:gd name="connsiteX147" fmla="*/ 784978 w 12192000"/>
              <a:gd name="connsiteY147" fmla="*/ 2212360 h 2237474"/>
              <a:gd name="connsiteX148" fmla="*/ 681987 w 12192000"/>
              <a:gd name="connsiteY148" fmla="*/ 2216757 h 2237474"/>
              <a:gd name="connsiteX149" fmla="*/ 669923 w 12192000"/>
              <a:gd name="connsiteY149" fmla="*/ 2211682 h 2237474"/>
              <a:gd name="connsiteX150" fmla="*/ 648680 w 12192000"/>
              <a:gd name="connsiteY150" fmla="*/ 2206229 h 2237474"/>
              <a:gd name="connsiteX151" fmla="*/ 597225 w 12192000"/>
              <a:gd name="connsiteY151" fmla="*/ 2180999 h 2237474"/>
              <a:gd name="connsiteX152" fmla="*/ 558449 w 12192000"/>
              <a:gd name="connsiteY152" fmla="*/ 2182346 h 2237474"/>
              <a:gd name="connsiteX153" fmla="*/ 550517 w 12192000"/>
              <a:gd name="connsiteY153" fmla="*/ 2182060 h 2237474"/>
              <a:gd name="connsiteX154" fmla="*/ 550309 w 12192000"/>
              <a:gd name="connsiteY154" fmla="*/ 2181825 h 2237474"/>
              <a:gd name="connsiteX155" fmla="*/ 541836 w 12192000"/>
              <a:gd name="connsiteY155" fmla="*/ 2181063 h 2237474"/>
              <a:gd name="connsiteX156" fmla="*/ 536057 w 12192000"/>
              <a:gd name="connsiteY156" fmla="*/ 2181537 h 2237474"/>
              <a:gd name="connsiteX157" fmla="*/ 520671 w 12192000"/>
              <a:gd name="connsiteY157" fmla="*/ 2180980 h 2237474"/>
              <a:gd name="connsiteX158" fmla="*/ 515024 w 12192000"/>
              <a:gd name="connsiteY158" fmla="*/ 2179258 h 2237474"/>
              <a:gd name="connsiteX159" fmla="*/ 512278 w 12192000"/>
              <a:gd name="connsiteY159" fmla="*/ 2176369 h 2237474"/>
              <a:gd name="connsiteX160" fmla="*/ 480419 w 12192000"/>
              <a:gd name="connsiteY160" fmla="*/ 2167807 h 2237474"/>
              <a:gd name="connsiteX161" fmla="*/ 413835 w 12192000"/>
              <a:gd name="connsiteY161" fmla="*/ 2156783 h 2237474"/>
              <a:gd name="connsiteX162" fmla="*/ 376513 w 12192000"/>
              <a:gd name="connsiteY162" fmla="*/ 2154014 h 2237474"/>
              <a:gd name="connsiteX163" fmla="*/ 273386 w 12192000"/>
              <a:gd name="connsiteY163" fmla="*/ 2142551 h 2237474"/>
              <a:gd name="connsiteX164" fmla="*/ 169207 w 12192000"/>
              <a:gd name="connsiteY164" fmla="*/ 2128100 h 2237474"/>
              <a:gd name="connsiteX165" fmla="*/ 93149 w 12192000"/>
              <a:gd name="connsiteY165" fmla="*/ 2105324 h 2237474"/>
              <a:gd name="connsiteX166" fmla="*/ 88109 w 12192000"/>
              <a:gd name="connsiteY166" fmla="*/ 2106704 h 2237474"/>
              <a:gd name="connsiteX167" fmla="*/ 80022 w 12192000"/>
              <a:gd name="connsiteY167" fmla="*/ 2107254 h 2237474"/>
              <a:gd name="connsiteX168" fmla="*/ 79717 w 12192000"/>
              <a:gd name="connsiteY168" fmla="*/ 2107046 h 2237474"/>
              <a:gd name="connsiteX169" fmla="*/ 72352 w 12192000"/>
              <a:gd name="connsiteY169" fmla="*/ 2107991 h 2237474"/>
              <a:gd name="connsiteX170" fmla="*/ 37645 w 12192000"/>
              <a:gd name="connsiteY170" fmla="*/ 2115401 h 2237474"/>
              <a:gd name="connsiteX171" fmla="*/ 4572 w 12192000"/>
              <a:gd name="connsiteY171" fmla="*/ 2111091 h 2237474"/>
              <a:gd name="connsiteX172" fmla="*/ 0 w 12192000"/>
              <a:gd name="connsiteY172" fmla="*/ 2110468 h 2237474"/>
              <a:gd name="connsiteX173" fmla="*/ 0 w 12192000"/>
              <a:gd name="connsiteY17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97744 w 12192000"/>
              <a:gd name="connsiteY140" fmla="*/ 2235849 h 2237474"/>
              <a:gd name="connsiteX141" fmla="*/ 1279765 w 12192000"/>
              <a:gd name="connsiteY141" fmla="*/ 2229639 h 2237474"/>
              <a:gd name="connsiteX142" fmla="*/ 1195347 w 12192000"/>
              <a:gd name="connsiteY142" fmla="*/ 2212354 h 2237474"/>
              <a:gd name="connsiteX143" fmla="*/ 970251 w 12192000"/>
              <a:gd name="connsiteY143" fmla="*/ 2221029 h 2237474"/>
              <a:gd name="connsiteX144" fmla="*/ 812914 w 12192000"/>
              <a:gd name="connsiteY144" fmla="*/ 2202752 h 2237474"/>
              <a:gd name="connsiteX145" fmla="*/ 800195 w 12192000"/>
              <a:gd name="connsiteY145" fmla="*/ 2209407 h 2237474"/>
              <a:gd name="connsiteX146" fmla="*/ 784978 w 12192000"/>
              <a:gd name="connsiteY146" fmla="*/ 2212360 h 2237474"/>
              <a:gd name="connsiteX147" fmla="*/ 681987 w 12192000"/>
              <a:gd name="connsiteY147" fmla="*/ 2216757 h 2237474"/>
              <a:gd name="connsiteX148" fmla="*/ 669923 w 12192000"/>
              <a:gd name="connsiteY148" fmla="*/ 2211682 h 2237474"/>
              <a:gd name="connsiteX149" fmla="*/ 648680 w 12192000"/>
              <a:gd name="connsiteY149" fmla="*/ 2206229 h 2237474"/>
              <a:gd name="connsiteX150" fmla="*/ 597225 w 12192000"/>
              <a:gd name="connsiteY150" fmla="*/ 2180999 h 2237474"/>
              <a:gd name="connsiteX151" fmla="*/ 558449 w 12192000"/>
              <a:gd name="connsiteY151" fmla="*/ 2182346 h 2237474"/>
              <a:gd name="connsiteX152" fmla="*/ 550517 w 12192000"/>
              <a:gd name="connsiteY152" fmla="*/ 2182060 h 2237474"/>
              <a:gd name="connsiteX153" fmla="*/ 550309 w 12192000"/>
              <a:gd name="connsiteY153" fmla="*/ 2181825 h 2237474"/>
              <a:gd name="connsiteX154" fmla="*/ 541836 w 12192000"/>
              <a:gd name="connsiteY154" fmla="*/ 2181063 h 2237474"/>
              <a:gd name="connsiteX155" fmla="*/ 536057 w 12192000"/>
              <a:gd name="connsiteY155" fmla="*/ 2181537 h 2237474"/>
              <a:gd name="connsiteX156" fmla="*/ 520671 w 12192000"/>
              <a:gd name="connsiteY156" fmla="*/ 2180980 h 2237474"/>
              <a:gd name="connsiteX157" fmla="*/ 515024 w 12192000"/>
              <a:gd name="connsiteY157" fmla="*/ 2179258 h 2237474"/>
              <a:gd name="connsiteX158" fmla="*/ 512278 w 12192000"/>
              <a:gd name="connsiteY158" fmla="*/ 2176369 h 2237474"/>
              <a:gd name="connsiteX159" fmla="*/ 480419 w 12192000"/>
              <a:gd name="connsiteY159" fmla="*/ 2167807 h 2237474"/>
              <a:gd name="connsiteX160" fmla="*/ 413835 w 12192000"/>
              <a:gd name="connsiteY160" fmla="*/ 2156783 h 2237474"/>
              <a:gd name="connsiteX161" fmla="*/ 376513 w 12192000"/>
              <a:gd name="connsiteY161" fmla="*/ 2154014 h 2237474"/>
              <a:gd name="connsiteX162" fmla="*/ 273386 w 12192000"/>
              <a:gd name="connsiteY162" fmla="*/ 2142551 h 2237474"/>
              <a:gd name="connsiteX163" fmla="*/ 169207 w 12192000"/>
              <a:gd name="connsiteY163" fmla="*/ 2128100 h 2237474"/>
              <a:gd name="connsiteX164" fmla="*/ 93149 w 12192000"/>
              <a:gd name="connsiteY164" fmla="*/ 2105324 h 2237474"/>
              <a:gd name="connsiteX165" fmla="*/ 88109 w 12192000"/>
              <a:gd name="connsiteY165" fmla="*/ 2106704 h 2237474"/>
              <a:gd name="connsiteX166" fmla="*/ 80022 w 12192000"/>
              <a:gd name="connsiteY166" fmla="*/ 2107254 h 2237474"/>
              <a:gd name="connsiteX167" fmla="*/ 79717 w 12192000"/>
              <a:gd name="connsiteY167" fmla="*/ 2107046 h 2237474"/>
              <a:gd name="connsiteX168" fmla="*/ 72352 w 12192000"/>
              <a:gd name="connsiteY168" fmla="*/ 2107991 h 2237474"/>
              <a:gd name="connsiteX169" fmla="*/ 37645 w 12192000"/>
              <a:gd name="connsiteY169" fmla="*/ 2115401 h 2237474"/>
              <a:gd name="connsiteX170" fmla="*/ 4572 w 12192000"/>
              <a:gd name="connsiteY170" fmla="*/ 2111091 h 2237474"/>
              <a:gd name="connsiteX171" fmla="*/ 0 w 12192000"/>
              <a:gd name="connsiteY171" fmla="*/ 2110468 h 2237474"/>
              <a:gd name="connsiteX172" fmla="*/ 0 w 12192000"/>
              <a:gd name="connsiteY17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976224 w 12192000"/>
              <a:gd name="connsiteY130" fmla="*/ 2074257 h 2237474"/>
              <a:gd name="connsiteX131" fmla="*/ 1877728 w 12192000"/>
              <a:gd name="connsiteY131" fmla="*/ 2101004 h 2237474"/>
              <a:gd name="connsiteX132" fmla="*/ 1759056 w 12192000"/>
              <a:gd name="connsiteY132" fmla="*/ 2125608 h 2237474"/>
              <a:gd name="connsiteX133" fmla="*/ 1637948 w 12192000"/>
              <a:gd name="connsiteY133" fmla="*/ 2172597 h 2237474"/>
              <a:gd name="connsiteX134" fmla="*/ 1434549 w 12192000"/>
              <a:gd name="connsiteY134" fmla="*/ 2234522 h 2237474"/>
              <a:gd name="connsiteX135" fmla="*/ 1398481 w 12192000"/>
              <a:gd name="connsiteY135" fmla="*/ 2237074 h 2237474"/>
              <a:gd name="connsiteX136" fmla="*/ 1398407 w 12192000"/>
              <a:gd name="connsiteY136" fmla="*/ 2237095 h 2237474"/>
              <a:gd name="connsiteX137" fmla="*/ 1370962 w 12192000"/>
              <a:gd name="connsiteY137" fmla="*/ 2237474 h 2237474"/>
              <a:gd name="connsiteX138" fmla="*/ 1356367 w 12192000"/>
              <a:gd name="connsiteY138" fmla="*/ 2235089 h 2237474"/>
              <a:gd name="connsiteX139" fmla="*/ 1324828 w 12192000"/>
              <a:gd name="connsiteY139" fmla="*/ 2231968 h 2237474"/>
              <a:gd name="connsiteX140" fmla="*/ 1279765 w 12192000"/>
              <a:gd name="connsiteY140" fmla="*/ 2229639 h 2237474"/>
              <a:gd name="connsiteX141" fmla="*/ 1195347 w 12192000"/>
              <a:gd name="connsiteY141" fmla="*/ 2212354 h 2237474"/>
              <a:gd name="connsiteX142" fmla="*/ 970251 w 12192000"/>
              <a:gd name="connsiteY142" fmla="*/ 2221029 h 2237474"/>
              <a:gd name="connsiteX143" fmla="*/ 812914 w 12192000"/>
              <a:gd name="connsiteY143" fmla="*/ 2202752 h 2237474"/>
              <a:gd name="connsiteX144" fmla="*/ 800195 w 12192000"/>
              <a:gd name="connsiteY144" fmla="*/ 2209407 h 2237474"/>
              <a:gd name="connsiteX145" fmla="*/ 784978 w 12192000"/>
              <a:gd name="connsiteY145" fmla="*/ 2212360 h 2237474"/>
              <a:gd name="connsiteX146" fmla="*/ 681987 w 12192000"/>
              <a:gd name="connsiteY146" fmla="*/ 2216757 h 2237474"/>
              <a:gd name="connsiteX147" fmla="*/ 669923 w 12192000"/>
              <a:gd name="connsiteY147" fmla="*/ 2211682 h 2237474"/>
              <a:gd name="connsiteX148" fmla="*/ 648680 w 12192000"/>
              <a:gd name="connsiteY148" fmla="*/ 2206229 h 2237474"/>
              <a:gd name="connsiteX149" fmla="*/ 597225 w 12192000"/>
              <a:gd name="connsiteY149" fmla="*/ 2180999 h 2237474"/>
              <a:gd name="connsiteX150" fmla="*/ 558449 w 12192000"/>
              <a:gd name="connsiteY150" fmla="*/ 2182346 h 2237474"/>
              <a:gd name="connsiteX151" fmla="*/ 550517 w 12192000"/>
              <a:gd name="connsiteY151" fmla="*/ 2182060 h 2237474"/>
              <a:gd name="connsiteX152" fmla="*/ 550309 w 12192000"/>
              <a:gd name="connsiteY152" fmla="*/ 2181825 h 2237474"/>
              <a:gd name="connsiteX153" fmla="*/ 541836 w 12192000"/>
              <a:gd name="connsiteY153" fmla="*/ 2181063 h 2237474"/>
              <a:gd name="connsiteX154" fmla="*/ 536057 w 12192000"/>
              <a:gd name="connsiteY154" fmla="*/ 2181537 h 2237474"/>
              <a:gd name="connsiteX155" fmla="*/ 520671 w 12192000"/>
              <a:gd name="connsiteY155" fmla="*/ 2180980 h 2237474"/>
              <a:gd name="connsiteX156" fmla="*/ 515024 w 12192000"/>
              <a:gd name="connsiteY156" fmla="*/ 2179258 h 2237474"/>
              <a:gd name="connsiteX157" fmla="*/ 512278 w 12192000"/>
              <a:gd name="connsiteY157" fmla="*/ 2176369 h 2237474"/>
              <a:gd name="connsiteX158" fmla="*/ 480419 w 12192000"/>
              <a:gd name="connsiteY158" fmla="*/ 2167807 h 2237474"/>
              <a:gd name="connsiteX159" fmla="*/ 413835 w 12192000"/>
              <a:gd name="connsiteY159" fmla="*/ 2156783 h 2237474"/>
              <a:gd name="connsiteX160" fmla="*/ 376513 w 12192000"/>
              <a:gd name="connsiteY160" fmla="*/ 2154014 h 2237474"/>
              <a:gd name="connsiteX161" fmla="*/ 273386 w 12192000"/>
              <a:gd name="connsiteY161" fmla="*/ 2142551 h 2237474"/>
              <a:gd name="connsiteX162" fmla="*/ 169207 w 12192000"/>
              <a:gd name="connsiteY162" fmla="*/ 2128100 h 2237474"/>
              <a:gd name="connsiteX163" fmla="*/ 93149 w 12192000"/>
              <a:gd name="connsiteY163" fmla="*/ 2105324 h 2237474"/>
              <a:gd name="connsiteX164" fmla="*/ 88109 w 12192000"/>
              <a:gd name="connsiteY164" fmla="*/ 2106704 h 2237474"/>
              <a:gd name="connsiteX165" fmla="*/ 80022 w 12192000"/>
              <a:gd name="connsiteY165" fmla="*/ 2107254 h 2237474"/>
              <a:gd name="connsiteX166" fmla="*/ 79717 w 12192000"/>
              <a:gd name="connsiteY166" fmla="*/ 2107046 h 2237474"/>
              <a:gd name="connsiteX167" fmla="*/ 72352 w 12192000"/>
              <a:gd name="connsiteY167" fmla="*/ 2107991 h 2237474"/>
              <a:gd name="connsiteX168" fmla="*/ 37645 w 12192000"/>
              <a:gd name="connsiteY168" fmla="*/ 2115401 h 2237474"/>
              <a:gd name="connsiteX169" fmla="*/ 4572 w 12192000"/>
              <a:gd name="connsiteY169" fmla="*/ 2111091 h 2237474"/>
              <a:gd name="connsiteX170" fmla="*/ 0 w 12192000"/>
              <a:gd name="connsiteY170" fmla="*/ 2110468 h 2237474"/>
              <a:gd name="connsiteX171" fmla="*/ 0 w 12192000"/>
              <a:gd name="connsiteY17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877728 w 12192000"/>
              <a:gd name="connsiteY130" fmla="*/ 2101004 h 2237474"/>
              <a:gd name="connsiteX131" fmla="*/ 1759056 w 12192000"/>
              <a:gd name="connsiteY131" fmla="*/ 2125608 h 2237474"/>
              <a:gd name="connsiteX132" fmla="*/ 1637948 w 12192000"/>
              <a:gd name="connsiteY132" fmla="*/ 2172597 h 2237474"/>
              <a:gd name="connsiteX133" fmla="*/ 1434549 w 12192000"/>
              <a:gd name="connsiteY133" fmla="*/ 2234522 h 2237474"/>
              <a:gd name="connsiteX134" fmla="*/ 1398481 w 12192000"/>
              <a:gd name="connsiteY134" fmla="*/ 2237074 h 2237474"/>
              <a:gd name="connsiteX135" fmla="*/ 1398407 w 12192000"/>
              <a:gd name="connsiteY135" fmla="*/ 2237095 h 2237474"/>
              <a:gd name="connsiteX136" fmla="*/ 1370962 w 12192000"/>
              <a:gd name="connsiteY136" fmla="*/ 2237474 h 2237474"/>
              <a:gd name="connsiteX137" fmla="*/ 1356367 w 12192000"/>
              <a:gd name="connsiteY137" fmla="*/ 2235089 h 2237474"/>
              <a:gd name="connsiteX138" fmla="*/ 1324828 w 12192000"/>
              <a:gd name="connsiteY138" fmla="*/ 2231968 h 2237474"/>
              <a:gd name="connsiteX139" fmla="*/ 1279765 w 12192000"/>
              <a:gd name="connsiteY139" fmla="*/ 2229639 h 2237474"/>
              <a:gd name="connsiteX140" fmla="*/ 1195347 w 12192000"/>
              <a:gd name="connsiteY140" fmla="*/ 2212354 h 2237474"/>
              <a:gd name="connsiteX141" fmla="*/ 970251 w 12192000"/>
              <a:gd name="connsiteY141" fmla="*/ 2221029 h 2237474"/>
              <a:gd name="connsiteX142" fmla="*/ 812914 w 12192000"/>
              <a:gd name="connsiteY142" fmla="*/ 2202752 h 2237474"/>
              <a:gd name="connsiteX143" fmla="*/ 800195 w 12192000"/>
              <a:gd name="connsiteY143" fmla="*/ 2209407 h 2237474"/>
              <a:gd name="connsiteX144" fmla="*/ 784978 w 12192000"/>
              <a:gd name="connsiteY144" fmla="*/ 2212360 h 2237474"/>
              <a:gd name="connsiteX145" fmla="*/ 681987 w 12192000"/>
              <a:gd name="connsiteY145" fmla="*/ 2216757 h 2237474"/>
              <a:gd name="connsiteX146" fmla="*/ 669923 w 12192000"/>
              <a:gd name="connsiteY146" fmla="*/ 2211682 h 2237474"/>
              <a:gd name="connsiteX147" fmla="*/ 648680 w 12192000"/>
              <a:gd name="connsiteY147" fmla="*/ 2206229 h 2237474"/>
              <a:gd name="connsiteX148" fmla="*/ 597225 w 12192000"/>
              <a:gd name="connsiteY148" fmla="*/ 2180999 h 2237474"/>
              <a:gd name="connsiteX149" fmla="*/ 558449 w 12192000"/>
              <a:gd name="connsiteY149" fmla="*/ 2182346 h 2237474"/>
              <a:gd name="connsiteX150" fmla="*/ 550517 w 12192000"/>
              <a:gd name="connsiteY150" fmla="*/ 2182060 h 2237474"/>
              <a:gd name="connsiteX151" fmla="*/ 550309 w 12192000"/>
              <a:gd name="connsiteY151" fmla="*/ 2181825 h 2237474"/>
              <a:gd name="connsiteX152" fmla="*/ 541836 w 12192000"/>
              <a:gd name="connsiteY152" fmla="*/ 2181063 h 2237474"/>
              <a:gd name="connsiteX153" fmla="*/ 536057 w 12192000"/>
              <a:gd name="connsiteY153" fmla="*/ 2181537 h 2237474"/>
              <a:gd name="connsiteX154" fmla="*/ 520671 w 12192000"/>
              <a:gd name="connsiteY154" fmla="*/ 2180980 h 2237474"/>
              <a:gd name="connsiteX155" fmla="*/ 515024 w 12192000"/>
              <a:gd name="connsiteY155" fmla="*/ 2179258 h 2237474"/>
              <a:gd name="connsiteX156" fmla="*/ 512278 w 12192000"/>
              <a:gd name="connsiteY156" fmla="*/ 2176369 h 2237474"/>
              <a:gd name="connsiteX157" fmla="*/ 480419 w 12192000"/>
              <a:gd name="connsiteY157" fmla="*/ 2167807 h 2237474"/>
              <a:gd name="connsiteX158" fmla="*/ 413835 w 12192000"/>
              <a:gd name="connsiteY158" fmla="*/ 2156783 h 2237474"/>
              <a:gd name="connsiteX159" fmla="*/ 376513 w 12192000"/>
              <a:gd name="connsiteY159" fmla="*/ 2154014 h 2237474"/>
              <a:gd name="connsiteX160" fmla="*/ 273386 w 12192000"/>
              <a:gd name="connsiteY160" fmla="*/ 2142551 h 2237474"/>
              <a:gd name="connsiteX161" fmla="*/ 169207 w 12192000"/>
              <a:gd name="connsiteY161" fmla="*/ 2128100 h 2237474"/>
              <a:gd name="connsiteX162" fmla="*/ 93149 w 12192000"/>
              <a:gd name="connsiteY162" fmla="*/ 2105324 h 2237474"/>
              <a:gd name="connsiteX163" fmla="*/ 88109 w 12192000"/>
              <a:gd name="connsiteY163" fmla="*/ 2106704 h 2237474"/>
              <a:gd name="connsiteX164" fmla="*/ 80022 w 12192000"/>
              <a:gd name="connsiteY164" fmla="*/ 2107254 h 2237474"/>
              <a:gd name="connsiteX165" fmla="*/ 79717 w 12192000"/>
              <a:gd name="connsiteY165" fmla="*/ 2107046 h 2237474"/>
              <a:gd name="connsiteX166" fmla="*/ 72352 w 12192000"/>
              <a:gd name="connsiteY166" fmla="*/ 2107991 h 2237474"/>
              <a:gd name="connsiteX167" fmla="*/ 37645 w 12192000"/>
              <a:gd name="connsiteY167" fmla="*/ 2115401 h 2237474"/>
              <a:gd name="connsiteX168" fmla="*/ 4572 w 12192000"/>
              <a:gd name="connsiteY168" fmla="*/ 2111091 h 2237474"/>
              <a:gd name="connsiteX169" fmla="*/ 0 w 12192000"/>
              <a:gd name="connsiteY169" fmla="*/ 2110468 h 2237474"/>
              <a:gd name="connsiteX170" fmla="*/ 0 w 12192000"/>
              <a:gd name="connsiteY17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55737 w 12192000"/>
              <a:gd name="connsiteY128" fmla="*/ 2047704 h 2237474"/>
              <a:gd name="connsiteX129" fmla="*/ 2042244 w 12192000"/>
              <a:gd name="connsiteY129" fmla="*/ 2055560 h 2237474"/>
              <a:gd name="connsiteX130" fmla="*/ 1877728 w 12192000"/>
              <a:gd name="connsiteY130" fmla="*/ 2101004 h 2237474"/>
              <a:gd name="connsiteX131" fmla="*/ 1759056 w 12192000"/>
              <a:gd name="connsiteY131" fmla="*/ 2125608 h 2237474"/>
              <a:gd name="connsiteX132" fmla="*/ 1637948 w 12192000"/>
              <a:gd name="connsiteY132" fmla="*/ 2172597 h 2237474"/>
              <a:gd name="connsiteX133" fmla="*/ 1434549 w 12192000"/>
              <a:gd name="connsiteY133" fmla="*/ 2234522 h 2237474"/>
              <a:gd name="connsiteX134" fmla="*/ 1398481 w 12192000"/>
              <a:gd name="connsiteY134" fmla="*/ 2237074 h 2237474"/>
              <a:gd name="connsiteX135" fmla="*/ 1398407 w 12192000"/>
              <a:gd name="connsiteY135" fmla="*/ 2237095 h 2237474"/>
              <a:gd name="connsiteX136" fmla="*/ 1370962 w 12192000"/>
              <a:gd name="connsiteY136" fmla="*/ 2237474 h 2237474"/>
              <a:gd name="connsiteX137" fmla="*/ 1356367 w 12192000"/>
              <a:gd name="connsiteY137" fmla="*/ 2235089 h 2237474"/>
              <a:gd name="connsiteX138" fmla="*/ 1324828 w 12192000"/>
              <a:gd name="connsiteY138" fmla="*/ 2231968 h 2237474"/>
              <a:gd name="connsiteX139" fmla="*/ 1279765 w 12192000"/>
              <a:gd name="connsiteY139" fmla="*/ 2229639 h 2237474"/>
              <a:gd name="connsiteX140" fmla="*/ 1195347 w 12192000"/>
              <a:gd name="connsiteY140" fmla="*/ 2212354 h 2237474"/>
              <a:gd name="connsiteX141" fmla="*/ 970251 w 12192000"/>
              <a:gd name="connsiteY141" fmla="*/ 2221029 h 2237474"/>
              <a:gd name="connsiteX142" fmla="*/ 812914 w 12192000"/>
              <a:gd name="connsiteY142" fmla="*/ 2202752 h 2237474"/>
              <a:gd name="connsiteX143" fmla="*/ 800195 w 12192000"/>
              <a:gd name="connsiteY143" fmla="*/ 2209407 h 2237474"/>
              <a:gd name="connsiteX144" fmla="*/ 784978 w 12192000"/>
              <a:gd name="connsiteY144" fmla="*/ 2212360 h 2237474"/>
              <a:gd name="connsiteX145" fmla="*/ 681987 w 12192000"/>
              <a:gd name="connsiteY145" fmla="*/ 2216757 h 2237474"/>
              <a:gd name="connsiteX146" fmla="*/ 669923 w 12192000"/>
              <a:gd name="connsiteY146" fmla="*/ 2211682 h 2237474"/>
              <a:gd name="connsiteX147" fmla="*/ 648680 w 12192000"/>
              <a:gd name="connsiteY147" fmla="*/ 2206229 h 2237474"/>
              <a:gd name="connsiteX148" fmla="*/ 597225 w 12192000"/>
              <a:gd name="connsiteY148" fmla="*/ 2180999 h 2237474"/>
              <a:gd name="connsiteX149" fmla="*/ 558449 w 12192000"/>
              <a:gd name="connsiteY149" fmla="*/ 2182346 h 2237474"/>
              <a:gd name="connsiteX150" fmla="*/ 550517 w 12192000"/>
              <a:gd name="connsiteY150" fmla="*/ 2182060 h 2237474"/>
              <a:gd name="connsiteX151" fmla="*/ 550309 w 12192000"/>
              <a:gd name="connsiteY151" fmla="*/ 2181825 h 2237474"/>
              <a:gd name="connsiteX152" fmla="*/ 541836 w 12192000"/>
              <a:gd name="connsiteY152" fmla="*/ 2181063 h 2237474"/>
              <a:gd name="connsiteX153" fmla="*/ 536057 w 12192000"/>
              <a:gd name="connsiteY153" fmla="*/ 2181537 h 2237474"/>
              <a:gd name="connsiteX154" fmla="*/ 520671 w 12192000"/>
              <a:gd name="connsiteY154" fmla="*/ 2180980 h 2237474"/>
              <a:gd name="connsiteX155" fmla="*/ 515024 w 12192000"/>
              <a:gd name="connsiteY155" fmla="*/ 2179258 h 2237474"/>
              <a:gd name="connsiteX156" fmla="*/ 512278 w 12192000"/>
              <a:gd name="connsiteY156" fmla="*/ 2176369 h 2237474"/>
              <a:gd name="connsiteX157" fmla="*/ 480419 w 12192000"/>
              <a:gd name="connsiteY157" fmla="*/ 2167807 h 2237474"/>
              <a:gd name="connsiteX158" fmla="*/ 413835 w 12192000"/>
              <a:gd name="connsiteY158" fmla="*/ 2156783 h 2237474"/>
              <a:gd name="connsiteX159" fmla="*/ 376513 w 12192000"/>
              <a:gd name="connsiteY159" fmla="*/ 2154014 h 2237474"/>
              <a:gd name="connsiteX160" fmla="*/ 273386 w 12192000"/>
              <a:gd name="connsiteY160" fmla="*/ 2142551 h 2237474"/>
              <a:gd name="connsiteX161" fmla="*/ 169207 w 12192000"/>
              <a:gd name="connsiteY161" fmla="*/ 2128100 h 2237474"/>
              <a:gd name="connsiteX162" fmla="*/ 93149 w 12192000"/>
              <a:gd name="connsiteY162" fmla="*/ 2105324 h 2237474"/>
              <a:gd name="connsiteX163" fmla="*/ 88109 w 12192000"/>
              <a:gd name="connsiteY163" fmla="*/ 2106704 h 2237474"/>
              <a:gd name="connsiteX164" fmla="*/ 80022 w 12192000"/>
              <a:gd name="connsiteY164" fmla="*/ 2107254 h 2237474"/>
              <a:gd name="connsiteX165" fmla="*/ 79717 w 12192000"/>
              <a:gd name="connsiteY165" fmla="*/ 2107046 h 2237474"/>
              <a:gd name="connsiteX166" fmla="*/ 72352 w 12192000"/>
              <a:gd name="connsiteY166" fmla="*/ 2107991 h 2237474"/>
              <a:gd name="connsiteX167" fmla="*/ 37645 w 12192000"/>
              <a:gd name="connsiteY167" fmla="*/ 2115401 h 2237474"/>
              <a:gd name="connsiteX168" fmla="*/ 4572 w 12192000"/>
              <a:gd name="connsiteY168" fmla="*/ 2111091 h 2237474"/>
              <a:gd name="connsiteX169" fmla="*/ 0 w 12192000"/>
              <a:gd name="connsiteY169" fmla="*/ 2110468 h 2237474"/>
              <a:gd name="connsiteX170" fmla="*/ 0 w 12192000"/>
              <a:gd name="connsiteY17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52836 w 12192000"/>
              <a:gd name="connsiteY123" fmla="*/ 2010048 h 2237474"/>
              <a:gd name="connsiteX124" fmla="*/ 2117102 w 12192000"/>
              <a:gd name="connsiteY124" fmla="*/ 2023004 h 2237474"/>
              <a:gd name="connsiteX125" fmla="*/ 2111935 w 12192000"/>
              <a:gd name="connsiteY125" fmla="*/ 2023163 h 2237474"/>
              <a:gd name="connsiteX126" fmla="*/ 2089991 w 12192000"/>
              <a:gd name="connsiteY126" fmla="*/ 2034193 h 2237474"/>
              <a:gd name="connsiteX127" fmla="*/ 2058061 w 12192000"/>
              <a:gd name="connsiteY127" fmla="*/ 2047942 h 2237474"/>
              <a:gd name="connsiteX128" fmla="*/ 2042244 w 12192000"/>
              <a:gd name="connsiteY128" fmla="*/ 2055560 h 2237474"/>
              <a:gd name="connsiteX129" fmla="*/ 1877728 w 12192000"/>
              <a:gd name="connsiteY129" fmla="*/ 2101004 h 2237474"/>
              <a:gd name="connsiteX130" fmla="*/ 1759056 w 12192000"/>
              <a:gd name="connsiteY130" fmla="*/ 2125608 h 2237474"/>
              <a:gd name="connsiteX131" fmla="*/ 1637948 w 12192000"/>
              <a:gd name="connsiteY131" fmla="*/ 2172597 h 2237474"/>
              <a:gd name="connsiteX132" fmla="*/ 1434549 w 12192000"/>
              <a:gd name="connsiteY132" fmla="*/ 2234522 h 2237474"/>
              <a:gd name="connsiteX133" fmla="*/ 1398481 w 12192000"/>
              <a:gd name="connsiteY133" fmla="*/ 2237074 h 2237474"/>
              <a:gd name="connsiteX134" fmla="*/ 1398407 w 12192000"/>
              <a:gd name="connsiteY134" fmla="*/ 2237095 h 2237474"/>
              <a:gd name="connsiteX135" fmla="*/ 1370962 w 12192000"/>
              <a:gd name="connsiteY135" fmla="*/ 2237474 h 2237474"/>
              <a:gd name="connsiteX136" fmla="*/ 1356367 w 12192000"/>
              <a:gd name="connsiteY136" fmla="*/ 2235089 h 2237474"/>
              <a:gd name="connsiteX137" fmla="*/ 1324828 w 12192000"/>
              <a:gd name="connsiteY137" fmla="*/ 2231968 h 2237474"/>
              <a:gd name="connsiteX138" fmla="*/ 1279765 w 12192000"/>
              <a:gd name="connsiteY138" fmla="*/ 2229639 h 2237474"/>
              <a:gd name="connsiteX139" fmla="*/ 1195347 w 12192000"/>
              <a:gd name="connsiteY139" fmla="*/ 2212354 h 2237474"/>
              <a:gd name="connsiteX140" fmla="*/ 970251 w 12192000"/>
              <a:gd name="connsiteY140" fmla="*/ 2221029 h 2237474"/>
              <a:gd name="connsiteX141" fmla="*/ 812914 w 12192000"/>
              <a:gd name="connsiteY141" fmla="*/ 2202752 h 2237474"/>
              <a:gd name="connsiteX142" fmla="*/ 800195 w 12192000"/>
              <a:gd name="connsiteY142" fmla="*/ 2209407 h 2237474"/>
              <a:gd name="connsiteX143" fmla="*/ 784978 w 12192000"/>
              <a:gd name="connsiteY143" fmla="*/ 2212360 h 2237474"/>
              <a:gd name="connsiteX144" fmla="*/ 681987 w 12192000"/>
              <a:gd name="connsiteY144" fmla="*/ 2216757 h 2237474"/>
              <a:gd name="connsiteX145" fmla="*/ 669923 w 12192000"/>
              <a:gd name="connsiteY145" fmla="*/ 2211682 h 2237474"/>
              <a:gd name="connsiteX146" fmla="*/ 648680 w 12192000"/>
              <a:gd name="connsiteY146" fmla="*/ 2206229 h 2237474"/>
              <a:gd name="connsiteX147" fmla="*/ 597225 w 12192000"/>
              <a:gd name="connsiteY147" fmla="*/ 2180999 h 2237474"/>
              <a:gd name="connsiteX148" fmla="*/ 558449 w 12192000"/>
              <a:gd name="connsiteY148" fmla="*/ 2182346 h 2237474"/>
              <a:gd name="connsiteX149" fmla="*/ 550517 w 12192000"/>
              <a:gd name="connsiteY149" fmla="*/ 2182060 h 2237474"/>
              <a:gd name="connsiteX150" fmla="*/ 550309 w 12192000"/>
              <a:gd name="connsiteY150" fmla="*/ 2181825 h 2237474"/>
              <a:gd name="connsiteX151" fmla="*/ 541836 w 12192000"/>
              <a:gd name="connsiteY151" fmla="*/ 2181063 h 2237474"/>
              <a:gd name="connsiteX152" fmla="*/ 536057 w 12192000"/>
              <a:gd name="connsiteY152" fmla="*/ 2181537 h 2237474"/>
              <a:gd name="connsiteX153" fmla="*/ 520671 w 12192000"/>
              <a:gd name="connsiteY153" fmla="*/ 2180980 h 2237474"/>
              <a:gd name="connsiteX154" fmla="*/ 515024 w 12192000"/>
              <a:gd name="connsiteY154" fmla="*/ 2179258 h 2237474"/>
              <a:gd name="connsiteX155" fmla="*/ 512278 w 12192000"/>
              <a:gd name="connsiteY155" fmla="*/ 2176369 h 2237474"/>
              <a:gd name="connsiteX156" fmla="*/ 480419 w 12192000"/>
              <a:gd name="connsiteY156" fmla="*/ 2167807 h 2237474"/>
              <a:gd name="connsiteX157" fmla="*/ 413835 w 12192000"/>
              <a:gd name="connsiteY157" fmla="*/ 2156783 h 2237474"/>
              <a:gd name="connsiteX158" fmla="*/ 376513 w 12192000"/>
              <a:gd name="connsiteY158" fmla="*/ 2154014 h 2237474"/>
              <a:gd name="connsiteX159" fmla="*/ 273386 w 12192000"/>
              <a:gd name="connsiteY159" fmla="*/ 2142551 h 2237474"/>
              <a:gd name="connsiteX160" fmla="*/ 169207 w 12192000"/>
              <a:gd name="connsiteY160" fmla="*/ 2128100 h 2237474"/>
              <a:gd name="connsiteX161" fmla="*/ 93149 w 12192000"/>
              <a:gd name="connsiteY161" fmla="*/ 2105324 h 2237474"/>
              <a:gd name="connsiteX162" fmla="*/ 88109 w 12192000"/>
              <a:gd name="connsiteY162" fmla="*/ 2106704 h 2237474"/>
              <a:gd name="connsiteX163" fmla="*/ 80022 w 12192000"/>
              <a:gd name="connsiteY163" fmla="*/ 2107254 h 2237474"/>
              <a:gd name="connsiteX164" fmla="*/ 79717 w 12192000"/>
              <a:gd name="connsiteY164" fmla="*/ 2107046 h 2237474"/>
              <a:gd name="connsiteX165" fmla="*/ 72352 w 12192000"/>
              <a:gd name="connsiteY165" fmla="*/ 2107991 h 2237474"/>
              <a:gd name="connsiteX166" fmla="*/ 37645 w 12192000"/>
              <a:gd name="connsiteY166" fmla="*/ 2115401 h 2237474"/>
              <a:gd name="connsiteX167" fmla="*/ 4572 w 12192000"/>
              <a:gd name="connsiteY167" fmla="*/ 2111091 h 2237474"/>
              <a:gd name="connsiteX168" fmla="*/ 0 w 12192000"/>
              <a:gd name="connsiteY168" fmla="*/ 2110468 h 2237474"/>
              <a:gd name="connsiteX169" fmla="*/ 0 w 12192000"/>
              <a:gd name="connsiteY16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17102 w 12192000"/>
              <a:gd name="connsiteY123" fmla="*/ 2023004 h 2237474"/>
              <a:gd name="connsiteX124" fmla="*/ 2111935 w 12192000"/>
              <a:gd name="connsiteY124" fmla="*/ 2023163 h 2237474"/>
              <a:gd name="connsiteX125" fmla="*/ 2089991 w 12192000"/>
              <a:gd name="connsiteY125" fmla="*/ 2034193 h 2237474"/>
              <a:gd name="connsiteX126" fmla="*/ 2058061 w 12192000"/>
              <a:gd name="connsiteY126" fmla="*/ 2047942 h 2237474"/>
              <a:gd name="connsiteX127" fmla="*/ 2042244 w 12192000"/>
              <a:gd name="connsiteY127" fmla="*/ 2055560 h 2237474"/>
              <a:gd name="connsiteX128" fmla="*/ 1877728 w 12192000"/>
              <a:gd name="connsiteY128" fmla="*/ 2101004 h 2237474"/>
              <a:gd name="connsiteX129" fmla="*/ 1759056 w 12192000"/>
              <a:gd name="connsiteY129" fmla="*/ 2125608 h 2237474"/>
              <a:gd name="connsiteX130" fmla="*/ 1637948 w 12192000"/>
              <a:gd name="connsiteY130" fmla="*/ 2172597 h 2237474"/>
              <a:gd name="connsiteX131" fmla="*/ 1434549 w 12192000"/>
              <a:gd name="connsiteY131" fmla="*/ 2234522 h 2237474"/>
              <a:gd name="connsiteX132" fmla="*/ 1398481 w 12192000"/>
              <a:gd name="connsiteY132" fmla="*/ 2237074 h 2237474"/>
              <a:gd name="connsiteX133" fmla="*/ 1398407 w 12192000"/>
              <a:gd name="connsiteY133" fmla="*/ 2237095 h 2237474"/>
              <a:gd name="connsiteX134" fmla="*/ 1370962 w 12192000"/>
              <a:gd name="connsiteY134" fmla="*/ 2237474 h 2237474"/>
              <a:gd name="connsiteX135" fmla="*/ 1356367 w 12192000"/>
              <a:gd name="connsiteY135" fmla="*/ 2235089 h 2237474"/>
              <a:gd name="connsiteX136" fmla="*/ 1324828 w 12192000"/>
              <a:gd name="connsiteY136" fmla="*/ 2231968 h 2237474"/>
              <a:gd name="connsiteX137" fmla="*/ 1279765 w 12192000"/>
              <a:gd name="connsiteY137" fmla="*/ 2229639 h 2237474"/>
              <a:gd name="connsiteX138" fmla="*/ 1195347 w 12192000"/>
              <a:gd name="connsiteY138" fmla="*/ 2212354 h 2237474"/>
              <a:gd name="connsiteX139" fmla="*/ 970251 w 12192000"/>
              <a:gd name="connsiteY139" fmla="*/ 2221029 h 2237474"/>
              <a:gd name="connsiteX140" fmla="*/ 812914 w 12192000"/>
              <a:gd name="connsiteY140" fmla="*/ 2202752 h 2237474"/>
              <a:gd name="connsiteX141" fmla="*/ 800195 w 12192000"/>
              <a:gd name="connsiteY141" fmla="*/ 2209407 h 2237474"/>
              <a:gd name="connsiteX142" fmla="*/ 784978 w 12192000"/>
              <a:gd name="connsiteY142" fmla="*/ 2212360 h 2237474"/>
              <a:gd name="connsiteX143" fmla="*/ 681987 w 12192000"/>
              <a:gd name="connsiteY143" fmla="*/ 2216757 h 2237474"/>
              <a:gd name="connsiteX144" fmla="*/ 669923 w 12192000"/>
              <a:gd name="connsiteY144" fmla="*/ 2211682 h 2237474"/>
              <a:gd name="connsiteX145" fmla="*/ 648680 w 12192000"/>
              <a:gd name="connsiteY145" fmla="*/ 2206229 h 2237474"/>
              <a:gd name="connsiteX146" fmla="*/ 597225 w 12192000"/>
              <a:gd name="connsiteY146" fmla="*/ 2180999 h 2237474"/>
              <a:gd name="connsiteX147" fmla="*/ 558449 w 12192000"/>
              <a:gd name="connsiteY147" fmla="*/ 2182346 h 2237474"/>
              <a:gd name="connsiteX148" fmla="*/ 550517 w 12192000"/>
              <a:gd name="connsiteY148" fmla="*/ 2182060 h 2237474"/>
              <a:gd name="connsiteX149" fmla="*/ 550309 w 12192000"/>
              <a:gd name="connsiteY149" fmla="*/ 2181825 h 2237474"/>
              <a:gd name="connsiteX150" fmla="*/ 541836 w 12192000"/>
              <a:gd name="connsiteY150" fmla="*/ 2181063 h 2237474"/>
              <a:gd name="connsiteX151" fmla="*/ 536057 w 12192000"/>
              <a:gd name="connsiteY151" fmla="*/ 2181537 h 2237474"/>
              <a:gd name="connsiteX152" fmla="*/ 520671 w 12192000"/>
              <a:gd name="connsiteY152" fmla="*/ 2180980 h 2237474"/>
              <a:gd name="connsiteX153" fmla="*/ 515024 w 12192000"/>
              <a:gd name="connsiteY153" fmla="*/ 2179258 h 2237474"/>
              <a:gd name="connsiteX154" fmla="*/ 512278 w 12192000"/>
              <a:gd name="connsiteY154" fmla="*/ 2176369 h 2237474"/>
              <a:gd name="connsiteX155" fmla="*/ 480419 w 12192000"/>
              <a:gd name="connsiteY155" fmla="*/ 2167807 h 2237474"/>
              <a:gd name="connsiteX156" fmla="*/ 413835 w 12192000"/>
              <a:gd name="connsiteY156" fmla="*/ 2156783 h 2237474"/>
              <a:gd name="connsiteX157" fmla="*/ 376513 w 12192000"/>
              <a:gd name="connsiteY157" fmla="*/ 2154014 h 2237474"/>
              <a:gd name="connsiteX158" fmla="*/ 273386 w 12192000"/>
              <a:gd name="connsiteY158" fmla="*/ 2142551 h 2237474"/>
              <a:gd name="connsiteX159" fmla="*/ 169207 w 12192000"/>
              <a:gd name="connsiteY159" fmla="*/ 2128100 h 2237474"/>
              <a:gd name="connsiteX160" fmla="*/ 93149 w 12192000"/>
              <a:gd name="connsiteY160" fmla="*/ 2105324 h 2237474"/>
              <a:gd name="connsiteX161" fmla="*/ 88109 w 12192000"/>
              <a:gd name="connsiteY161" fmla="*/ 2106704 h 2237474"/>
              <a:gd name="connsiteX162" fmla="*/ 80022 w 12192000"/>
              <a:gd name="connsiteY162" fmla="*/ 2107254 h 2237474"/>
              <a:gd name="connsiteX163" fmla="*/ 79717 w 12192000"/>
              <a:gd name="connsiteY163" fmla="*/ 2107046 h 2237474"/>
              <a:gd name="connsiteX164" fmla="*/ 72352 w 12192000"/>
              <a:gd name="connsiteY164" fmla="*/ 2107991 h 2237474"/>
              <a:gd name="connsiteX165" fmla="*/ 37645 w 12192000"/>
              <a:gd name="connsiteY165" fmla="*/ 2115401 h 2237474"/>
              <a:gd name="connsiteX166" fmla="*/ 4572 w 12192000"/>
              <a:gd name="connsiteY166" fmla="*/ 2111091 h 2237474"/>
              <a:gd name="connsiteX167" fmla="*/ 0 w 12192000"/>
              <a:gd name="connsiteY167" fmla="*/ 2110468 h 2237474"/>
              <a:gd name="connsiteX168" fmla="*/ 0 w 12192000"/>
              <a:gd name="connsiteY16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117102 w 12192000"/>
              <a:gd name="connsiteY123" fmla="*/ 2023004 h 2237474"/>
              <a:gd name="connsiteX124" fmla="*/ 2089991 w 12192000"/>
              <a:gd name="connsiteY124" fmla="*/ 2034193 h 2237474"/>
              <a:gd name="connsiteX125" fmla="*/ 2058061 w 12192000"/>
              <a:gd name="connsiteY125" fmla="*/ 2047942 h 2237474"/>
              <a:gd name="connsiteX126" fmla="*/ 2042244 w 12192000"/>
              <a:gd name="connsiteY126" fmla="*/ 2055560 h 2237474"/>
              <a:gd name="connsiteX127" fmla="*/ 1877728 w 12192000"/>
              <a:gd name="connsiteY127" fmla="*/ 2101004 h 2237474"/>
              <a:gd name="connsiteX128" fmla="*/ 1759056 w 12192000"/>
              <a:gd name="connsiteY128" fmla="*/ 2125608 h 2237474"/>
              <a:gd name="connsiteX129" fmla="*/ 1637948 w 12192000"/>
              <a:gd name="connsiteY129" fmla="*/ 2172597 h 2237474"/>
              <a:gd name="connsiteX130" fmla="*/ 1434549 w 12192000"/>
              <a:gd name="connsiteY130" fmla="*/ 2234522 h 2237474"/>
              <a:gd name="connsiteX131" fmla="*/ 1398481 w 12192000"/>
              <a:gd name="connsiteY131" fmla="*/ 2237074 h 2237474"/>
              <a:gd name="connsiteX132" fmla="*/ 1398407 w 12192000"/>
              <a:gd name="connsiteY132" fmla="*/ 2237095 h 2237474"/>
              <a:gd name="connsiteX133" fmla="*/ 1370962 w 12192000"/>
              <a:gd name="connsiteY133" fmla="*/ 2237474 h 2237474"/>
              <a:gd name="connsiteX134" fmla="*/ 1356367 w 12192000"/>
              <a:gd name="connsiteY134" fmla="*/ 2235089 h 2237474"/>
              <a:gd name="connsiteX135" fmla="*/ 1324828 w 12192000"/>
              <a:gd name="connsiteY135" fmla="*/ 2231968 h 2237474"/>
              <a:gd name="connsiteX136" fmla="*/ 1279765 w 12192000"/>
              <a:gd name="connsiteY136" fmla="*/ 2229639 h 2237474"/>
              <a:gd name="connsiteX137" fmla="*/ 1195347 w 12192000"/>
              <a:gd name="connsiteY137" fmla="*/ 2212354 h 2237474"/>
              <a:gd name="connsiteX138" fmla="*/ 970251 w 12192000"/>
              <a:gd name="connsiteY138" fmla="*/ 2221029 h 2237474"/>
              <a:gd name="connsiteX139" fmla="*/ 812914 w 12192000"/>
              <a:gd name="connsiteY139" fmla="*/ 2202752 h 2237474"/>
              <a:gd name="connsiteX140" fmla="*/ 800195 w 12192000"/>
              <a:gd name="connsiteY140" fmla="*/ 2209407 h 2237474"/>
              <a:gd name="connsiteX141" fmla="*/ 784978 w 12192000"/>
              <a:gd name="connsiteY141" fmla="*/ 2212360 h 2237474"/>
              <a:gd name="connsiteX142" fmla="*/ 681987 w 12192000"/>
              <a:gd name="connsiteY142" fmla="*/ 2216757 h 2237474"/>
              <a:gd name="connsiteX143" fmla="*/ 669923 w 12192000"/>
              <a:gd name="connsiteY143" fmla="*/ 2211682 h 2237474"/>
              <a:gd name="connsiteX144" fmla="*/ 648680 w 12192000"/>
              <a:gd name="connsiteY144" fmla="*/ 2206229 h 2237474"/>
              <a:gd name="connsiteX145" fmla="*/ 597225 w 12192000"/>
              <a:gd name="connsiteY145" fmla="*/ 2180999 h 2237474"/>
              <a:gd name="connsiteX146" fmla="*/ 558449 w 12192000"/>
              <a:gd name="connsiteY146" fmla="*/ 2182346 h 2237474"/>
              <a:gd name="connsiteX147" fmla="*/ 550517 w 12192000"/>
              <a:gd name="connsiteY147" fmla="*/ 2182060 h 2237474"/>
              <a:gd name="connsiteX148" fmla="*/ 550309 w 12192000"/>
              <a:gd name="connsiteY148" fmla="*/ 2181825 h 2237474"/>
              <a:gd name="connsiteX149" fmla="*/ 541836 w 12192000"/>
              <a:gd name="connsiteY149" fmla="*/ 2181063 h 2237474"/>
              <a:gd name="connsiteX150" fmla="*/ 536057 w 12192000"/>
              <a:gd name="connsiteY150" fmla="*/ 2181537 h 2237474"/>
              <a:gd name="connsiteX151" fmla="*/ 520671 w 12192000"/>
              <a:gd name="connsiteY151" fmla="*/ 2180980 h 2237474"/>
              <a:gd name="connsiteX152" fmla="*/ 515024 w 12192000"/>
              <a:gd name="connsiteY152" fmla="*/ 2179258 h 2237474"/>
              <a:gd name="connsiteX153" fmla="*/ 512278 w 12192000"/>
              <a:gd name="connsiteY153" fmla="*/ 2176369 h 2237474"/>
              <a:gd name="connsiteX154" fmla="*/ 480419 w 12192000"/>
              <a:gd name="connsiteY154" fmla="*/ 2167807 h 2237474"/>
              <a:gd name="connsiteX155" fmla="*/ 413835 w 12192000"/>
              <a:gd name="connsiteY155" fmla="*/ 2156783 h 2237474"/>
              <a:gd name="connsiteX156" fmla="*/ 376513 w 12192000"/>
              <a:gd name="connsiteY156" fmla="*/ 2154014 h 2237474"/>
              <a:gd name="connsiteX157" fmla="*/ 273386 w 12192000"/>
              <a:gd name="connsiteY157" fmla="*/ 2142551 h 2237474"/>
              <a:gd name="connsiteX158" fmla="*/ 169207 w 12192000"/>
              <a:gd name="connsiteY158" fmla="*/ 2128100 h 2237474"/>
              <a:gd name="connsiteX159" fmla="*/ 93149 w 12192000"/>
              <a:gd name="connsiteY159" fmla="*/ 2105324 h 2237474"/>
              <a:gd name="connsiteX160" fmla="*/ 88109 w 12192000"/>
              <a:gd name="connsiteY160" fmla="*/ 2106704 h 2237474"/>
              <a:gd name="connsiteX161" fmla="*/ 80022 w 12192000"/>
              <a:gd name="connsiteY161" fmla="*/ 2107254 h 2237474"/>
              <a:gd name="connsiteX162" fmla="*/ 79717 w 12192000"/>
              <a:gd name="connsiteY162" fmla="*/ 2107046 h 2237474"/>
              <a:gd name="connsiteX163" fmla="*/ 72352 w 12192000"/>
              <a:gd name="connsiteY163" fmla="*/ 2107991 h 2237474"/>
              <a:gd name="connsiteX164" fmla="*/ 37645 w 12192000"/>
              <a:gd name="connsiteY164" fmla="*/ 2115401 h 2237474"/>
              <a:gd name="connsiteX165" fmla="*/ 4572 w 12192000"/>
              <a:gd name="connsiteY165" fmla="*/ 2111091 h 2237474"/>
              <a:gd name="connsiteX166" fmla="*/ 0 w 12192000"/>
              <a:gd name="connsiteY166" fmla="*/ 2110468 h 2237474"/>
              <a:gd name="connsiteX167" fmla="*/ 0 w 12192000"/>
              <a:gd name="connsiteY16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089991 w 12192000"/>
              <a:gd name="connsiteY123" fmla="*/ 2034193 h 2237474"/>
              <a:gd name="connsiteX124" fmla="*/ 2058061 w 12192000"/>
              <a:gd name="connsiteY124" fmla="*/ 2047942 h 2237474"/>
              <a:gd name="connsiteX125" fmla="*/ 2042244 w 12192000"/>
              <a:gd name="connsiteY125" fmla="*/ 2055560 h 2237474"/>
              <a:gd name="connsiteX126" fmla="*/ 1877728 w 12192000"/>
              <a:gd name="connsiteY126" fmla="*/ 2101004 h 2237474"/>
              <a:gd name="connsiteX127" fmla="*/ 1759056 w 12192000"/>
              <a:gd name="connsiteY127" fmla="*/ 2125608 h 2237474"/>
              <a:gd name="connsiteX128" fmla="*/ 1637948 w 12192000"/>
              <a:gd name="connsiteY128" fmla="*/ 2172597 h 2237474"/>
              <a:gd name="connsiteX129" fmla="*/ 1434549 w 12192000"/>
              <a:gd name="connsiteY129" fmla="*/ 2234522 h 2237474"/>
              <a:gd name="connsiteX130" fmla="*/ 1398481 w 12192000"/>
              <a:gd name="connsiteY130" fmla="*/ 2237074 h 2237474"/>
              <a:gd name="connsiteX131" fmla="*/ 1398407 w 12192000"/>
              <a:gd name="connsiteY131" fmla="*/ 2237095 h 2237474"/>
              <a:gd name="connsiteX132" fmla="*/ 1370962 w 12192000"/>
              <a:gd name="connsiteY132" fmla="*/ 2237474 h 2237474"/>
              <a:gd name="connsiteX133" fmla="*/ 1356367 w 12192000"/>
              <a:gd name="connsiteY133" fmla="*/ 2235089 h 2237474"/>
              <a:gd name="connsiteX134" fmla="*/ 1324828 w 12192000"/>
              <a:gd name="connsiteY134" fmla="*/ 2231968 h 2237474"/>
              <a:gd name="connsiteX135" fmla="*/ 1279765 w 12192000"/>
              <a:gd name="connsiteY135" fmla="*/ 2229639 h 2237474"/>
              <a:gd name="connsiteX136" fmla="*/ 1195347 w 12192000"/>
              <a:gd name="connsiteY136" fmla="*/ 2212354 h 2237474"/>
              <a:gd name="connsiteX137" fmla="*/ 970251 w 12192000"/>
              <a:gd name="connsiteY137" fmla="*/ 2221029 h 2237474"/>
              <a:gd name="connsiteX138" fmla="*/ 812914 w 12192000"/>
              <a:gd name="connsiteY138" fmla="*/ 2202752 h 2237474"/>
              <a:gd name="connsiteX139" fmla="*/ 800195 w 12192000"/>
              <a:gd name="connsiteY139" fmla="*/ 2209407 h 2237474"/>
              <a:gd name="connsiteX140" fmla="*/ 784978 w 12192000"/>
              <a:gd name="connsiteY140" fmla="*/ 2212360 h 2237474"/>
              <a:gd name="connsiteX141" fmla="*/ 681987 w 12192000"/>
              <a:gd name="connsiteY141" fmla="*/ 2216757 h 2237474"/>
              <a:gd name="connsiteX142" fmla="*/ 669923 w 12192000"/>
              <a:gd name="connsiteY142" fmla="*/ 2211682 h 2237474"/>
              <a:gd name="connsiteX143" fmla="*/ 648680 w 12192000"/>
              <a:gd name="connsiteY143" fmla="*/ 2206229 h 2237474"/>
              <a:gd name="connsiteX144" fmla="*/ 597225 w 12192000"/>
              <a:gd name="connsiteY144" fmla="*/ 2180999 h 2237474"/>
              <a:gd name="connsiteX145" fmla="*/ 558449 w 12192000"/>
              <a:gd name="connsiteY145" fmla="*/ 2182346 h 2237474"/>
              <a:gd name="connsiteX146" fmla="*/ 550517 w 12192000"/>
              <a:gd name="connsiteY146" fmla="*/ 2182060 h 2237474"/>
              <a:gd name="connsiteX147" fmla="*/ 550309 w 12192000"/>
              <a:gd name="connsiteY147" fmla="*/ 2181825 h 2237474"/>
              <a:gd name="connsiteX148" fmla="*/ 541836 w 12192000"/>
              <a:gd name="connsiteY148" fmla="*/ 2181063 h 2237474"/>
              <a:gd name="connsiteX149" fmla="*/ 536057 w 12192000"/>
              <a:gd name="connsiteY149" fmla="*/ 2181537 h 2237474"/>
              <a:gd name="connsiteX150" fmla="*/ 520671 w 12192000"/>
              <a:gd name="connsiteY150" fmla="*/ 2180980 h 2237474"/>
              <a:gd name="connsiteX151" fmla="*/ 515024 w 12192000"/>
              <a:gd name="connsiteY151" fmla="*/ 2179258 h 2237474"/>
              <a:gd name="connsiteX152" fmla="*/ 512278 w 12192000"/>
              <a:gd name="connsiteY152" fmla="*/ 2176369 h 2237474"/>
              <a:gd name="connsiteX153" fmla="*/ 480419 w 12192000"/>
              <a:gd name="connsiteY153" fmla="*/ 2167807 h 2237474"/>
              <a:gd name="connsiteX154" fmla="*/ 413835 w 12192000"/>
              <a:gd name="connsiteY154" fmla="*/ 2156783 h 2237474"/>
              <a:gd name="connsiteX155" fmla="*/ 376513 w 12192000"/>
              <a:gd name="connsiteY155" fmla="*/ 2154014 h 2237474"/>
              <a:gd name="connsiteX156" fmla="*/ 273386 w 12192000"/>
              <a:gd name="connsiteY156" fmla="*/ 2142551 h 2237474"/>
              <a:gd name="connsiteX157" fmla="*/ 169207 w 12192000"/>
              <a:gd name="connsiteY157" fmla="*/ 2128100 h 2237474"/>
              <a:gd name="connsiteX158" fmla="*/ 93149 w 12192000"/>
              <a:gd name="connsiteY158" fmla="*/ 2105324 h 2237474"/>
              <a:gd name="connsiteX159" fmla="*/ 88109 w 12192000"/>
              <a:gd name="connsiteY159" fmla="*/ 2106704 h 2237474"/>
              <a:gd name="connsiteX160" fmla="*/ 80022 w 12192000"/>
              <a:gd name="connsiteY160" fmla="*/ 2107254 h 2237474"/>
              <a:gd name="connsiteX161" fmla="*/ 79717 w 12192000"/>
              <a:gd name="connsiteY161" fmla="*/ 2107046 h 2237474"/>
              <a:gd name="connsiteX162" fmla="*/ 72352 w 12192000"/>
              <a:gd name="connsiteY162" fmla="*/ 2107991 h 2237474"/>
              <a:gd name="connsiteX163" fmla="*/ 37645 w 12192000"/>
              <a:gd name="connsiteY163" fmla="*/ 2115401 h 2237474"/>
              <a:gd name="connsiteX164" fmla="*/ 4572 w 12192000"/>
              <a:gd name="connsiteY164" fmla="*/ 2111091 h 2237474"/>
              <a:gd name="connsiteX165" fmla="*/ 0 w 12192000"/>
              <a:gd name="connsiteY165" fmla="*/ 2110468 h 2237474"/>
              <a:gd name="connsiteX166" fmla="*/ 0 w 12192000"/>
              <a:gd name="connsiteY16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86609 w 12192000"/>
              <a:gd name="connsiteY121" fmla="*/ 2008263 h 2237474"/>
              <a:gd name="connsiteX122" fmla="*/ 2164831 w 12192000"/>
              <a:gd name="connsiteY122" fmla="*/ 2010143 h 2237474"/>
              <a:gd name="connsiteX123" fmla="*/ 2085228 w 12192000"/>
              <a:gd name="connsiteY123" fmla="*/ 2046431 h 2237474"/>
              <a:gd name="connsiteX124" fmla="*/ 2058061 w 12192000"/>
              <a:gd name="connsiteY124" fmla="*/ 2047942 h 2237474"/>
              <a:gd name="connsiteX125" fmla="*/ 2042244 w 12192000"/>
              <a:gd name="connsiteY125" fmla="*/ 2055560 h 2237474"/>
              <a:gd name="connsiteX126" fmla="*/ 1877728 w 12192000"/>
              <a:gd name="connsiteY126" fmla="*/ 2101004 h 2237474"/>
              <a:gd name="connsiteX127" fmla="*/ 1759056 w 12192000"/>
              <a:gd name="connsiteY127" fmla="*/ 2125608 h 2237474"/>
              <a:gd name="connsiteX128" fmla="*/ 1637948 w 12192000"/>
              <a:gd name="connsiteY128" fmla="*/ 2172597 h 2237474"/>
              <a:gd name="connsiteX129" fmla="*/ 1434549 w 12192000"/>
              <a:gd name="connsiteY129" fmla="*/ 2234522 h 2237474"/>
              <a:gd name="connsiteX130" fmla="*/ 1398481 w 12192000"/>
              <a:gd name="connsiteY130" fmla="*/ 2237074 h 2237474"/>
              <a:gd name="connsiteX131" fmla="*/ 1398407 w 12192000"/>
              <a:gd name="connsiteY131" fmla="*/ 2237095 h 2237474"/>
              <a:gd name="connsiteX132" fmla="*/ 1370962 w 12192000"/>
              <a:gd name="connsiteY132" fmla="*/ 2237474 h 2237474"/>
              <a:gd name="connsiteX133" fmla="*/ 1356367 w 12192000"/>
              <a:gd name="connsiteY133" fmla="*/ 2235089 h 2237474"/>
              <a:gd name="connsiteX134" fmla="*/ 1324828 w 12192000"/>
              <a:gd name="connsiteY134" fmla="*/ 2231968 h 2237474"/>
              <a:gd name="connsiteX135" fmla="*/ 1279765 w 12192000"/>
              <a:gd name="connsiteY135" fmla="*/ 2229639 h 2237474"/>
              <a:gd name="connsiteX136" fmla="*/ 1195347 w 12192000"/>
              <a:gd name="connsiteY136" fmla="*/ 2212354 h 2237474"/>
              <a:gd name="connsiteX137" fmla="*/ 970251 w 12192000"/>
              <a:gd name="connsiteY137" fmla="*/ 2221029 h 2237474"/>
              <a:gd name="connsiteX138" fmla="*/ 812914 w 12192000"/>
              <a:gd name="connsiteY138" fmla="*/ 2202752 h 2237474"/>
              <a:gd name="connsiteX139" fmla="*/ 800195 w 12192000"/>
              <a:gd name="connsiteY139" fmla="*/ 2209407 h 2237474"/>
              <a:gd name="connsiteX140" fmla="*/ 784978 w 12192000"/>
              <a:gd name="connsiteY140" fmla="*/ 2212360 h 2237474"/>
              <a:gd name="connsiteX141" fmla="*/ 681987 w 12192000"/>
              <a:gd name="connsiteY141" fmla="*/ 2216757 h 2237474"/>
              <a:gd name="connsiteX142" fmla="*/ 669923 w 12192000"/>
              <a:gd name="connsiteY142" fmla="*/ 2211682 h 2237474"/>
              <a:gd name="connsiteX143" fmla="*/ 648680 w 12192000"/>
              <a:gd name="connsiteY143" fmla="*/ 2206229 h 2237474"/>
              <a:gd name="connsiteX144" fmla="*/ 597225 w 12192000"/>
              <a:gd name="connsiteY144" fmla="*/ 2180999 h 2237474"/>
              <a:gd name="connsiteX145" fmla="*/ 558449 w 12192000"/>
              <a:gd name="connsiteY145" fmla="*/ 2182346 h 2237474"/>
              <a:gd name="connsiteX146" fmla="*/ 550517 w 12192000"/>
              <a:gd name="connsiteY146" fmla="*/ 2182060 h 2237474"/>
              <a:gd name="connsiteX147" fmla="*/ 550309 w 12192000"/>
              <a:gd name="connsiteY147" fmla="*/ 2181825 h 2237474"/>
              <a:gd name="connsiteX148" fmla="*/ 541836 w 12192000"/>
              <a:gd name="connsiteY148" fmla="*/ 2181063 h 2237474"/>
              <a:gd name="connsiteX149" fmla="*/ 536057 w 12192000"/>
              <a:gd name="connsiteY149" fmla="*/ 2181537 h 2237474"/>
              <a:gd name="connsiteX150" fmla="*/ 520671 w 12192000"/>
              <a:gd name="connsiteY150" fmla="*/ 2180980 h 2237474"/>
              <a:gd name="connsiteX151" fmla="*/ 515024 w 12192000"/>
              <a:gd name="connsiteY151" fmla="*/ 2179258 h 2237474"/>
              <a:gd name="connsiteX152" fmla="*/ 512278 w 12192000"/>
              <a:gd name="connsiteY152" fmla="*/ 2176369 h 2237474"/>
              <a:gd name="connsiteX153" fmla="*/ 480419 w 12192000"/>
              <a:gd name="connsiteY153" fmla="*/ 2167807 h 2237474"/>
              <a:gd name="connsiteX154" fmla="*/ 413835 w 12192000"/>
              <a:gd name="connsiteY154" fmla="*/ 2156783 h 2237474"/>
              <a:gd name="connsiteX155" fmla="*/ 376513 w 12192000"/>
              <a:gd name="connsiteY155" fmla="*/ 2154014 h 2237474"/>
              <a:gd name="connsiteX156" fmla="*/ 273386 w 12192000"/>
              <a:gd name="connsiteY156" fmla="*/ 2142551 h 2237474"/>
              <a:gd name="connsiteX157" fmla="*/ 169207 w 12192000"/>
              <a:gd name="connsiteY157" fmla="*/ 2128100 h 2237474"/>
              <a:gd name="connsiteX158" fmla="*/ 93149 w 12192000"/>
              <a:gd name="connsiteY158" fmla="*/ 2105324 h 2237474"/>
              <a:gd name="connsiteX159" fmla="*/ 88109 w 12192000"/>
              <a:gd name="connsiteY159" fmla="*/ 2106704 h 2237474"/>
              <a:gd name="connsiteX160" fmla="*/ 80022 w 12192000"/>
              <a:gd name="connsiteY160" fmla="*/ 2107254 h 2237474"/>
              <a:gd name="connsiteX161" fmla="*/ 79717 w 12192000"/>
              <a:gd name="connsiteY161" fmla="*/ 2107046 h 2237474"/>
              <a:gd name="connsiteX162" fmla="*/ 72352 w 12192000"/>
              <a:gd name="connsiteY162" fmla="*/ 2107991 h 2237474"/>
              <a:gd name="connsiteX163" fmla="*/ 37645 w 12192000"/>
              <a:gd name="connsiteY163" fmla="*/ 2115401 h 2237474"/>
              <a:gd name="connsiteX164" fmla="*/ 4572 w 12192000"/>
              <a:gd name="connsiteY164" fmla="*/ 2111091 h 2237474"/>
              <a:gd name="connsiteX165" fmla="*/ 0 w 12192000"/>
              <a:gd name="connsiteY165" fmla="*/ 2110468 h 2237474"/>
              <a:gd name="connsiteX166" fmla="*/ 0 w 12192000"/>
              <a:gd name="connsiteY16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1511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81987 w 12192000"/>
              <a:gd name="connsiteY140" fmla="*/ 2216757 h 2237474"/>
              <a:gd name="connsiteX141" fmla="*/ 669923 w 12192000"/>
              <a:gd name="connsiteY141" fmla="*/ 2211682 h 2237474"/>
              <a:gd name="connsiteX142" fmla="*/ 648680 w 12192000"/>
              <a:gd name="connsiteY142" fmla="*/ 2206229 h 2237474"/>
              <a:gd name="connsiteX143" fmla="*/ 597225 w 12192000"/>
              <a:gd name="connsiteY143" fmla="*/ 2180999 h 2237474"/>
              <a:gd name="connsiteX144" fmla="*/ 558449 w 12192000"/>
              <a:gd name="connsiteY144" fmla="*/ 2182346 h 2237474"/>
              <a:gd name="connsiteX145" fmla="*/ 550517 w 12192000"/>
              <a:gd name="connsiteY145" fmla="*/ 2182060 h 2237474"/>
              <a:gd name="connsiteX146" fmla="*/ 550309 w 12192000"/>
              <a:gd name="connsiteY146" fmla="*/ 2181825 h 2237474"/>
              <a:gd name="connsiteX147" fmla="*/ 541836 w 12192000"/>
              <a:gd name="connsiteY147" fmla="*/ 2181063 h 2237474"/>
              <a:gd name="connsiteX148" fmla="*/ 536057 w 12192000"/>
              <a:gd name="connsiteY148" fmla="*/ 2181537 h 2237474"/>
              <a:gd name="connsiteX149" fmla="*/ 520671 w 12192000"/>
              <a:gd name="connsiteY149" fmla="*/ 2180980 h 2237474"/>
              <a:gd name="connsiteX150" fmla="*/ 515024 w 12192000"/>
              <a:gd name="connsiteY150" fmla="*/ 2179258 h 2237474"/>
              <a:gd name="connsiteX151" fmla="*/ 512278 w 12192000"/>
              <a:gd name="connsiteY151" fmla="*/ 2176369 h 2237474"/>
              <a:gd name="connsiteX152" fmla="*/ 480419 w 12192000"/>
              <a:gd name="connsiteY152" fmla="*/ 2167807 h 2237474"/>
              <a:gd name="connsiteX153" fmla="*/ 413835 w 12192000"/>
              <a:gd name="connsiteY153" fmla="*/ 2156783 h 2237474"/>
              <a:gd name="connsiteX154" fmla="*/ 376513 w 12192000"/>
              <a:gd name="connsiteY154" fmla="*/ 2154014 h 2237474"/>
              <a:gd name="connsiteX155" fmla="*/ 273386 w 12192000"/>
              <a:gd name="connsiteY155" fmla="*/ 2142551 h 2237474"/>
              <a:gd name="connsiteX156" fmla="*/ 169207 w 12192000"/>
              <a:gd name="connsiteY156" fmla="*/ 2128100 h 2237474"/>
              <a:gd name="connsiteX157" fmla="*/ 93149 w 12192000"/>
              <a:gd name="connsiteY157" fmla="*/ 2105324 h 2237474"/>
              <a:gd name="connsiteX158" fmla="*/ 88109 w 12192000"/>
              <a:gd name="connsiteY158" fmla="*/ 2106704 h 2237474"/>
              <a:gd name="connsiteX159" fmla="*/ 80022 w 12192000"/>
              <a:gd name="connsiteY159" fmla="*/ 2107254 h 2237474"/>
              <a:gd name="connsiteX160" fmla="*/ 79717 w 12192000"/>
              <a:gd name="connsiteY160" fmla="*/ 2107046 h 2237474"/>
              <a:gd name="connsiteX161" fmla="*/ 72352 w 12192000"/>
              <a:gd name="connsiteY161" fmla="*/ 2107991 h 2237474"/>
              <a:gd name="connsiteX162" fmla="*/ 37645 w 12192000"/>
              <a:gd name="connsiteY162" fmla="*/ 2115401 h 2237474"/>
              <a:gd name="connsiteX163" fmla="*/ 4572 w 12192000"/>
              <a:gd name="connsiteY163" fmla="*/ 2111091 h 2237474"/>
              <a:gd name="connsiteX164" fmla="*/ 0 w 12192000"/>
              <a:gd name="connsiteY164" fmla="*/ 2110468 h 2237474"/>
              <a:gd name="connsiteX165" fmla="*/ 0 w 12192000"/>
              <a:gd name="connsiteY16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81987 w 12192000"/>
              <a:gd name="connsiteY140" fmla="*/ 2216757 h 2237474"/>
              <a:gd name="connsiteX141" fmla="*/ 669923 w 12192000"/>
              <a:gd name="connsiteY141" fmla="*/ 2211682 h 2237474"/>
              <a:gd name="connsiteX142" fmla="*/ 648680 w 12192000"/>
              <a:gd name="connsiteY142" fmla="*/ 2206229 h 2237474"/>
              <a:gd name="connsiteX143" fmla="*/ 597225 w 12192000"/>
              <a:gd name="connsiteY143" fmla="*/ 2180999 h 2237474"/>
              <a:gd name="connsiteX144" fmla="*/ 558449 w 12192000"/>
              <a:gd name="connsiteY144" fmla="*/ 2182346 h 2237474"/>
              <a:gd name="connsiteX145" fmla="*/ 550517 w 12192000"/>
              <a:gd name="connsiteY145" fmla="*/ 2182060 h 2237474"/>
              <a:gd name="connsiteX146" fmla="*/ 550309 w 12192000"/>
              <a:gd name="connsiteY146" fmla="*/ 2181825 h 2237474"/>
              <a:gd name="connsiteX147" fmla="*/ 541836 w 12192000"/>
              <a:gd name="connsiteY147" fmla="*/ 2181063 h 2237474"/>
              <a:gd name="connsiteX148" fmla="*/ 536057 w 12192000"/>
              <a:gd name="connsiteY148" fmla="*/ 2181537 h 2237474"/>
              <a:gd name="connsiteX149" fmla="*/ 520671 w 12192000"/>
              <a:gd name="connsiteY149" fmla="*/ 2180980 h 2237474"/>
              <a:gd name="connsiteX150" fmla="*/ 515024 w 12192000"/>
              <a:gd name="connsiteY150" fmla="*/ 2179258 h 2237474"/>
              <a:gd name="connsiteX151" fmla="*/ 512278 w 12192000"/>
              <a:gd name="connsiteY151" fmla="*/ 2176369 h 2237474"/>
              <a:gd name="connsiteX152" fmla="*/ 480419 w 12192000"/>
              <a:gd name="connsiteY152" fmla="*/ 2167807 h 2237474"/>
              <a:gd name="connsiteX153" fmla="*/ 413835 w 12192000"/>
              <a:gd name="connsiteY153" fmla="*/ 2156783 h 2237474"/>
              <a:gd name="connsiteX154" fmla="*/ 376513 w 12192000"/>
              <a:gd name="connsiteY154" fmla="*/ 2154014 h 2237474"/>
              <a:gd name="connsiteX155" fmla="*/ 273386 w 12192000"/>
              <a:gd name="connsiteY155" fmla="*/ 2142551 h 2237474"/>
              <a:gd name="connsiteX156" fmla="*/ 169207 w 12192000"/>
              <a:gd name="connsiteY156" fmla="*/ 2128100 h 2237474"/>
              <a:gd name="connsiteX157" fmla="*/ 93149 w 12192000"/>
              <a:gd name="connsiteY157" fmla="*/ 2105324 h 2237474"/>
              <a:gd name="connsiteX158" fmla="*/ 88109 w 12192000"/>
              <a:gd name="connsiteY158" fmla="*/ 2106704 h 2237474"/>
              <a:gd name="connsiteX159" fmla="*/ 80022 w 12192000"/>
              <a:gd name="connsiteY159" fmla="*/ 2107254 h 2237474"/>
              <a:gd name="connsiteX160" fmla="*/ 79717 w 12192000"/>
              <a:gd name="connsiteY160" fmla="*/ 2107046 h 2237474"/>
              <a:gd name="connsiteX161" fmla="*/ 72352 w 12192000"/>
              <a:gd name="connsiteY161" fmla="*/ 2107991 h 2237474"/>
              <a:gd name="connsiteX162" fmla="*/ 37645 w 12192000"/>
              <a:gd name="connsiteY162" fmla="*/ 2115401 h 2237474"/>
              <a:gd name="connsiteX163" fmla="*/ 4572 w 12192000"/>
              <a:gd name="connsiteY163" fmla="*/ 2111091 h 2237474"/>
              <a:gd name="connsiteX164" fmla="*/ 0 w 12192000"/>
              <a:gd name="connsiteY164" fmla="*/ 2110468 h 2237474"/>
              <a:gd name="connsiteX165" fmla="*/ 0 w 12192000"/>
              <a:gd name="connsiteY16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41836 w 12192000"/>
              <a:gd name="connsiteY146" fmla="*/ 2181063 h 2237474"/>
              <a:gd name="connsiteX147" fmla="*/ 536057 w 12192000"/>
              <a:gd name="connsiteY147" fmla="*/ 2181537 h 2237474"/>
              <a:gd name="connsiteX148" fmla="*/ 520671 w 12192000"/>
              <a:gd name="connsiteY148" fmla="*/ 2180980 h 2237474"/>
              <a:gd name="connsiteX149" fmla="*/ 515024 w 12192000"/>
              <a:gd name="connsiteY149" fmla="*/ 2179258 h 2237474"/>
              <a:gd name="connsiteX150" fmla="*/ 512278 w 12192000"/>
              <a:gd name="connsiteY150" fmla="*/ 2176369 h 2237474"/>
              <a:gd name="connsiteX151" fmla="*/ 480419 w 12192000"/>
              <a:gd name="connsiteY151" fmla="*/ 2167807 h 2237474"/>
              <a:gd name="connsiteX152" fmla="*/ 413835 w 12192000"/>
              <a:gd name="connsiteY152" fmla="*/ 2156783 h 2237474"/>
              <a:gd name="connsiteX153" fmla="*/ 376513 w 12192000"/>
              <a:gd name="connsiteY153" fmla="*/ 2154014 h 2237474"/>
              <a:gd name="connsiteX154" fmla="*/ 273386 w 12192000"/>
              <a:gd name="connsiteY154" fmla="*/ 2142551 h 2237474"/>
              <a:gd name="connsiteX155" fmla="*/ 169207 w 12192000"/>
              <a:gd name="connsiteY155" fmla="*/ 2128100 h 2237474"/>
              <a:gd name="connsiteX156" fmla="*/ 93149 w 12192000"/>
              <a:gd name="connsiteY156" fmla="*/ 2105324 h 2237474"/>
              <a:gd name="connsiteX157" fmla="*/ 88109 w 12192000"/>
              <a:gd name="connsiteY157" fmla="*/ 2106704 h 2237474"/>
              <a:gd name="connsiteX158" fmla="*/ 80022 w 12192000"/>
              <a:gd name="connsiteY158" fmla="*/ 2107254 h 2237474"/>
              <a:gd name="connsiteX159" fmla="*/ 79717 w 12192000"/>
              <a:gd name="connsiteY159" fmla="*/ 2107046 h 2237474"/>
              <a:gd name="connsiteX160" fmla="*/ 72352 w 12192000"/>
              <a:gd name="connsiteY160" fmla="*/ 2107991 h 2237474"/>
              <a:gd name="connsiteX161" fmla="*/ 37645 w 12192000"/>
              <a:gd name="connsiteY161" fmla="*/ 2115401 h 2237474"/>
              <a:gd name="connsiteX162" fmla="*/ 4572 w 12192000"/>
              <a:gd name="connsiteY162" fmla="*/ 2111091 h 2237474"/>
              <a:gd name="connsiteX163" fmla="*/ 0 w 12192000"/>
              <a:gd name="connsiteY163" fmla="*/ 2110468 h 2237474"/>
              <a:gd name="connsiteX164" fmla="*/ 0 w 12192000"/>
              <a:gd name="connsiteY16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41836 w 12192000"/>
              <a:gd name="connsiteY146" fmla="*/ 2181063 h 2237474"/>
              <a:gd name="connsiteX147" fmla="*/ 520671 w 12192000"/>
              <a:gd name="connsiteY147" fmla="*/ 2180980 h 2237474"/>
              <a:gd name="connsiteX148" fmla="*/ 515024 w 12192000"/>
              <a:gd name="connsiteY148" fmla="*/ 2179258 h 2237474"/>
              <a:gd name="connsiteX149" fmla="*/ 512278 w 12192000"/>
              <a:gd name="connsiteY149" fmla="*/ 2176369 h 2237474"/>
              <a:gd name="connsiteX150" fmla="*/ 480419 w 12192000"/>
              <a:gd name="connsiteY150" fmla="*/ 2167807 h 2237474"/>
              <a:gd name="connsiteX151" fmla="*/ 413835 w 12192000"/>
              <a:gd name="connsiteY151" fmla="*/ 2156783 h 2237474"/>
              <a:gd name="connsiteX152" fmla="*/ 376513 w 12192000"/>
              <a:gd name="connsiteY152" fmla="*/ 2154014 h 2237474"/>
              <a:gd name="connsiteX153" fmla="*/ 273386 w 12192000"/>
              <a:gd name="connsiteY153" fmla="*/ 2142551 h 2237474"/>
              <a:gd name="connsiteX154" fmla="*/ 169207 w 12192000"/>
              <a:gd name="connsiteY154" fmla="*/ 2128100 h 2237474"/>
              <a:gd name="connsiteX155" fmla="*/ 93149 w 12192000"/>
              <a:gd name="connsiteY155" fmla="*/ 2105324 h 2237474"/>
              <a:gd name="connsiteX156" fmla="*/ 88109 w 12192000"/>
              <a:gd name="connsiteY156" fmla="*/ 2106704 h 2237474"/>
              <a:gd name="connsiteX157" fmla="*/ 80022 w 12192000"/>
              <a:gd name="connsiteY157" fmla="*/ 2107254 h 2237474"/>
              <a:gd name="connsiteX158" fmla="*/ 79717 w 12192000"/>
              <a:gd name="connsiteY158" fmla="*/ 2107046 h 2237474"/>
              <a:gd name="connsiteX159" fmla="*/ 72352 w 12192000"/>
              <a:gd name="connsiteY159" fmla="*/ 2107991 h 2237474"/>
              <a:gd name="connsiteX160" fmla="*/ 37645 w 12192000"/>
              <a:gd name="connsiteY160" fmla="*/ 2115401 h 2237474"/>
              <a:gd name="connsiteX161" fmla="*/ 4572 w 12192000"/>
              <a:gd name="connsiteY161" fmla="*/ 2111091 h 2237474"/>
              <a:gd name="connsiteX162" fmla="*/ 0 w 12192000"/>
              <a:gd name="connsiteY162" fmla="*/ 2110468 h 2237474"/>
              <a:gd name="connsiteX163" fmla="*/ 0 w 12192000"/>
              <a:gd name="connsiteY16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512278 w 12192000"/>
              <a:gd name="connsiteY148" fmla="*/ 2176369 h 2237474"/>
              <a:gd name="connsiteX149" fmla="*/ 480419 w 12192000"/>
              <a:gd name="connsiteY149" fmla="*/ 2167807 h 2237474"/>
              <a:gd name="connsiteX150" fmla="*/ 413835 w 12192000"/>
              <a:gd name="connsiteY150" fmla="*/ 2156783 h 2237474"/>
              <a:gd name="connsiteX151" fmla="*/ 376513 w 12192000"/>
              <a:gd name="connsiteY151" fmla="*/ 2154014 h 2237474"/>
              <a:gd name="connsiteX152" fmla="*/ 273386 w 12192000"/>
              <a:gd name="connsiteY152" fmla="*/ 2142551 h 2237474"/>
              <a:gd name="connsiteX153" fmla="*/ 169207 w 12192000"/>
              <a:gd name="connsiteY153" fmla="*/ 2128100 h 2237474"/>
              <a:gd name="connsiteX154" fmla="*/ 93149 w 12192000"/>
              <a:gd name="connsiteY154" fmla="*/ 2105324 h 2237474"/>
              <a:gd name="connsiteX155" fmla="*/ 88109 w 12192000"/>
              <a:gd name="connsiteY155" fmla="*/ 2106704 h 2237474"/>
              <a:gd name="connsiteX156" fmla="*/ 80022 w 12192000"/>
              <a:gd name="connsiteY156" fmla="*/ 2107254 h 2237474"/>
              <a:gd name="connsiteX157" fmla="*/ 79717 w 12192000"/>
              <a:gd name="connsiteY157" fmla="*/ 2107046 h 2237474"/>
              <a:gd name="connsiteX158" fmla="*/ 72352 w 12192000"/>
              <a:gd name="connsiteY158" fmla="*/ 2107991 h 2237474"/>
              <a:gd name="connsiteX159" fmla="*/ 37645 w 12192000"/>
              <a:gd name="connsiteY159" fmla="*/ 2115401 h 2237474"/>
              <a:gd name="connsiteX160" fmla="*/ 4572 w 12192000"/>
              <a:gd name="connsiteY160" fmla="*/ 2111091 h 2237474"/>
              <a:gd name="connsiteX161" fmla="*/ 0 w 12192000"/>
              <a:gd name="connsiteY161" fmla="*/ 2110468 h 2237474"/>
              <a:gd name="connsiteX162" fmla="*/ 0 w 12192000"/>
              <a:gd name="connsiteY16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80419 w 12192000"/>
              <a:gd name="connsiteY148" fmla="*/ 2167807 h 2237474"/>
              <a:gd name="connsiteX149" fmla="*/ 413835 w 12192000"/>
              <a:gd name="connsiteY149" fmla="*/ 2156783 h 2237474"/>
              <a:gd name="connsiteX150" fmla="*/ 376513 w 12192000"/>
              <a:gd name="connsiteY150" fmla="*/ 2154014 h 2237474"/>
              <a:gd name="connsiteX151" fmla="*/ 273386 w 12192000"/>
              <a:gd name="connsiteY151" fmla="*/ 2142551 h 2237474"/>
              <a:gd name="connsiteX152" fmla="*/ 169207 w 12192000"/>
              <a:gd name="connsiteY152" fmla="*/ 2128100 h 2237474"/>
              <a:gd name="connsiteX153" fmla="*/ 93149 w 12192000"/>
              <a:gd name="connsiteY153" fmla="*/ 2105324 h 2237474"/>
              <a:gd name="connsiteX154" fmla="*/ 88109 w 12192000"/>
              <a:gd name="connsiteY154" fmla="*/ 2106704 h 2237474"/>
              <a:gd name="connsiteX155" fmla="*/ 80022 w 12192000"/>
              <a:gd name="connsiteY155" fmla="*/ 2107254 h 2237474"/>
              <a:gd name="connsiteX156" fmla="*/ 79717 w 12192000"/>
              <a:gd name="connsiteY156" fmla="*/ 2107046 h 2237474"/>
              <a:gd name="connsiteX157" fmla="*/ 72352 w 12192000"/>
              <a:gd name="connsiteY157" fmla="*/ 2107991 h 2237474"/>
              <a:gd name="connsiteX158" fmla="*/ 37645 w 12192000"/>
              <a:gd name="connsiteY158" fmla="*/ 2115401 h 2237474"/>
              <a:gd name="connsiteX159" fmla="*/ 4572 w 12192000"/>
              <a:gd name="connsiteY159" fmla="*/ 2111091 h 2237474"/>
              <a:gd name="connsiteX160" fmla="*/ 0 w 12192000"/>
              <a:gd name="connsiteY160" fmla="*/ 2110468 h 2237474"/>
              <a:gd name="connsiteX161" fmla="*/ 0 w 12192000"/>
              <a:gd name="connsiteY16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93149 w 12192000"/>
              <a:gd name="connsiteY152" fmla="*/ 2105324 h 2237474"/>
              <a:gd name="connsiteX153" fmla="*/ 88109 w 12192000"/>
              <a:gd name="connsiteY153" fmla="*/ 2106704 h 2237474"/>
              <a:gd name="connsiteX154" fmla="*/ 80022 w 12192000"/>
              <a:gd name="connsiteY154" fmla="*/ 2107254 h 2237474"/>
              <a:gd name="connsiteX155" fmla="*/ 79717 w 12192000"/>
              <a:gd name="connsiteY155" fmla="*/ 2107046 h 2237474"/>
              <a:gd name="connsiteX156" fmla="*/ 72352 w 12192000"/>
              <a:gd name="connsiteY156" fmla="*/ 2107991 h 2237474"/>
              <a:gd name="connsiteX157" fmla="*/ 37645 w 12192000"/>
              <a:gd name="connsiteY157" fmla="*/ 2115401 h 2237474"/>
              <a:gd name="connsiteX158" fmla="*/ 4572 w 12192000"/>
              <a:gd name="connsiteY158" fmla="*/ 2111091 h 2237474"/>
              <a:gd name="connsiteX159" fmla="*/ 0 w 12192000"/>
              <a:gd name="connsiteY159" fmla="*/ 2110468 h 2237474"/>
              <a:gd name="connsiteX160" fmla="*/ 0 w 12192000"/>
              <a:gd name="connsiteY16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93149 w 12192000"/>
              <a:gd name="connsiteY152" fmla="*/ 2105324 h 2237474"/>
              <a:gd name="connsiteX153" fmla="*/ 88109 w 12192000"/>
              <a:gd name="connsiteY153" fmla="*/ 2106704 h 2237474"/>
              <a:gd name="connsiteX154" fmla="*/ 80022 w 12192000"/>
              <a:gd name="connsiteY154" fmla="*/ 2107254 h 2237474"/>
              <a:gd name="connsiteX155" fmla="*/ 72352 w 12192000"/>
              <a:gd name="connsiteY155" fmla="*/ 2107991 h 2237474"/>
              <a:gd name="connsiteX156" fmla="*/ 37645 w 12192000"/>
              <a:gd name="connsiteY156" fmla="*/ 2115401 h 2237474"/>
              <a:gd name="connsiteX157" fmla="*/ 4572 w 12192000"/>
              <a:gd name="connsiteY157" fmla="*/ 2111091 h 2237474"/>
              <a:gd name="connsiteX158" fmla="*/ 0 w 12192000"/>
              <a:gd name="connsiteY158" fmla="*/ 2110468 h 2237474"/>
              <a:gd name="connsiteX159" fmla="*/ 0 w 12192000"/>
              <a:gd name="connsiteY15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93149 w 12192000"/>
              <a:gd name="connsiteY152" fmla="*/ 2105324 h 2237474"/>
              <a:gd name="connsiteX153" fmla="*/ 80022 w 12192000"/>
              <a:gd name="connsiteY153" fmla="*/ 2107254 h 2237474"/>
              <a:gd name="connsiteX154" fmla="*/ 72352 w 12192000"/>
              <a:gd name="connsiteY154" fmla="*/ 2107991 h 2237474"/>
              <a:gd name="connsiteX155" fmla="*/ 37645 w 12192000"/>
              <a:gd name="connsiteY155" fmla="*/ 2115401 h 2237474"/>
              <a:gd name="connsiteX156" fmla="*/ 4572 w 12192000"/>
              <a:gd name="connsiteY156" fmla="*/ 2111091 h 2237474"/>
              <a:gd name="connsiteX157" fmla="*/ 0 w 12192000"/>
              <a:gd name="connsiteY157" fmla="*/ 2110468 h 2237474"/>
              <a:gd name="connsiteX158" fmla="*/ 0 w 12192000"/>
              <a:gd name="connsiteY15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50309 w 12192000"/>
              <a:gd name="connsiteY145" fmla="*/ 2181825 h 2237474"/>
              <a:gd name="connsiteX146" fmla="*/ 520671 w 12192000"/>
              <a:gd name="connsiteY146" fmla="*/ 2180980 h 2237474"/>
              <a:gd name="connsiteX147" fmla="*/ 515024 w 12192000"/>
              <a:gd name="connsiteY147" fmla="*/ 2179258 h 2237474"/>
              <a:gd name="connsiteX148" fmla="*/ 413835 w 12192000"/>
              <a:gd name="connsiteY148" fmla="*/ 2156783 h 2237474"/>
              <a:gd name="connsiteX149" fmla="*/ 376513 w 12192000"/>
              <a:gd name="connsiteY149" fmla="*/ 2154014 h 2237474"/>
              <a:gd name="connsiteX150" fmla="*/ 273386 w 12192000"/>
              <a:gd name="connsiteY150" fmla="*/ 2142551 h 2237474"/>
              <a:gd name="connsiteX151" fmla="*/ 169207 w 12192000"/>
              <a:gd name="connsiteY151" fmla="*/ 2128100 h 2237474"/>
              <a:gd name="connsiteX152" fmla="*/ 80022 w 12192000"/>
              <a:gd name="connsiteY152" fmla="*/ 2107254 h 2237474"/>
              <a:gd name="connsiteX153" fmla="*/ 72352 w 12192000"/>
              <a:gd name="connsiteY153" fmla="*/ 2107991 h 2237474"/>
              <a:gd name="connsiteX154" fmla="*/ 37645 w 12192000"/>
              <a:gd name="connsiteY154" fmla="*/ 2115401 h 2237474"/>
              <a:gd name="connsiteX155" fmla="*/ 4572 w 12192000"/>
              <a:gd name="connsiteY155" fmla="*/ 2111091 h 2237474"/>
              <a:gd name="connsiteX156" fmla="*/ 0 w 12192000"/>
              <a:gd name="connsiteY156" fmla="*/ 2110468 h 2237474"/>
              <a:gd name="connsiteX157" fmla="*/ 0 w 12192000"/>
              <a:gd name="connsiteY15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50517 w 12192000"/>
              <a:gd name="connsiteY144" fmla="*/ 2182060 h 2237474"/>
              <a:gd name="connsiteX145" fmla="*/ 520671 w 12192000"/>
              <a:gd name="connsiteY145" fmla="*/ 2180980 h 2237474"/>
              <a:gd name="connsiteX146" fmla="*/ 515024 w 12192000"/>
              <a:gd name="connsiteY146" fmla="*/ 2179258 h 2237474"/>
              <a:gd name="connsiteX147" fmla="*/ 413835 w 12192000"/>
              <a:gd name="connsiteY147" fmla="*/ 2156783 h 2237474"/>
              <a:gd name="connsiteX148" fmla="*/ 376513 w 12192000"/>
              <a:gd name="connsiteY148" fmla="*/ 2154014 h 2237474"/>
              <a:gd name="connsiteX149" fmla="*/ 273386 w 12192000"/>
              <a:gd name="connsiteY149" fmla="*/ 2142551 h 2237474"/>
              <a:gd name="connsiteX150" fmla="*/ 169207 w 12192000"/>
              <a:gd name="connsiteY150" fmla="*/ 2128100 h 2237474"/>
              <a:gd name="connsiteX151" fmla="*/ 80022 w 12192000"/>
              <a:gd name="connsiteY151" fmla="*/ 2107254 h 2237474"/>
              <a:gd name="connsiteX152" fmla="*/ 72352 w 12192000"/>
              <a:gd name="connsiteY152" fmla="*/ 2107991 h 2237474"/>
              <a:gd name="connsiteX153" fmla="*/ 37645 w 12192000"/>
              <a:gd name="connsiteY153" fmla="*/ 2115401 h 2237474"/>
              <a:gd name="connsiteX154" fmla="*/ 4572 w 12192000"/>
              <a:gd name="connsiteY154" fmla="*/ 2111091 h 2237474"/>
              <a:gd name="connsiteX155" fmla="*/ 0 w 12192000"/>
              <a:gd name="connsiteY155" fmla="*/ 2110468 h 2237474"/>
              <a:gd name="connsiteX156" fmla="*/ 0 w 12192000"/>
              <a:gd name="connsiteY15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58449 w 12192000"/>
              <a:gd name="connsiteY143" fmla="*/ 2182346 h 2237474"/>
              <a:gd name="connsiteX144" fmla="*/ 520671 w 12192000"/>
              <a:gd name="connsiteY144" fmla="*/ 2180980 h 2237474"/>
              <a:gd name="connsiteX145" fmla="*/ 515024 w 12192000"/>
              <a:gd name="connsiteY145" fmla="*/ 2179258 h 2237474"/>
              <a:gd name="connsiteX146" fmla="*/ 413835 w 12192000"/>
              <a:gd name="connsiteY146" fmla="*/ 2156783 h 2237474"/>
              <a:gd name="connsiteX147" fmla="*/ 376513 w 12192000"/>
              <a:gd name="connsiteY147" fmla="*/ 2154014 h 2237474"/>
              <a:gd name="connsiteX148" fmla="*/ 273386 w 12192000"/>
              <a:gd name="connsiteY148" fmla="*/ 2142551 h 2237474"/>
              <a:gd name="connsiteX149" fmla="*/ 169207 w 12192000"/>
              <a:gd name="connsiteY149" fmla="*/ 2128100 h 2237474"/>
              <a:gd name="connsiteX150" fmla="*/ 80022 w 12192000"/>
              <a:gd name="connsiteY150" fmla="*/ 2107254 h 2237474"/>
              <a:gd name="connsiteX151" fmla="*/ 72352 w 12192000"/>
              <a:gd name="connsiteY151" fmla="*/ 2107991 h 2237474"/>
              <a:gd name="connsiteX152" fmla="*/ 37645 w 12192000"/>
              <a:gd name="connsiteY152" fmla="*/ 2115401 h 2237474"/>
              <a:gd name="connsiteX153" fmla="*/ 4572 w 12192000"/>
              <a:gd name="connsiteY153" fmla="*/ 2111091 h 2237474"/>
              <a:gd name="connsiteX154" fmla="*/ 0 w 12192000"/>
              <a:gd name="connsiteY154" fmla="*/ 2110468 h 2237474"/>
              <a:gd name="connsiteX155" fmla="*/ 0 w 12192000"/>
              <a:gd name="connsiteY15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69923 w 12192000"/>
              <a:gd name="connsiteY140" fmla="*/ 2211682 h 2237474"/>
              <a:gd name="connsiteX141" fmla="*/ 648680 w 12192000"/>
              <a:gd name="connsiteY141" fmla="*/ 2206229 h 2237474"/>
              <a:gd name="connsiteX142" fmla="*/ 597225 w 12192000"/>
              <a:gd name="connsiteY142" fmla="*/ 2180999 h 2237474"/>
              <a:gd name="connsiteX143" fmla="*/ 520671 w 12192000"/>
              <a:gd name="connsiteY143" fmla="*/ 2180980 h 2237474"/>
              <a:gd name="connsiteX144" fmla="*/ 515024 w 12192000"/>
              <a:gd name="connsiteY144" fmla="*/ 2179258 h 2237474"/>
              <a:gd name="connsiteX145" fmla="*/ 413835 w 12192000"/>
              <a:gd name="connsiteY145" fmla="*/ 2156783 h 2237474"/>
              <a:gd name="connsiteX146" fmla="*/ 376513 w 12192000"/>
              <a:gd name="connsiteY146" fmla="*/ 2154014 h 2237474"/>
              <a:gd name="connsiteX147" fmla="*/ 273386 w 12192000"/>
              <a:gd name="connsiteY147" fmla="*/ 2142551 h 2237474"/>
              <a:gd name="connsiteX148" fmla="*/ 169207 w 12192000"/>
              <a:gd name="connsiteY148" fmla="*/ 2128100 h 2237474"/>
              <a:gd name="connsiteX149" fmla="*/ 80022 w 12192000"/>
              <a:gd name="connsiteY149" fmla="*/ 2107254 h 2237474"/>
              <a:gd name="connsiteX150" fmla="*/ 72352 w 12192000"/>
              <a:gd name="connsiteY150" fmla="*/ 2107991 h 2237474"/>
              <a:gd name="connsiteX151" fmla="*/ 37645 w 12192000"/>
              <a:gd name="connsiteY151" fmla="*/ 2115401 h 2237474"/>
              <a:gd name="connsiteX152" fmla="*/ 4572 w 12192000"/>
              <a:gd name="connsiteY152" fmla="*/ 2111091 h 2237474"/>
              <a:gd name="connsiteX153" fmla="*/ 0 w 12192000"/>
              <a:gd name="connsiteY153" fmla="*/ 2110468 h 2237474"/>
              <a:gd name="connsiteX154" fmla="*/ 0 w 12192000"/>
              <a:gd name="connsiteY15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648680 w 12192000"/>
              <a:gd name="connsiteY140" fmla="*/ 2206229 h 2237474"/>
              <a:gd name="connsiteX141" fmla="*/ 597225 w 12192000"/>
              <a:gd name="connsiteY141" fmla="*/ 2180999 h 2237474"/>
              <a:gd name="connsiteX142" fmla="*/ 520671 w 12192000"/>
              <a:gd name="connsiteY142" fmla="*/ 2180980 h 2237474"/>
              <a:gd name="connsiteX143" fmla="*/ 515024 w 12192000"/>
              <a:gd name="connsiteY143" fmla="*/ 2179258 h 2237474"/>
              <a:gd name="connsiteX144" fmla="*/ 413835 w 12192000"/>
              <a:gd name="connsiteY144" fmla="*/ 2156783 h 2237474"/>
              <a:gd name="connsiteX145" fmla="*/ 376513 w 12192000"/>
              <a:gd name="connsiteY145" fmla="*/ 2154014 h 2237474"/>
              <a:gd name="connsiteX146" fmla="*/ 273386 w 12192000"/>
              <a:gd name="connsiteY146" fmla="*/ 2142551 h 2237474"/>
              <a:gd name="connsiteX147" fmla="*/ 169207 w 12192000"/>
              <a:gd name="connsiteY147" fmla="*/ 2128100 h 2237474"/>
              <a:gd name="connsiteX148" fmla="*/ 80022 w 12192000"/>
              <a:gd name="connsiteY148" fmla="*/ 2107254 h 2237474"/>
              <a:gd name="connsiteX149" fmla="*/ 72352 w 12192000"/>
              <a:gd name="connsiteY149" fmla="*/ 2107991 h 2237474"/>
              <a:gd name="connsiteX150" fmla="*/ 37645 w 12192000"/>
              <a:gd name="connsiteY150" fmla="*/ 2115401 h 2237474"/>
              <a:gd name="connsiteX151" fmla="*/ 4572 w 12192000"/>
              <a:gd name="connsiteY151" fmla="*/ 2111091 h 2237474"/>
              <a:gd name="connsiteX152" fmla="*/ 0 w 12192000"/>
              <a:gd name="connsiteY152" fmla="*/ 2110468 h 2237474"/>
              <a:gd name="connsiteX153" fmla="*/ 0 w 12192000"/>
              <a:gd name="connsiteY15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597225 w 12192000"/>
              <a:gd name="connsiteY140" fmla="*/ 2180999 h 2237474"/>
              <a:gd name="connsiteX141" fmla="*/ 520671 w 12192000"/>
              <a:gd name="connsiteY141" fmla="*/ 2180980 h 2237474"/>
              <a:gd name="connsiteX142" fmla="*/ 515024 w 12192000"/>
              <a:gd name="connsiteY142" fmla="*/ 2179258 h 2237474"/>
              <a:gd name="connsiteX143" fmla="*/ 413835 w 12192000"/>
              <a:gd name="connsiteY143" fmla="*/ 2156783 h 2237474"/>
              <a:gd name="connsiteX144" fmla="*/ 376513 w 12192000"/>
              <a:gd name="connsiteY144" fmla="*/ 2154014 h 2237474"/>
              <a:gd name="connsiteX145" fmla="*/ 273386 w 12192000"/>
              <a:gd name="connsiteY145" fmla="*/ 2142551 h 2237474"/>
              <a:gd name="connsiteX146" fmla="*/ 169207 w 12192000"/>
              <a:gd name="connsiteY146" fmla="*/ 2128100 h 2237474"/>
              <a:gd name="connsiteX147" fmla="*/ 80022 w 12192000"/>
              <a:gd name="connsiteY147" fmla="*/ 2107254 h 2237474"/>
              <a:gd name="connsiteX148" fmla="*/ 72352 w 12192000"/>
              <a:gd name="connsiteY148" fmla="*/ 2107991 h 2237474"/>
              <a:gd name="connsiteX149" fmla="*/ 37645 w 12192000"/>
              <a:gd name="connsiteY149" fmla="*/ 2115401 h 2237474"/>
              <a:gd name="connsiteX150" fmla="*/ 4572 w 12192000"/>
              <a:gd name="connsiteY150" fmla="*/ 2111091 h 2237474"/>
              <a:gd name="connsiteX151" fmla="*/ 0 w 12192000"/>
              <a:gd name="connsiteY151" fmla="*/ 2110468 h 2237474"/>
              <a:gd name="connsiteX152" fmla="*/ 0 w 12192000"/>
              <a:gd name="connsiteY15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597225 w 12192000"/>
              <a:gd name="connsiteY140" fmla="*/ 2180999 h 2237474"/>
              <a:gd name="connsiteX141" fmla="*/ 520671 w 12192000"/>
              <a:gd name="connsiteY141" fmla="*/ 2180980 h 2237474"/>
              <a:gd name="connsiteX142" fmla="*/ 515024 w 12192000"/>
              <a:gd name="connsiteY142" fmla="*/ 2179258 h 2237474"/>
              <a:gd name="connsiteX143" fmla="*/ 413835 w 12192000"/>
              <a:gd name="connsiteY143" fmla="*/ 2156783 h 2237474"/>
              <a:gd name="connsiteX144" fmla="*/ 376513 w 12192000"/>
              <a:gd name="connsiteY144" fmla="*/ 2154014 h 2237474"/>
              <a:gd name="connsiteX145" fmla="*/ 273386 w 12192000"/>
              <a:gd name="connsiteY145" fmla="*/ 2142551 h 2237474"/>
              <a:gd name="connsiteX146" fmla="*/ 169207 w 12192000"/>
              <a:gd name="connsiteY146" fmla="*/ 2128100 h 2237474"/>
              <a:gd name="connsiteX147" fmla="*/ 80022 w 12192000"/>
              <a:gd name="connsiteY147" fmla="*/ 2107254 h 2237474"/>
              <a:gd name="connsiteX148" fmla="*/ 37645 w 12192000"/>
              <a:gd name="connsiteY148" fmla="*/ 2115401 h 2237474"/>
              <a:gd name="connsiteX149" fmla="*/ 4572 w 12192000"/>
              <a:gd name="connsiteY149" fmla="*/ 2111091 h 2237474"/>
              <a:gd name="connsiteX150" fmla="*/ 0 w 12192000"/>
              <a:gd name="connsiteY150" fmla="*/ 2110468 h 2237474"/>
              <a:gd name="connsiteX151" fmla="*/ 0 w 12192000"/>
              <a:gd name="connsiteY15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784978 w 12192000"/>
              <a:gd name="connsiteY139" fmla="*/ 2212360 h 2237474"/>
              <a:gd name="connsiteX140" fmla="*/ 597225 w 12192000"/>
              <a:gd name="connsiteY140" fmla="*/ 2180999 h 2237474"/>
              <a:gd name="connsiteX141" fmla="*/ 520671 w 12192000"/>
              <a:gd name="connsiteY141" fmla="*/ 2180980 h 2237474"/>
              <a:gd name="connsiteX142" fmla="*/ 515024 w 12192000"/>
              <a:gd name="connsiteY142" fmla="*/ 2179258 h 2237474"/>
              <a:gd name="connsiteX143" fmla="*/ 413835 w 12192000"/>
              <a:gd name="connsiteY143" fmla="*/ 2156783 h 2237474"/>
              <a:gd name="connsiteX144" fmla="*/ 376513 w 12192000"/>
              <a:gd name="connsiteY144" fmla="*/ 2154014 h 2237474"/>
              <a:gd name="connsiteX145" fmla="*/ 273386 w 12192000"/>
              <a:gd name="connsiteY145" fmla="*/ 2142551 h 2237474"/>
              <a:gd name="connsiteX146" fmla="*/ 169207 w 12192000"/>
              <a:gd name="connsiteY146" fmla="*/ 2128100 h 2237474"/>
              <a:gd name="connsiteX147" fmla="*/ 77641 w 12192000"/>
              <a:gd name="connsiteY147" fmla="*/ 2126835 h 2237474"/>
              <a:gd name="connsiteX148" fmla="*/ 37645 w 12192000"/>
              <a:gd name="connsiteY148" fmla="*/ 2115401 h 2237474"/>
              <a:gd name="connsiteX149" fmla="*/ 4572 w 12192000"/>
              <a:gd name="connsiteY149" fmla="*/ 2111091 h 2237474"/>
              <a:gd name="connsiteX150" fmla="*/ 0 w 12192000"/>
              <a:gd name="connsiteY150" fmla="*/ 2110468 h 2237474"/>
              <a:gd name="connsiteX151" fmla="*/ 0 w 12192000"/>
              <a:gd name="connsiteY15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800195 w 12192000"/>
              <a:gd name="connsiteY138" fmla="*/ 2209407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02752 h 2237474"/>
              <a:gd name="connsiteX138" fmla="*/ 776382 w 12192000"/>
              <a:gd name="connsiteY138" fmla="*/ 2204512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10095 h 2237474"/>
              <a:gd name="connsiteX138" fmla="*/ 776382 w 12192000"/>
              <a:gd name="connsiteY138" fmla="*/ 2204512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324828 w 12192000"/>
              <a:gd name="connsiteY133" fmla="*/ 2231968 h 2237474"/>
              <a:gd name="connsiteX134" fmla="*/ 1279765 w 12192000"/>
              <a:gd name="connsiteY134" fmla="*/ 2229639 h 2237474"/>
              <a:gd name="connsiteX135" fmla="*/ 1195347 w 12192000"/>
              <a:gd name="connsiteY135" fmla="*/ 2212354 h 2237474"/>
              <a:gd name="connsiteX136" fmla="*/ 970251 w 12192000"/>
              <a:gd name="connsiteY136" fmla="*/ 2221029 h 2237474"/>
              <a:gd name="connsiteX137" fmla="*/ 812914 w 12192000"/>
              <a:gd name="connsiteY137" fmla="*/ 2210095 h 2237474"/>
              <a:gd name="connsiteX138" fmla="*/ 776382 w 12192000"/>
              <a:gd name="connsiteY138" fmla="*/ 2204512 h 2237474"/>
              <a:gd name="connsiteX139" fmla="*/ 597225 w 12192000"/>
              <a:gd name="connsiteY139" fmla="*/ 2180999 h 2237474"/>
              <a:gd name="connsiteX140" fmla="*/ 520671 w 12192000"/>
              <a:gd name="connsiteY140" fmla="*/ 2180980 h 2237474"/>
              <a:gd name="connsiteX141" fmla="*/ 515024 w 12192000"/>
              <a:gd name="connsiteY141" fmla="*/ 2179258 h 2237474"/>
              <a:gd name="connsiteX142" fmla="*/ 413835 w 12192000"/>
              <a:gd name="connsiteY142" fmla="*/ 2156783 h 2237474"/>
              <a:gd name="connsiteX143" fmla="*/ 376513 w 12192000"/>
              <a:gd name="connsiteY143" fmla="*/ 2154014 h 2237474"/>
              <a:gd name="connsiteX144" fmla="*/ 273386 w 12192000"/>
              <a:gd name="connsiteY144" fmla="*/ 2142551 h 2237474"/>
              <a:gd name="connsiteX145" fmla="*/ 169207 w 12192000"/>
              <a:gd name="connsiteY145" fmla="*/ 2128100 h 2237474"/>
              <a:gd name="connsiteX146" fmla="*/ 77641 w 12192000"/>
              <a:gd name="connsiteY146" fmla="*/ 2126835 h 2237474"/>
              <a:gd name="connsiteX147" fmla="*/ 37645 w 12192000"/>
              <a:gd name="connsiteY147" fmla="*/ 2115401 h 2237474"/>
              <a:gd name="connsiteX148" fmla="*/ 4572 w 12192000"/>
              <a:gd name="connsiteY148" fmla="*/ 2111091 h 2237474"/>
              <a:gd name="connsiteX149" fmla="*/ 0 w 12192000"/>
              <a:gd name="connsiteY149" fmla="*/ 2110468 h 2237474"/>
              <a:gd name="connsiteX150" fmla="*/ 0 w 12192000"/>
              <a:gd name="connsiteY15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123424 w 12192000"/>
              <a:gd name="connsiteY107" fmla="*/ 1952930 h 2237474"/>
              <a:gd name="connsiteX108" fmla="*/ 3009910 w 12192000"/>
              <a:gd name="connsiteY108" fmla="*/ 1957866 h 2237474"/>
              <a:gd name="connsiteX109" fmla="*/ 2995934 w 12192000"/>
              <a:gd name="connsiteY109" fmla="*/ 1967085 h 2237474"/>
              <a:gd name="connsiteX110" fmla="*/ 2942858 w 12192000"/>
              <a:gd name="connsiteY110" fmla="*/ 1981367 h 2237474"/>
              <a:gd name="connsiteX111" fmla="*/ 2875436 w 12192000"/>
              <a:gd name="connsiteY111" fmla="*/ 1996977 h 2237474"/>
              <a:gd name="connsiteX112" fmla="*/ 2874892 w 12192000"/>
              <a:gd name="connsiteY112" fmla="*/ 1996085 h 2237474"/>
              <a:gd name="connsiteX113" fmla="*/ 2843662 w 12192000"/>
              <a:gd name="connsiteY113" fmla="*/ 1992498 h 2237474"/>
              <a:gd name="connsiteX114" fmla="*/ 2718916 w 12192000"/>
              <a:gd name="connsiteY114" fmla="*/ 1990867 h 2237474"/>
              <a:gd name="connsiteX115" fmla="*/ 2713522 w 12192000"/>
              <a:gd name="connsiteY115" fmla="*/ 1990173 h 2237474"/>
              <a:gd name="connsiteX116" fmla="*/ 2578178 w 12192000"/>
              <a:gd name="connsiteY116" fmla="*/ 1990531 h 2237474"/>
              <a:gd name="connsiteX117" fmla="*/ 2476147 w 12192000"/>
              <a:gd name="connsiteY117" fmla="*/ 1998305 h 2237474"/>
              <a:gd name="connsiteX118" fmla="*/ 2373568 w 12192000"/>
              <a:gd name="connsiteY118" fmla="*/ 2003219 h 2237474"/>
              <a:gd name="connsiteX119" fmla="*/ 2287219 w 12192000"/>
              <a:gd name="connsiteY119" fmla="*/ 1998750 h 2237474"/>
              <a:gd name="connsiteX120" fmla="*/ 2243069 w 12192000"/>
              <a:gd name="connsiteY120" fmla="*/ 2005321 h 2237474"/>
              <a:gd name="connsiteX121" fmla="*/ 2164831 w 12192000"/>
              <a:gd name="connsiteY121" fmla="*/ 2010143 h 2237474"/>
              <a:gd name="connsiteX122" fmla="*/ 2085228 w 12192000"/>
              <a:gd name="connsiteY122" fmla="*/ 2046431 h 2237474"/>
              <a:gd name="connsiteX123" fmla="*/ 2058061 w 12192000"/>
              <a:gd name="connsiteY123" fmla="*/ 2047942 h 2237474"/>
              <a:gd name="connsiteX124" fmla="*/ 2042244 w 12192000"/>
              <a:gd name="connsiteY124" fmla="*/ 2055560 h 2237474"/>
              <a:gd name="connsiteX125" fmla="*/ 1877728 w 12192000"/>
              <a:gd name="connsiteY125" fmla="*/ 2101004 h 2237474"/>
              <a:gd name="connsiteX126" fmla="*/ 1759056 w 12192000"/>
              <a:gd name="connsiteY126" fmla="*/ 2125608 h 2237474"/>
              <a:gd name="connsiteX127" fmla="*/ 1637948 w 12192000"/>
              <a:gd name="connsiteY127" fmla="*/ 2172597 h 2237474"/>
              <a:gd name="connsiteX128" fmla="*/ 1434549 w 12192000"/>
              <a:gd name="connsiteY128" fmla="*/ 2234522 h 2237474"/>
              <a:gd name="connsiteX129" fmla="*/ 1398481 w 12192000"/>
              <a:gd name="connsiteY129" fmla="*/ 2237074 h 2237474"/>
              <a:gd name="connsiteX130" fmla="*/ 1398407 w 12192000"/>
              <a:gd name="connsiteY130" fmla="*/ 2237095 h 2237474"/>
              <a:gd name="connsiteX131" fmla="*/ 1370962 w 12192000"/>
              <a:gd name="connsiteY131" fmla="*/ 2237474 h 2237474"/>
              <a:gd name="connsiteX132" fmla="*/ 1356367 w 12192000"/>
              <a:gd name="connsiteY132" fmla="*/ 2235089 h 2237474"/>
              <a:gd name="connsiteX133" fmla="*/ 1279765 w 12192000"/>
              <a:gd name="connsiteY133" fmla="*/ 2229639 h 2237474"/>
              <a:gd name="connsiteX134" fmla="*/ 1195347 w 12192000"/>
              <a:gd name="connsiteY134" fmla="*/ 2212354 h 2237474"/>
              <a:gd name="connsiteX135" fmla="*/ 970251 w 12192000"/>
              <a:gd name="connsiteY135" fmla="*/ 2221029 h 2237474"/>
              <a:gd name="connsiteX136" fmla="*/ 812914 w 12192000"/>
              <a:gd name="connsiteY136" fmla="*/ 2210095 h 2237474"/>
              <a:gd name="connsiteX137" fmla="*/ 776382 w 12192000"/>
              <a:gd name="connsiteY137" fmla="*/ 2204512 h 2237474"/>
              <a:gd name="connsiteX138" fmla="*/ 597225 w 12192000"/>
              <a:gd name="connsiteY138" fmla="*/ 2180999 h 2237474"/>
              <a:gd name="connsiteX139" fmla="*/ 520671 w 12192000"/>
              <a:gd name="connsiteY139" fmla="*/ 2180980 h 2237474"/>
              <a:gd name="connsiteX140" fmla="*/ 515024 w 12192000"/>
              <a:gd name="connsiteY140" fmla="*/ 2179258 h 2237474"/>
              <a:gd name="connsiteX141" fmla="*/ 413835 w 12192000"/>
              <a:gd name="connsiteY141" fmla="*/ 2156783 h 2237474"/>
              <a:gd name="connsiteX142" fmla="*/ 376513 w 12192000"/>
              <a:gd name="connsiteY142" fmla="*/ 2154014 h 2237474"/>
              <a:gd name="connsiteX143" fmla="*/ 273386 w 12192000"/>
              <a:gd name="connsiteY143" fmla="*/ 2142551 h 2237474"/>
              <a:gd name="connsiteX144" fmla="*/ 169207 w 12192000"/>
              <a:gd name="connsiteY144" fmla="*/ 2128100 h 2237474"/>
              <a:gd name="connsiteX145" fmla="*/ 77641 w 12192000"/>
              <a:gd name="connsiteY145" fmla="*/ 2126835 h 2237474"/>
              <a:gd name="connsiteX146" fmla="*/ 37645 w 12192000"/>
              <a:gd name="connsiteY146" fmla="*/ 2115401 h 2237474"/>
              <a:gd name="connsiteX147" fmla="*/ 4572 w 12192000"/>
              <a:gd name="connsiteY147" fmla="*/ 2111091 h 2237474"/>
              <a:gd name="connsiteX148" fmla="*/ 0 w 12192000"/>
              <a:gd name="connsiteY148" fmla="*/ 2110468 h 2237474"/>
              <a:gd name="connsiteX149" fmla="*/ 0 w 12192000"/>
              <a:gd name="connsiteY14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578178 w 12192000"/>
              <a:gd name="connsiteY115" fmla="*/ 1990531 h 2237474"/>
              <a:gd name="connsiteX116" fmla="*/ 2476147 w 12192000"/>
              <a:gd name="connsiteY116" fmla="*/ 1998305 h 2237474"/>
              <a:gd name="connsiteX117" fmla="*/ 2373568 w 12192000"/>
              <a:gd name="connsiteY117" fmla="*/ 2003219 h 2237474"/>
              <a:gd name="connsiteX118" fmla="*/ 2287219 w 12192000"/>
              <a:gd name="connsiteY118" fmla="*/ 1998750 h 2237474"/>
              <a:gd name="connsiteX119" fmla="*/ 2243069 w 12192000"/>
              <a:gd name="connsiteY119" fmla="*/ 2005321 h 2237474"/>
              <a:gd name="connsiteX120" fmla="*/ 2164831 w 12192000"/>
              <a:gd name="connsiteY120" fmla="*/ 2010143 h 2237474"/>
              <a:gd name="connsiteX121" fmla="*/ 2085228 w 12192000"/>
              <a:gd name="connsiteY121" fmla="*/ 2046431 h 2237474"/>
              <a:gd name="connsiteX122" fmla="*/ 2058061 w 12192000"/>
              <a:gd name="connsiteY122" fmla="*/ 2047942 h 2237474"/>
              <a:gd name="connsiteX123" fmla="*/ 2042244 w 12192000"/>
              <a:gd name="connsiteY123" fmla="*/ 2055560 h 2237474"/>
              <a:gd name="connsiteX124" fmla="*/ 1877728 w 12192000"/>
              <a:gd name="connsiteY124" fmla="*/ 2101004 h 2237474"/>
              <a:gd name="connsiteX125" fmla="*/ 1759056 w 12192000"/>
              <a:gd name="connsiteY125" fmla="*/ 2125608 h 2237474"/>
              <a:gd name="connsiteX126" fmla="*/ 1637948 w 12192000"/>
              <a:gd name="connsiteY126" fmla="*/ 2172597 h 2237474"/>
              <a:gd name="connsiteX127" fmla="*/ 1434549 w 12192000"/>
              <a:gd name="connsiteY127" fmla="*/ 2234522 h 2237474"/>
              <a:gd name="connsiteX128" fmla="*/ 1398481 w 12192000"/>
              <a:gd name="connsiteY128" fmla="*/ 2237074 h 2237474"/>
              <a:gd name="connsiteX129" fmla="*/ 1398407 w 12192000"/>
              <a:gd name="connsiteY129" fmla="*/ 2237095 h 2237474"/>
              <a:gd name="connsiteX130" fmla="*/ 1370962 w 12192000"/>
              <a:gd name="connsiteY130" fmla="*/ 2237474 h 2237474"/>
              <a:gd name="connsiteX131" fmla="*/ 1356367 w 12192000"/>
              <a:gd name="connsiteY131" fmla="*/ 2235089 h 2237474"/>
              <a:gd name="connsiteX132" fmla="*/ 1279765 w 12192000"/>
              <a:gd name="connsiteY132" fmla="*/ 2229639 h 2237474"/>
              <a:gd name="connsiteX133" fmla="*/ 1195347 w 12192000"/>
              <a:gd name="connsiteY133" fmla="*/ 2212354 h 2237474"/>
              <a:gd name="connsiteX134" fmla="*/ 970251 w 12192000"/>
              <a:gd name="connsiteY134" fmla="*/ 2221029 h 2237474"/>
              <a:gd name="connsiteX135" fmla="*/ 812914 w 12192000"/>
              <a:gd name="connsiteY135" fmla="*/ 2210095 h 2237474"/>
              <a:gd name="connsiteX136" fmla="*/ 776382 w 12192000"/>
              <a:gd name="connsiteY136" fmla="*/ 2204512 h 2237474"/>
              <a:gd name="connsiteX137" fmla="*/ 597225 w 12192000"/>
              <a:gd name="connsiteY137" fmla="*/ 2180999 h 2237474"/>
              <a:gd name="connsiteX138" fmla="*/ 520671 w 12192000"/>
              <a:gd name="connsiteY138" fmla="*/ 2180980 h 2237474"/>
              <a:gd name="connsiteX139" fmla="*/ 515024 w 12192000"/>
              <a:gd name="connsiteY139" fmla="*/ 2179258 h 2237474"/>
              <a:gd name="connsiteX140" fmla="*/ 413835 w 12192000"/>
              <a:gd name="connsiteY140" fmla="*/ 2156783 h 2237474"/>
              <a:gd name="connsiteX141" fmla="*/ 376513 w 12192000"/>
              <a:gd name="connsiteY141" fmla="*/ 2154014 h 2237474"/>
              <a:gd name="connsiteX142" fmla="*/ 273386 w 12192000"/>
              <a:gd name="connsiteY142" fmla="*/ 2142551 h 2237474"/>
              <a:gd name="connsiteX143" fmla="*/ 169207 w 12192000"/>
              <a:gd name="connsiteY143" fmla="*/ 2128100 h 2237474"/>
              <a:gd name="connsiteX144" fmla="*/ 77641 w 12192000"/>
              <a:gd name="connsiteY144" fmla="*/ 2126835 h 2237474"/>
              <a:gd name="connsiteX145" fmla="*/ 37645 w 12192000"/>
              <a:gd name="connsiteY145" fmla="*/ 2115401 h 2237474"/>
              <a:gd name="connsiteX146" fmla="*/ 4572 w 12192000"/>
              <a:gd name="connsiteY146" fmla="*/ 2111091 h 2237474"/>
              <a:gd name="connsiteX147" fmla="*/ 0 w 12192000"/>
              <a:gd name="connsiteY147" fmla="*/ 2110468 h 2237474"/>
              <a:gd name="connsiteX148" fmla="*/ 0 w 12192000"/>
              <a:gd name="connsiteY1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578178 w 12192000"/>
              <a:gd name="connsiteY115" fmla="*/ 1990531 h 2237474"/>
              <a:gd name="connsiteX116" fmla="*/ 2476147 w 12192000"/>
              <a:gd name="connsiteY116" fmla="*/ 1998305 h 2237474"/>
              <a:gd name="connsiteX117" fmla="*/ 2373568 w 12192000"/>
              <a:gd name="connsiteY117" fmla="*/ 2003219 h 2237474"/>
              <a:gd name="connsiteX118" fmla="*/ 2287219 w 12192000"/>
              <a:gd name="connsiteY118" fmla="*/ 1998750 h 2237474"/>
              <a:gd name="connsiteX119" fmla="*/ 2243069 w 12192000"/>
              <a:gd name="connsiteY119" fmla="*/ 2005321 h 2237474"/>
              <a:gd name="connsiteX120" fmla="*/ 2164831 w 12192000"/>
              <a:gd name="connsiteY120" fmla="*/ 2010143 h 2237474"/>
              <a:gd name="connsiteX121" fmla="*/ 2085228 w 12192000"/>
              <a:gd name="connsiteY121" fmla="*/ 2046431 h 2237474"/>
              <a:gd name="connsiteX122" fmla="*/ 2058061 w 12192000"/>
              <a:gd name="connsiteY122" fmla="*/ 2047942 h 2237474"/>
              <a:gd name="connsiteX123" fmla="*/ 2042244 w 12192000"/>
              <a:gd name="connsiteY123" fmla="*/ 2055560 h 2237474"/>
              <a:gd name="connsiteX124" fmla="*/ 1877728 w 12192000"/>
              <a:gd name="connsiteY124" fmla="*/ 2101004 h 2237474"/>
              <a:gd name="connsiteX125" fmla="*/ 1759056 w 12192000"/>
              <a:gd name="connsiteY125" fmla="*/ 2125608 h 2237474"/>
              <a:gd name="connsiteX126" fmla="*/ 1637948 w 12192000"/>
              <a:gd name="connsiteY126" fmla="*/ 2172597 h 2237474"/>
              <a:gd name="connsiteX127" fmla="*/ 1434549 w 12192000"/>
              <a:gd name="connsiteY127" fmla="*/ 2234522 h 2237474"/>
              <a:gd name="connsiteX128" fmla="*/ 1398481 w 12192000"/>
              <a:gd name="connsiteY128" fmla="*/ 2237074 h 2237474"/>
              <a:gd name="connsiteX129" fmla="*/ 1398407 w 12192000"/>
              <a:gd name="connsiteY129" fmla="*/ 2237095 h 2237474"/>
              <a:gd name="connsiteX130" fmla="*/ 1370962 w 12192000"/>
              <a:gd name="connsiteY130" fmla="*/ 2237474 h 2237474"/>
              <a:gd name="connsiteX131" fmla="*/ 1356367 w 12192000"/>
              <a:gd name="connsiteY131" fmla="*/ 2235089 h 2237474"/>
              <a:gd name="connsiteX132" fmla="*/ 1279765 w 12192000"/>
              <a:gd name="connsiteY132" fmla="*/ 2229639 h 2237474"/>
              <a:gd name="connsiteX133" fmla="*/ 1195347 w 12192000"/>
              <a:gd name="connsiteY133" fmla="*/ 2212354 h 2237474"/>
              <a:gd name="connsiteX134" fmla="*/ 970251 w 12192000"/>
              <a:gd name="connsiteY134" fmla="*/ 2221029 h 2237474"/>
              <a:gd name="connsiteX135" fmla="*/ 812914 w 12192000"/>
              <a:gd name="connsiteY135" fmla="*/ 2210095 h 2237474"/>
              <a:gd name="connsiteX136" fmla="*/ 776382 w 12192000"/>
              <a:gd name="connsiteY136" fmla="*/ 2204512 h 2237474"/>
              <a:gd name="connsiteX137" fmla="*/ 597225 w 12192000"/>
              <a:gd name="connsiteY137" fmla="*/ 2180999 h 2237474"/>
              <a:gd name="connsiteX138" fmla="*/ 520671 w 12192000"/>
              <a:gd name="connsiteY138" fmla="*/ 2180980 h 2237474"/>
              <a:gd name="connsiteX139" fmla="*/ 515024 w 12192000"/>
              <a:gd name="connsiteY139" fmla="*/ 2179258 h 2237474"/>
              <a:gd name="connsiteX140" fmla="*/ 413835 w 12192000"/>
              <a:gd name="connsiteY140" fmla="*/ 2156783 h 2237474"/>
              <a:gd name="connsiteX141" fmla="*/ 376513 w 12192000"/>
              <a:gd name="connsiteY141" fmla="*/ 2154014 h 2237474"/>
              <a:gd name="connsiteX142" fmla="*/ 273386 w 12192000"/>
              <a:gd name="connsiteY142" fmla="*/ 2142551 h 2237474"/>
              <a:gd name="connsiteX143" fmla="*/ 169207 w 12192000"/>
              <a:gd name="connsiteY143" fmla="*/ 2128100 h 2237474"/>
              <a:gd name="connsiteX144" fmla="*/ 77641 w 12192000"/>
              <a:gd name="connsiteY144" fmla="*/ 2126835 h 2237474"/>
              <a:gd name="connsiteX145" fmla="*/ 37645 w 12192000"/>
              <a:gd name="connsiteY145" fmla="*/ 2115401 h 2237474"/>
              <a:gd name="connsiteX146" fmla="*/ 4572 w 12192000"/>
              <a:gd name="connsiteY146" fmla="*/ 2111091 h 2237474"/>
              <a:gd name="connsiteX147" fmla="*/ 0 w 12192000"/>
              <a:gd name="connsiteY147" fmla="*/ 2110468 h 2237474"/>
              <a:gd name="connsiteX148" fmla="*/ 0 w 12192000"/>
              <a:gd name="connsiteY1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578178 w 12192000"/>
              <a:gd name="connsiteY115" fmla="*/ 1990531 h 2237474"/>
              <a:gd name="connsiteX116" fmla="*/ 2476147 w 12192000"/>
              <a:gd name="connsiteY116" fmla="*/ 1998305 h 2237474"/>
              <a:gd name="connsiteX117" fmla="*/ 2373568 w 12192000"/>
              <a:gd name="connsiteY117" fmla="*/ 2003219 h 2237474"/>
              <a:gd name="connsiteX118" fmla="*/ 2287219 w 12192000"/>
              <a:gd name="connsiteY118" fmla="*/ 1998750 h 2237474"/>
              <a:gd name="connsiteX119" fmla="*/ 2243069 w 12192000"/>
              <a:gd name="connsiteY119" fmla="*/ 2005321 h 2237474"/>
              <a:gd name="connsiteX120" fmla="*/ 2164831 w 12192000"/>
              <a:gd name="connsiteY120" fmla="*/ 2010143 h 2237474"/>
              <a:gd name="connsiteX121" fmla="*/ 2085228 w 12192000"/>
              <a:gd name="connsiteY121" fmla="*/ 2046431 h 2237474"/>
              <a:gd name="connsiteX122" fmla="*/ 2058061 w 12192000"/>
              <a:gd name="connsiteY122" fmla="*/ 2047942 h 2237474"/>
              <a:gd name="connsiteX123" fmla="*/ 2042244 w 12192000"/>
              <a:gd name="connsiteY123" fmla="*/ 2055560 h 2237474"/>
              <a:gd name="connsiteX124" fmla="*/ 1877728 w 12192000"/>
              <a:gd name="connsiteY124" fmla="*/ 2101004 h 2237474"/>
              <a:gd name="connsiteX125" fmla="*/ 1759056 w 12192000"/>
              <a:gd name="connsiteY125" fmla="*/ 2125608 h 2237474"/>
              <a:gd name="connsiteX126" fmla="*/ 1637948 w 12192000"/>
              <a:gd name="connsiteY126" fmla="*/ 2172597 h 2237474"/>
              <a:gd name="connsiteX127" fmla="*/ 1434549 w 12192000"/>
              <a:gd name="connsiteY127" fmla="*/ 2234522 h 2237474"/>
              <a:gd name="connsiteX128" fmla="*/ 1398481 w 12192000"/>
              <a:gd name="connsiteY128" fmla="*/ 2237074 h 2237474"/>
              <a:gd name="connsiteX129" fmla="*/ 1398407 w 12192000"/>
              <a:gd name="connsiteY129" fmla="*/ 2237095 h 2237474"/>
              <a:gd name="connsiteX130" fmla="*/ 1370962 w 12192000"/>
              <a:gd name="connsiteY130" fmla="*/ 2237474 h 2237474"/>
              <a:gd name="connsiteX131" fmla="*/ 1356367 w 12192000"/>
              <a:gd name="connsiteY131" fmla="*/ 2235089 h 2237474"/>
              <a:gd name="connsiteX132" fmla="*/ 1279765 w 12192000"/>
              <a:gd name="connsiteY132" fmla="*/ 2229639 h 2237474"/>
              <a:gd name="connsiteX133" fmla="*/ 1195347 w 12192000"/>
              <a:gd name="connsiteY133" fmla="*/ 2212354 h 2237474"/>
              <a:gd name="connsiteX134" fmla="*/ 970251 w 12192000"/>
              <a:gd name="connsiteY134" fmla="*/ 2221029 h 2237474"/>
              <a:gd name="connsiteX135" fmla="*/ 812914 w 12192000"/>
              <a:gd name="connsiteY135" fmla="*/ 2210095 h 2237474"/>
              <a:gd name="connsiteX136" fmla="*/ 776382 w 12192000"/>
              <a:gd name="connsiteY136" fmla="*/ 2204512 h 2237474"/>
              <a:gd name="connsiteX137" fmla="*/ 597225 w 12192000"/>
              <a:gd name="connsiteY137" fmla="*/ 2180999 h 2237474"/>
              <a:gd name="connsiteX138" fmla="*/ 520671 w 12192000"/>
              <a:gd name="connsiteY138" fmla="*/ 2180980 h 2237474"/>
              <a:gd name="connsiteX139" fmla="*/ 515024 w 12192000"/>
              <a:gd name="connsiteY139" fmla="*/ 2179258 h 2237474"/>
              <a:gd name="connsiteX140" fmla="*/ 413835 w 12192000"/>
              <a:gd name="connsiteY140" fmla="*/ 2156783 h 2237474"/>
              <a:gd name="connsiteX141" fmla="*/ 376513 w 12192000"/>
              <a:gd name="connsiteY141" fmla="*/ 2154014 h 2237474"/>
              <a:gd name="connsiteX142" fmla="*/ 273386 w 12192000"/>
              <a:gd name="connsiteY142" fmla="*/ 2142551 h 2237474"/>
              <a:gd name="connsiteX143" fmla="*/ 169207 w 12192000"/>
              <a:gd name="connsiteY143" fmla="*/ 2128100 h 2237474"/>
              <a:gd name="connsiteX144" fmla="*/ 77641 w 12192000"/>
              <a:gd name="connsiteY144" fmla="*/ 2126835 h 2237474"/>
              <a:gd name="connsiteX145" fmla="*/ 37645 w 12192000"/>
              <a:gd name="connsiteY145" fmla="*/ 2115401 h 2237474"/>
              <a:gd name="connsiteX146" fmla="*/ 4572 w 12192000"/>
              <a:gd name="connsiteY146" fmla="*/ 2111091 h 2237474"/>
              <a:gd name="connsiteX147" fmla="*/ 0 w 12192000"/>
              <a:gd name="connsiteY147" fmla="*/ 2110468 h 2237474"/>
              <a:gd name="connsiteX148" fmla="*/ 0 w 12192000"/>
              <a:gd name="connsiteY148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7031309 w 12192000"/>
              <a:gd name="connsiteY58" fmla="*/ 1619451 h 2237474"/>
              <a:gd name="connsiteX59" fmla="*/ 6900177 w 12192000"/>
              <a:gd name="connsiteY59" fmla="*/ 1636016 h 2237474"/>
              <a:gd name="connsiteX60" fmla="*/ 6795372 w 12192000"/>
              <a:gd name="connsiteY60" fmla="*/ 1644845 h 2237474"/>
              <a:gd name="connsiteX61" fmla="*/ 6692251 w 12192000"/>
              <a:gd name="connsiteY61" fmla="*/ 1656357 h 2237474"/>
              <a:gd name="connsiteX62" fmla="*/ 6655235 w 12192000"/>
              <a:gd name="connsiteY62" fmla="*/ 1661869 h 2237474"/>
              <a:gd name="connsiteX63" fmla="*/ 6554894 w 12192000"/>
              <a:gd name="connsiteY63" fmla="*/ 1664428 h 2237474"/>
              <a:gd name="connsiteX64" fmla="*/ 6516595 w 12192000"/>
              <a:gd name="connsiteY64" fmla="*/ 1667475 h 2237474"/>
              <a:gd name="connsiteX65" fmla="*/ 6508541 w 12192000"/>
              <a:gd name="connsiteY65" fmla="*/ 1668757 h 2237474"/>
              <a:gd name="connsiteX66" fmla="*/ 6471012 w 12192000"/>
              <a:gd name="connsiteY66" fmla="*/ 1678604 h 2237474"/>
              <a:gd name="connsiteX67" fmla="*/ 6364035 w 12192000"/>
              <a:gd name="connsiteY67" fmla="*/ 1667683 h 2237474"/>
              <a:gd name="connsiteX68" fmla="*/ 6280959 w 12192000"/>
              <a:gd name="connsiteY68" fmla="*/ 1689329 h 2237474"/>
              <a:gd name="connsiteX69" fmla="*/ 6243319 w 12192000"/>
              <a:gd name="connsiteY69" fmla="*/ 1695560 h 2237474"/>
              <a:gd name="connsiteX70" fmla="*/ 6098321 w 12192000"/>
              <a:gd name="connsiteY70" fmla="*/ 1721646 h 2237474"/>
              <a:gd name="connsiteX71" fmla="*/ 5880652 w 12192000"/>
              <a:gd name="connsiteY71" fmla="*/ 1779643 h 2237474"/>
              <a:gd name="connsiteX72" fmla="*/ 5785959 w 12192000"/>
              <a:gd name="connsiteY72" fmla="*/ 1775307 h 2237474"/>
              <a:gd name="connsiteX73" fmla="*/ 5643534 w 12192000"/>
              <a:gd name="connsiteY73" fmla="*/ 1802919 h 2237474"/>
              <a:gd name="connsiteX74" fmla="*/ 5518799 w 12192000"/>
              <a:gd name="connsiteY74" fmla="*/ 1818312 h 2237474"/>
              <a:gd name="connsiteX75" fmla="*/ 5505014 w 12192000"/>
              <a:gd name="connsiteY75" fmla="*/ 1819259 h 2237474"/>
              <a:gd name="connsiteX76" fmla="*/ 5453307 w 12192000"/>
              <a:gd name="connsiteY76" fmla="*/ 1815450 h 2237474"/>
              <a:gd name="connsiteX77" fmla="*/ 5221533 w 12192000"/>
              <a:gd name="connsiteY77" fmla="*/ 1846950 h 2237474"/>
              <a:gd name="connsiteX78" fmla="*/ 5149802 w 12192000"/>
              <a:gd name="connsiteY78" fmla="*/ 1844846 h 2237474"/>
              <a:gd name="connsiteX79" fmla="*/ 5114927 w 12192000"/>
              <a:gd name="connsiteY79" fmla="*/ 1847827 h 2237474"/>
              <a:gd name="connsiteX80" fmla="*/ 5108970 w 12192000"/>
              <a:gd name="connsiteY80" fmla="*/ 1847935 h 2237474"/>
              <a:gd name="connsiteX81" fmla="*/ 5067961 w 12192000"/>
              <a:gd name="connsiteY81" fmla="*/ 1845917 h 2237474"/>
              <a:gd name="connsiteX82" fmla="*/ 5007075 w 12192000"/>
              <a:gd name="connsiteY82" fmla="*/ 1838626 h 2237474"/>
              <a:gd name="connsiteX83" fmla="*/ 4944087 w 12192000"/>
              <a:gd name="connsiteY83" fmla="*/ 1823332 h 2237474"/>
              <a:gd name="connsiteX84" fmla="*/ 4907662 w 12192000"/>
              <a:gd name="connsiteY84" fmla="*/ 1816900 h 2237474"/>
              <a:gd name="connsiteX85" fmla="*/ 4882386 w 12192000"/>
              <a:gd name="connsiteY85" fmla="*/ 1809844 h 2237474"/>
              <a:gd name="connsiteX86" fmla="*/ 4811440 w 12192000"/>
              <a:gd name="connsiteY86" fmla="*/ 1804655 h 2237474"/>
              <a:gd name="connsiteX87" fmla="*/ 4691075 w 12192000"/>
              <a:gd name="connsiteY87" fmla="*/ 1801389 h 2237474"/>
              <a:gd name="connsiteX88" fmla="*/ 4640313 w 12192000"/>
              <a:gd name="connsiteY88" fmla="*/ 1784307 h 2237474"/>
              <a:gd name="connsiteX89" fmla="*/ 4536503 w 12192000"/>
              <a:gd name="connsiteY89" fmla="*/ 1785334 h 2237474"/>
              <a:gd name="connsiteX90" fmla="*/ 4513724 w 12192000"/>
              <a:gd name="connsiteY90" fmla="*/ 1791996 h 2237474"/>
              <a:gd name="connsiteX91" fmla="*/ 4459810 w 12192000"/>
              <a:gd name="connsiteY91" fmla="*/ 1797886 h 2237474"/>
              <a:gd name="connsiteX92" fmla="*/ 4379064 w 12192000"/>
              <a:gd name="connsiteY92" fmla="*/ 1817177 h 2237474"/>
              <a:gd name="connsiteX93" fmla="*/ 4290981 w 12192000"/>
              <a:gd name="connsiteY93" fmla="*/ 1839677 h 2237474"/>
              <a:gd name="connsiteX94" fmla="*/ 4238372 w 12192000"/>
              <a:gd name="connsiteY94" fmla="*/ 1851480 h 2237474"/>
              <a:gd name="connsiteX95" fmla="*/ 4232517 w 12192000"/>
              <a:gd name="connsiteY95" fmla="*/ 1852567 h 2237474"/>
              <a:gd name="connsiteX96" fmla="*/ 4191732 w 12192000"/>
              <a:gd name="connsiteY96" fmla="*/ 1857328 h 2237474"/>
              <a:gd name="connsiteX97" fmla="*/ 4065532 w 12192000"/>
              <a:gd name="connsiteY97" fmla="*/ 1855477 h 2237474"/>
              <a:gd name="connsiteX98" fmla="*/ 4028460 w 12192000"/>
              <a:gd name="connsiteY98" fmla="*/ 1855137 h 2237474"/>
              <a:gd name="connsiteX99" fmla="*/ 4002267 w 12192000"/>
              <a:gd name="connsiteY99" fmla="*/ 1852352 h 2237474"/>
              <a:gd name="connsiteX100" fmla="*/ 3931396 w 12192000"/>
              <a:gd name="connsiteY100" fmla="*/ 1858915 h 2237474"/>
              <a:gd name="connsiteX101" fmla="*/ 3812162 w 12192000"/>
              <a:gd name="connsiteY101" fmla="*/ 1875501 h 2237474"/>
              <a:gd name="connsiteX102" fmla="*/ 3758105 w 12192000"/>
              <a:gd name="connsiteY102" fmla="*/ 1871856 h 2237474"/>
              <a:gd name="connsiteX103" fmla="*/ 3715896 w 12192000"/>
              <a:gd name="connsiteY103" fmla="*/ 1881552 h 2237474"/>
              <a:gd name="connsiteX104" fmla="*/ 3567259 w 12192000"/>
              <a:gd name="connsiteY104" fmla="*/ 1893482 h 2237474"/>
              <a:gd name="connsiteX105" fmla="*/ 3405770 w 12192000"/>
              <a:gd name="connsiteY105" fmla="*/ 1904591 h 2237474"/>
              <a:gd name="connsiteX106" fmla="*/ 3280097 w 12192000"/>
              <a:gd name="connsiteY106" fmla="*/ 1919610 h 2237474"/>
              <a:gd name="connsiteX107" fmla="*/ 3009910 w 12192000"/>
              <a:gd name="connsiteY107" fmla="*/ 1957866 h 2237474"/>
              <a:gd name="connsiteX108" fmla="*/ 2995934 w 12192000"/>
              <a:gd name="connsiteY108" fmla="*/ 1967085 h 2237474"/>
              <a:gd name="connsiteX109" fmla="*/ 2942858 w 12192000"/>
              <a:gd name="connsiteY109" fmla="*/ 1981367 h 2237474"/>
              <a:gd name="connsiteX110" fmla="*/ 2875436 w 12192000"/>
              <a:gd name="connsiteY110" fmla="*/ 1996977 h 2237474"/>
              <a:gd name="connsiteX111" fmla="*/ 2874892 w 12192000"/>
              <a:gd name="connsiteY111" fmla="*/ 1996085 h 2237474"/>
              <a:gd name="connsiteX112" fmla="*/ 2843662 w 12192000"/>
              <a:gd name="connsiteY112" fmla="*/ 1992498 h 2237474"/>
              <a:gd name="connsiteX113" fmla="*/ 2718916 w 12192000"/>
              <a:gd name="connsiteY113" fmla="*/ 1990867 h 2237474"/>
              <a:gd name="connsiteX114" fmla="*/ 2713522 w 12192000"/>
              <a:gd name="connsiteY114" fmla="*/ 1990173 h 2237474"/>
              <a:gd name="connsiteX115" fmla="*/ 2476147 w 12192000"/>
              <a:gd name="connsiteY115" fmla="*/ 1998305 h 2237474"/>
              <a:gd name="connsiteX116" fmla="*/ 2373568 w 12192000"/>
              <a:gd name="connsiteY116" fmla="*/ 2003219 h 2237474"/>
              <a:gd name="connsiteX117" fmla="*/ 2287219 w 12192000"/>
              <a:gd name="connsiteY117" fmla="*/ 1998750 h 2237474"/>
              <a:gd name="connsiteX118" fmla="*/ 2243069 w 12192000"/>
              <a:gd name="connsiteY118" fmla="*/ 2005321 h 2237474"/>
              <a:gd name="connsiteX119" fmla="*/ 2164831 w 12192000"/>
              <a:gd name="connsiteY119" fmla="*/ 2010143 h 2237474"/>
              <a:gd name="connsiteX120" fmla="*/ 2085228 w 12192000"/>
              <a:gd name="connsiteY120" fmla="*/ 2046431 h 2237474"/>
              <a:gd name="connsiteX121" fmla="*/ 2058061 w 12192000"/>
              <a:gd name="connsiteY121" fmla="*/ 2047942 h 2237474"/>
              <a:gd name="connsiteX122" fmla="*/ 2042244 w 12192000"/>
              <a:gd name="connsiteY122" fmla="*/ 2055560 h 2237474"/>
              <a:gd name="connsiteX123" fmla="*/ 1877728 w 12192000"/>
              <a:gd name="connsiteY123" fmla="*/ 2101004 h 2237474"/>
              <a:gd name="connsiteX124" fmla="*/ 1759056 w 12192000"/>
              <a:gd name="connsiteY124" fmla="*/ 2125608 h 2237474"/>
              <a:gd name="connsiteX125" fmla="*/ 1637948 w 12192000"/>
              <a:gd name="connsiteY125" fmla="*/ 2172597 h 2237474"/>
              <a:gd name="connsiteX126" fmla="*/ 1434549 w 12192000"/>
              <a:gd name="connsiteY126" fmla="*/ 2234522 h 2237474"/>
              <a:gd name="connsiteX127" fmla="*/ 1398481 w 12192000"/>
              <a:gd name="connsiteY127" fmla="*/ 2237074 h 2237474"/>
              <a:gd name="connsiteX128" fmla="*/ 1398407 w 12192000"/>
              <a:gd name="connsiteY128" fmla="*/ 2237095 h 2237474"/>
              <a:gd name="connsiteX129" fmla="*/ 1370962 w 12192000"/>
              <a:gd name="connsiteY129" fmla="*/ 2237474 h 2237474"/>
              <a:gd name="connsiteX130" fmla="*/ 1356367 w 12192000"/>
              <a:gd name="connsiteY130" fmla="*/ 2235089 h 2237474"/>
              <a:gd name="connsiteX131" fmla="*/ 1279765 w 12192000"/>
              <a:gd name="connsiteY131" fmla="*/ 2229639 h 2237474"/>
              <a:gd name="connsiteX132" fmla="*/ 1195347 w 12192000"/>
              <a:gd name="connsiteY132" fmla="*/ 2212354 h 2237474"/>
              <a:gd name="connsiteX133" fmla="*/ 970251 w 12192000"/>
              <a:gd name="connsiteY133" fmla="*/ 2221029 h 2237474"/>
              <a:gd name="connsiteX134" fmla="*/ 812914 w 12192000"/>
              <a:gd name="connsiteY134" fmla="*/ 2210095 h 2237474"/>
              <a:gd name="connsiteX135" fmla="*/ 776382 w 12192000"/>
              <a:gd name="connsiteY135" fmla="*/ 2204512 h 2237474"/>
              <a:gd name="connsiteX136" fmla="*/ 597225 w 12192000"/>
              <a:gd name="connsiteY136" fmla="*/ 2180999 h 2237474"/>
              <a:gd name="connsiteX137" fmla="*/ 520671 w 12192000"/>
              <a:gd name="connsiteY137" fmla="*/ 2180980 h 2237474"/>
              <a:gd name="connsiteX138" fmla="*/ 515024 w 12192000"/>
              <a:gd name="connsiteY138" fmla="*/ 2179258 h 2237474"/>
              <a:gd name="connsiteX139" fmla="*/ 413835 w 12192000"/>
              <a:gd name="connsiteY139" fmla="*/ 2156783 h 2237474"/>
              <a:gd name="connsiteX140" fmla="*/ 376513 w 12192000"/>
              <a:gd name="connsiteY140" fmla="*/ 2154014 h 2237474"/>
              <a:gd name="connsiteX141" fmla="*/ 273386 w 12192000"/>
              <a:gd name="connsiteY141" fmla="*/ 2142551 h 2237474"/>
              <a:gd name="connsiteX142" fmla="*/ 169207 w 12192000"/>
              <a:gd name="connsiteY142" fmla="*/ 2128100 h 2237474"/>
              <a:gd name="connsiteX143" fmla="*/ 77641 w 12192000"/>
              <a:gd name="connsiteY143" fmla="*/ 2126835 h 2237474"/>
              <a:gd name="connsiteX144" fmla="*/ 37645 w 12192000"/>
              <a:gd name="connsiteY144" fmla="*/ 2115401 h 2237474"/>
              <a:gd name="connsiteX145" fmla="*/ 4572 w 12192000"/>
              <a:gd name="connsiteY145" fmla="*/ 2111091 h 2237474"/>
              <a:gd name="connsiteX146" fmla="*/ 0 w 12192000"/>
              <a:gd name="connsiteY146" fmla="*/ 2110468 h 2237474"/>
              <a:gd name="connsiteX147" fmla="*/ 0 w 12192000"/>
              <a:gd name="connsiteY147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139997 w 12192000"/>
              <a:gd name="connsiteY45" fmla="*/ 1282713 h 2237474"/>
              <a:gd name="connsiteX46" fmla="*/ 8074238 w 12192000"/>
              <a:gd name="connsiteY46" fmla="*/ 1301895 h 2237474"/>
              <a:gd name="connsiteX47" fmla="*/ 7942099 w 12192000"/>
              <a:gd name="connsiteY47" fmla="*/ 1336332 h 2237474"/>
              <a:gd name="connsiteX48" fmla="*/ 7902328 w 12192000"/>
              <a:gd name="connsiteY48" fmla="*/ 1345865 h 2237474"/>
              <a:gd name="connsiteX49" fmla="*/ 7840612 w 12192000"/>
              <a:gd name="connsiteY49" fmla="*/ 1369373 h 2237474"/>
              <a:gd name="connsiteX50" fmla="*/ 7786819 w 12192000"/>
              <a:gd name="connsiteY50" fmla="*/ 1378970 h 2237474"/>
              <a:gd name="connsiteX51" fmla="*/ 7548172 w 12192000"/>
              <a:gd name="connsiteY51" fmla="*/ 1417460 h 2237474"/>
              <a:gd name="connsiteX52" fmla="*/ 7483437 w 12192000"/>
              <a:gd name="connsiteY52" fmla="*/ 1478152 h 2237474"/>
              <a:gd name="connsiteX53" fmla="*/ 7377870 w 12192000"/>
              <a:gd name="connsiteY53" fmla="*/ 1523319 h 2237474"/>
              <a:gd name="connsiteX54" fmla="*/ 7230737 w 12192000"/>
              <a:gd name="connsiteY54" fmla="*/ 1562633 h 2237474"/>
              <a:gd name="connsiteX55" fmla="*/ 7224458 w 12192000"/>
              <a:gd name="connsiteY55" fmla="*/ 1573008 h 2237474"/>
              <a:gd name="connsiteX56" fmla="*/ 7183121 w 12192000"/>
              <a:gd name="connsiteY56" fmla="*/ 1595162 h 2237474"/>
              <a:gd name="connsiteX57" fmla="*/ 7164601 w 12192000"/>
              <a:gd name="connsiteY57" fmla="*/ 1606490 h 2237474"/>
              <a:gd name="connsiteX58" fmla="*/ 6900177 w 12192000"/>
              <a:gd name="connsiteY58" fmla="*/ 1636016 h 2237474"/>
              <a:gd name="connsiteX59" fmla="*/ 6795372 w 12192000"/>
              <a:gd name="connsiteY59" fmla="*/ 1644845 h 2237474"/>
              <a:gd name="connsiteX60" fmla="*/ 6692251 w 12192000"/>
              <a:gd name="connsiteY60" fmla="*/ 1656357 h 2237474"/>
              <a:gd name="connsiteX61" fmla="*/ 6655235 w 12192000"/>
              <a:gd name="connsiteY61" fmla="*/ 1661869 h 2237474"/>
              <a:gd name="connsiteX62" fmla="*/ 6554894 w 12192000"/>
              <a:gd name="connsiteY62" fmla="*/ 1664428 h 2237474"/>
              <a:gd name="connsiteX63" fmla="*/ 6516595 w 12192000"/>
              <a:gd name="connsiteY63" fmla="*/ 1667475 h 2237474"/>
              <a:gd name="connsiteX64" fmla="*/ 6508541 w 12192000"/>
              <a:gd name="connsiteY64" fmla="*/ 1668757 h 2237474"/>
              <a:gd name="connsiteX65" fmla="*/ 6471012 w 12192000"/>
              <a:gd name="connsiteY65" fmla="*/ 1678604 h 2237474"/>
              <a:gd name="connsiteX66" fmla="*/ 6364035 w 12192000"/>
              <a:gd name="connsiteY66" fmla="*/ 1667683 h 2237474"/>
              <a:gd name="connsiteX67" fmla="*/ 6280959 w 12192000"/>
              <a:gd name="connsiteY67" fmla="*/ 1689329 h 2237474"/>
              <a:gd name="connsiteX68" fmla="*/ 6243319 w 12192000"/>
              <a:gd name="connsiteY68" fmla="*/ 1695560 h 2237474"/>
              <a:gd name="connsiteX69" fmla="*/ 6098321 w 12192000"/>
              <a:gd name="connsiteY69" fmla="*/ 1721646 h 2237474"/>
              <a:gd name="connsiteX70" fmla="*/ 5880652 w 12192000"/>
              <a:gd name="connsiteY70" fmla="*/ 1779643 h 2237474"/>
              <a:gd name="connsiteX71" fmla="*/ 5785959 w 12192000"/>
              <a:gd name="connsiteY71" fmla="*/ 1775307 h 2237474"/>
              <a:gd name="connsiteX72" fmla="*/ 5643534 w 12192000"/>
              <a:gd name="connsiteY72" fmla="*/ 1802919 h 2237474"/>
              <a:gd name="connsiteX73" fmla="*/ 5518799 w 12192000"/>
              <a:gd name="connsiteY73" fmla="*/ 1818312 h 2237474"/>
              <a:gd name="connsiteX74" fmla="*/ 5505014 w 12192000"/>
              <a:gd name="connsiteY74" fmla="*/ 1819259 h 2237474"/>
              <a:gd name="connsiteX75" fmla="*/ 5453307 w 12192000"/>
              <a:gd name="connsiteY75" fmla="*/ 1815450 h 2237474"/>
              <a:gd name="connsiteX76" fmla="*/ 5221533 w 12192000"/>
              <a:gd name="connsiteY76" fmla="*/ 1846950 h 2237474"/>
              <a:gd name="connsiteX77" fmla="*/ 5149802 w 12192000"/>
              <a:gd name="connsiteY77" fmla="*/ 1844846 h 2237474"/>
              <a:gd name="connsiteX78" fmla="*/ 5114927 w 12192000"/>
              <a:gd name="connsiteY78" fmla="*/ 1847827 h 2237474"/>
              <a:gd name="connsiteX79" fmla="*/ 5108970 w 12192000"/>
              <a:gd name="connsiteY79" fmla="*/ 1847935 h 2237474"/>
              <a:gd name="connsiteX80" fmla="*/ 5067961 w 12192000"/>
              <a:gd name="connsiteY80" fmla="*/ 1845917 h 2237474"/>
              <a:gd name="connsiteX81" fmla="*/ 5007075 w 12192000"/>
              <a:gd name="connsiteY81" fmla="*/ 1838626 h 2237474"/>
              <a:gd name="connsiteX82" fmla="*/ 4944087 w 12192000"/>
              <a:gd name="connsiteY82" fmla="*/ 1823332 h 2237474"/>
              <a:gd name="connsiteX83" fmla="*/ 4907662 w 12192000"/>
              <a:gd name="connsiteY83" fmla="*/ 1816900 h 2237474"/>
              <a:gd name="connsiteX84" fmla="*/ 4882386 w 12192000"/>
              <a:gd name="connsiteY84" fmla="*/ 1809844 h 2237474"/>
              <a:gd name="connsiteX85" fmla="*/ 4811440 w 12192000"/>
              <a:gd name="connsiteY85" fmla="*/ 1804655 h 2237474"/>
              <a:gd name="connsiteX86" fmla="*/ 4691075 w 12192000"/>
              <a:gd name="connsiteY86" fmla="*/ 1801389 h 2237474"/>
              <a:gd name="connsiteX87" fmla="*/ 4640313 w 12192000"/>
              <a:gd name="connsiteY87" fmla="*/ 1784307 h 2237474"/>
              <a:gd name="connsiteX88" fmla="*/ 4536503 w 12192000"/>
              <a:gd name="connsiteY88" fmla="*/ 1785334 h 2237474"/>
              <a:gd name="connsiteX89" fmla="*/ 4513724 w 12192000"/>
              <a:gd name="connsiteY89" fmla="*/ 1791996 h 2237474"/>
              <a:gd name="connsiteX90" fmla="*/ 4459810 w 12192000"/>
              <a:gd name="connsiteY90" fmla="*/ 1797886 h 2237474"/>
              <a:gd name="connsiteX91" fmla="*/ 4379064 w 12192000"/>
              <a:gd name="connsiteY91" fmla="*/ 1817177 h 2237474"/>
              <a:gd name="connsiteX92" fmla="*/ 4290981 w 12192000"/>
              <a:gd name="connsiteY92" fmla="*/ 1839677 h 2237474"/>
              <a:gd name="connsiteX93" fmla="*/ 4238372 w 12192000"/>
              <a:gd name="connsiteY93" fmla="*/ 1851480 h 2237474"/>
              <a:gd name="connsiteX94" fmla="*/ 4232517 w 12192000"/>
              <a:gd name="connsiteY94" fmla="*/ 1852567 h 2237474"/>
              <a:gd name="connsiteX95" fmla="*/ 4191732 w 12192000"/>
              <a:gd name="connsiteY95" fmla="*/ 1857328 h 2237474"/>
              <a:gd name="connsiteX96" fmla="*/ 4065532 w 12192000"/>
              <a:gd name="connsiteY96" fmla="*/ 1855477 h 2237474"/>
              <a:gd name="connsiteX97" fmla="*/ 4028460 w 12192000"/>
              <a:gd name="connsiteY97" fmla="*/ 1855137 h 2237474"/>
              <a:gd name="connsiteX98" fmla="*/ 4002267 w 12192000"/>
              <a:gd name="connsiteY98" fmla="*/ 1852352 h 2237474"/>
              <a:gd name="connsiteX99" fmla="*/ 3931396 w 12192000"/>
              <a:gd name="connsiteY99" fmla="*/ 1858915 h 2237474"/>
              <a:gd name="connsiteX100" fmla="*/ 3812162 w 12192000"/>
              <a:gd name="connsiteY100" fmla="*/ 1875501 h 2237474"/>
              <a:gd name="connsiteX101" fmla="*/ 3758105 w 12192000"/>
              <a:gd name="connsiteY101" fmla="*/ 1871856 h 2237474"/>
              <a:gd name="connsiteX102" fmla="*/ 3715896 w 12192000"/>
              <a:gd name="connsiteY102" fmla="*/ 1881552 h 2237474"/>
              <a:gd name="connsiteX103" fmla="*/ 3567259 w 12192000"/>
              <a:gd name="connsiteY103" fmla="*/ 1893482 h 2237474"/>
              <a:gd name="connsiteX104" fmla="*/ 3405770 w 12192000"/>
              <a:gd name="connsiteY104" fmla="*/ 1904591 h 2237474"/>
              <a:gd name="connsiteX105" fmla="*/ 3280097 w 12192000"/>
              <a:gd name="connsiteY105" fmla="*/ 1919610 h 2237474"/>
              <a:gd name="connsiteX106" fmla="*/ 3009910 w 12192000"/>
              <a:gd name="connsiteY106" fmla="*/ 1957866 h 2237474"/>
              <a:gd name="connsiteX107" fmla="*/ 2995934 w 12192000"/>
              <a:gd name="connsiteY107" fmla="*/ 1967085 h 2237474"/>
              <a:gd name="connsiteX108" fmla="*/ 2942858 w 12192000"/>
              <a:gd name="connsiteY108" fmla="*/ 1981367 h 2237474"/>
              <a:gd name="connsiteX109" fmla="*/ 2875436 w 12192000"/>
              <a:gd name="connsiteY109" fmla="*/ 1996977 h 2237474"/>
              <a:gd name="connsiteX110" fmla="*/ 2874892 w 12192000"/>
              <a:gd name="connsiteY110" fmla="*/ 1996085 h 2237474"/>
              <a:gd name="connsiteX111" fmla="*/ 2843662 w 12192000"/>
              <a:gd name="connsiteY111" fmla="*/ 1992498 h 2237474"/>
              <a:gd name="connsiteX112" fmla="*/ 2718916 w 12192000"/>
              <a:gd name="connsiteY112" fmla="*/ 1990867 h 2237474"/>
              <a:gd name="connsiteX113" fmla="*/ 2713522 w 12192000"/>
              <a:gd name="connsiteY113" fmla="*/ 1990173 h 2237474"/>
              <a:gd name="connsiteX114" fmla="*/ 2476147 w 12192000"/>
              <a:gd name="connsiteY114" fmla="*/ 1998305 h 2237474"/>
              <a:gd name="connsiteX115" fmla="*/ 2373568 w 12192000"/>
              <a:gd name="connsiteY115" fmla="*/ 2003219 h 2237474"/>
              <a:gd name="connsiteX116" fmla="*/ 2287219 w 12192000"/>
              <a:gd name="connsiteY116" fmla="*/ 1998750 h 2237474"/>
              <a:gd name="connsiteX117" fmla="*/ 2243069 w 12192000"/>
              <a:gd name="connsiteY117" fmla="*/ 2005321 h 2237474"/>
              <a:gd name="connsiteX118" fmla="*/ 2164831 w 12192000"/>
              <a:gd name="connsiteY118" fmla="*/ 2010143 h 2237474"/>
              <a:gd name="connsiteX119" fmla="*/ 2085228 w 12192000"/>
              <a:gd name="connsiteY119" fmla="*/ 2046431 h 2237474"/>
              <a:gd name="connsiteX120" fmla="*/ 2058061 w 12192000"/>
              <a:gd name="connsiteY120" fmla="*/ 2047942 h 2237474"/>
              <a:gd name="connsiteX121" fmla="*/ 2042244 w 12192000"/>
              <a:gd name="connsiteY121" fmla="*/ 2055560 h 2237474"/>
              <a:gd name="connsiteX122" fmla="*/ 1877728 w 12192000"/>
              <a:gd name="connsiteY122" fmla="*/ 2101004 h 2237474"/>
              <a:gd name="connsiteX123" fmla="*/ 1759056 w 12192000"/>
              <a:gd name="connsiteY123" fmla="*/ 2125608 h 2237474"/>
              <a:gd name="connsiteX124" fmla="*/ 1637948 w 12192000"/>
              <a:gd name="connsiteY124" fmla="*/ 2172597 h 2237474"/>
              <a:gd name="connsiteX125" fmla="*/ 1434549 w 12192000"/>
              <a:gd name="connsiteY125" fmla="*/ 2234522 h 2237474"/>
              <a:gd name="connsiteX126" fmla="*/ 1398481 w 12192000"/>
              <a:gd name="connsiteY126" fmla="*/ 2237074 h 2237474"/>
              <a:gd name="connsiteX127" fmla="*/ 1398407 w 12192000"/>
              <a:gd name="connsiteY127" fmla="*/ 2237095 h 2237474"/>
              <a:gd name="connsiteX128" fmla="*/ 1370962 w 12192000"/>
              <a:gd name="connsiteY128" fmla="*/ 2237474 h 2237474"/>
              <a:gd name="connsiteX129" fmla="*/ 1356367 w 12192000"/>
              <a:gd name="connsiteY129" fmla="*/ 2235089 h 2237474"/>
              <a:gd name="connsiteX130" fmla="*/ 1279765 w 12192000"/>
              <a:gd name="connsiteY130" fmla="*/ 2229639 h 2237474"/>
              <a:gd name="connsiteX131" fmla="*/ 1195347 w 12192000"/>
              <a:gd name="connsiteY131" fmla="*/ 2212354 h 2237474"/>
              <a:gd name="connsiteX132" fmla="*/ 970251 w 12192000"/>
              <a:gd name="connsiteY132" fmla="*/ 2221029 h 2237474"/>
              <a:gd name="connsiteX133" fmla="*/ 812914 w 12192000"/>
              <a:gd name="connsiteY133" fmla="*/ 2210095 h 2237474"/>
              <a:gd name="connsiteX134" fmla="*/ 776382 w 12192000"/>
              <a:gd name="connsiteY134" fmla="*/ 2204512 h 2237474"/>
              <a:gd name="connsiteX135" fmla="*/ 597225 w 12192000"/>
              <a:gd name="connsiteY135" fmla="*/ 2180999 h 2237474"/>
              <a:gd name="connsiteX136" fmla="*/ 520671 w 12192000"/>
              <a:gd name="connsiteY136" fmla="*/ 2180980 h 2237474"/>
              <a:gd name="connsiteX137" fmla="*/ 515024 w 12192000"/>
              <a:gd name="connsiteY137" fmla="*/ 2179258 h 2237474"/>
              <a:gd name="connsiteX138" fmla="*/ 413835 w 12192000"/>
              <a:gd name="connsiteY138" fmla="*/ 2156783 h 2237474"/>
              <a:gd name="connsiteX139" fmla="*/ 376513 w 12192000"/>
              <a:gd name="connsiteY139" fmla="*/ 2154014 h 2237474"/>
              <a:gd name="connsiteX140" fmla="*/ 273386 w 12192000"/>
              <a:gd name="connsiteY140" fmla="*/ 2142551 h 2237474"/>
              <a:gd name="connsiteX141" fmla="*/ 169207 w 12192000"/>
              <a:gd name="connsiteY141" fmla="*/ 2128100 h 2237474"/>
              <a:gd name="connsiteX142" fmla="*/ 77641 w 12192000"/>
              <a:gd name="connsiteY142" fmla="*/ 2126835 h 2237474"/>
              <a:gd name="connsiteX143" fmla="*/ 37645 w 12192000"/>
              <a:gd name="connsiteY143" fmla="*/ 2115401 h 2237474"/>
              <a:gd name="connsiteX144" fmla="*/ 4572 w 12192000"/>
              <a:gd name="connsiteY144" fmla="*/ 2111091 h 2237474"/>
              <a:gd name="connsiteX145" fmla="*/ 0 w 12192000"/>
              <a:gd name="connsiteY145" fmla="*/ 2110468 h 2237474"/>
              <a:gd name="connsiteX146" fmla="*/ 0 w 12192000"/>
              <a:gd name="connsiteY146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206287 w 12192000"/>
              <a:gd name="connsiteY44" fmla="*/ 1273060 h 2237474"/>
              <a:gd name="connsiteX45" fmla="*/ 8074238 w 12192000"/>
              <a:gd name="connsiteY45" fmla="*/ 1301895 h 2237474"/>
              <a:gd name="connsiteX46" fmla="*/ 7942099 w 12192000"/>
              <a:gd name="connsiteY46" fmla="*/ 1336332 h 2237474"/>
              <a:gd name="connsiteX47" fmla="*/ 7902328 w 12192000"/>
              <a:gd name="connsiteY47" fmla="*/ 1345865 h 2237474"/>
              <a:gd name="connsiteX48" fmla="*/ 7840612 w 12192000"/>
              <a:gd name="connsiteY48" fmla="*/ 1369373 h 2237474"/>
              <a:gd name="connsiteX49" fmla="*/ 7786819 w 12192000"/>
              <a:gd name="connsiteY49" fmla="*/ 1378970 h 2237474"/>
              <a:gd name="connsiteX50" fmla="*/ 7548172 w 12192000"/>
              <a:gd name="connsiteY50" fmla="*/ 1417460 h 2237474"/>
              <a:gd name="connsiteX51" fmla="*/ 7483437 w 12192000"/>
              <a:gd name="connsiteY51" fmla="*/ 1478152 h 2237474"/>
              <a:gd name="connsiteX52" fmla="*/ 7377870 w 12192000"/>
              <a:gd name="connsiteY52" fmla="*/ 1523319 h 2237474"/>
              <a:gd name="connsiteX53" fmla="*/ 7230737 w 12192000"/>
              <a:gd name="connsiteY53" fmla="*/ 1562633 h 2237474"/>
              <a:gd name="connsiteX54" fmla="*/ 7224458 w 12192000"/>
              <a:gd name="connsiteY54" fmla="*/ 1573008 h 2237474"/>
              <a:gd name="connsiteX55" fmla="*/ 7183121 w 12192000"/>
              <a:gd name="connsiteY55" fmla="*/ 1595162 h 2237474"/>
              <a:gd name="connsiteX56" fmla="*/ 7164601 w 12192000"/>
              <a:gd name="connsiteY56" fmla="*/ 1606490 h 2237474"/>
              <a:gd name="connsiteX57" fmla="*/ 6900177 w 12192000"/>
              <a:gd name="connsiteY57" fmla="*/ 1636016 h 2237474"/>
              <a:gd name="connsiteX58" fmla="*/ 6795372 w 12192000"/>
              <a:gd name="connsiteY58" fmla="*/ 1644845 h 2237474"/>
              <a:gd name="connsiteX59" fmla="*/ 6692251 w 12192000"/>
              <a:gd name="connsiteY59" fmla="*/ 1656357 h 2237474"/>
              <a:gd name="connsiteX60" fmla="*/ 6655235 w 12192000"/>
              <a:gd name="connsiteY60" fmla="*/ 1661869 h 2237474"/>
              <a:gd name="connsiteX61" fmla="*/ 6554894 w 12192000"/>
              <a:gd name="connsiteY61" fmla="*/ 1664428 h 2237474"/>
              <a:gd name="connsiteX62" fmla="*/ 6516595 w 12192000"/>
              <a:gd name="connsiteY62" fmla="*/ 1667475 h 2237474"/>
              <a:gd name="connsiteX63" fmla="*/ 6508541 w 12192000"/>
              <a:gd name="connsiteY63" fmla="*/ 1668757 h 2237474"/>
              <a:gd name="connsiteX64" fmla="*/ 6471012 w 12192000"/>
              <a:gd name="connsiteY64" fmla="*/ 1678604 h 2237474"/>
              <a:gd name="connsiteX65" fmla="*/ 6364035 w 12192000"/>
              <a:gd name="connsiteY65" fmla="*/ 1667683 h 2237474"/>
              <a:gd name="connsiteX66" fmla="*/ 6280959 w 12192000"/>
              <a:gd name="connsiteY66" fmla="*/ 1689329 h 2237474"/>
              <a:gd name="connsiteX67" fmla="*/ 6243319 w 12192000"/>
              <a:gd name="connsiteY67" fmla="*/ 1695560 h 2237474"/>
              <a:gd name="connsiteX68" fmla="*/ 6098321 w 12192000"/>
              <a:gd name="connsiteY68" fmla="*/ 1721646 h 2237474"/>
              <a:gd name="connsiteX69" fmla="*/ 5880652 w 12192000"/>
              <a:gd name="connsiteY69" fmla="*/ 1779643 h 2237474"/>
              <a:gd name="connsiteX70" fmla="*/ 5785959 w 12192000"/>
              <a:gd name="connsiteY70" fmla="*/ 1775307 h 2237474"/>
              <a:gd name="connsiteX71" fmla="*/ 5643534 w 12192000"/>
              <a:gd name="connsiteY71" fmla="*/ 1802919 h 2237474"/>
              <a:gd name="connsiteX72" fmla="*/ 5518799 w 12192000"/>
              <a:gd name="connsiteY72" fmla="*/ 1818312 h 2237474"/>
              <a:gd name="connsiteX73" fmla="*/ 5505014 w 12192000"/>
              <a:gd name="connsiteY73" fmla="*/ 1819259 h 2237474"/>
              <a:gd name="connsiteX74" fmla="*/ 5453307 w 12192000"/>
              <a:gd name="connsiteY74" fmla="*/ 1815450 h 2237474"/>
              <a:gd name="connsiteX75" fmla="*/ 5221533 w 12192000"/>
              <a:gd name="connsiteY75" fmla="*/ 1846950 h 2237474"/>
              <a:gd name="connsiteX76" fmla="*/ 5149802 w 12192000"/>
              <a:gd name="connsiteY76" fmla="*/ 1844846 h 2237474"/>
              <a:gd name="connsiteX77" fmla="*/ 5114927 w 12192000"/>
              <a:gd name="connsiteY77" fmla="*/ 1847827 h 2237474"/>
              <a:gd name="connsiteX78" fmla="*/ 5108970 w 12192000"/>
              <a:gd name="connsiteY78" fmla="*/ 1847935 h 2237474"/>
              <a:gd name="connsiteX79" fmla="*/ 5067961 w 12192000"/>
              <a:gd name="connsiteY79" fmla="*/ 1845917 h 2237474"/>
              <a:gd name="connsiteX80" fmla="*/ 5007075 w 12192000"/>
              <a:gd name="connsiteY80" fmla="*/ 1838626 h 2237474"/>
              <a:gd name="connsiteX81" fmla="*/ 4944087 w 12192000"/>
              <a:gd name="connsiteY81" fmla="*/ 1823332 h 2237474"/>
              <a:gd name="connsiteX82" fmla="*/ 4907662 w 12192000"/>
              <a:gd name="connsiteY82" fmla="*/ 1816900 h 2237474"/>
              <a:gd name="connsiteX83" fmla="*/ 4882386 w 12192000"/>
              <a:gd name="connsiteY83" fmla="*/ 1809844 h 2237474"/>
              <a:gd name="connsiteX84" fmla="*/ 4811440 w 12192000"/>
              <a:gd name="connsiteY84" fmla="*/ 1804655 h 2237474"/>
              <a:gd name="connsiteX85" fmla="*/ 4691075 w 12192000"/>
              <a:gd name="connsiteY85" fmla="*/ 1801389 h 2237474"/>
              <a:gd name="connsiteX86" fmla="*/ 4640313 w 12192000"/>
              <a:gd name="connsiteY86" fmla="*/ 1784307 h 2237474"/>
              <a:gd name="connsiteX87" fmla="*/ 4536503 w 12192000"/>
              <a:gd name="connsiteY87" fmla="*/ 1785334 h 2237474"/>
              <a:gd name="connsiteX88" fmla="*/ 4513724 w 12192000"/>
              <a:gd name="connsiteY88" fmla="*/ 1791996 h 2237474"/>
              <a:gd name="connsiteX89" fmla="*/ 4459810 w 12192000"/>
              <a:gd name="connsiteY89" fmla="*/ 1797886 h 2237474"/>
              <a:gd name="connsiteX90" fmla="*/ 4379064 w 12192000"/>
              <a:gd name="connsiteY90" fmla="*/ 1817177 h 2237474"/>
              <a:gd name="connsiteX91" fmla="*/ 4290981 w 12192000"/>
              <a:gd name="connsiteY91" fmla="*/ 1839677 h 2237474"/>
              <a:gd name="connsiteX92" fmla="*/ 4238372 w 12192000"/>
              <a:gd name="connsiteY92" fmla="*/ 1851480 h 2237474"/>
              <a:gd name="connsiteX93" fmla="*/ 4232517 w 12192000"/>
              <a:gd name="connsiteY93" fmla="*/ 1852567 h 2237474"/>
              <a:gd name="connsiteX94" fmla="*/ 4191732 w 12192000"/>
              <a:gd name="connsiteY94" fmla="*/ 1857328 h 2237474"/>
              <a:gd name="connsiteX95" fmla="*/ 4065532 w 12192000"/>
              <a:gd name="connsiteY95" fmla="*/ 1855477 h 2237474"/>
              <a:gd name="connsiteX96" fmla="*/ 4028460 w 12192000"/>
              <a:gd name="connsiteY96" fmla="*/ 1855137 h 2237474"/>
              <a:gd name="connsiteX97" fmla="*/ 4002267 w 12192000"/>
              <a:gd name="connsiteY97" fmla="*/ 1852352 h 2237474"/>
              <a:gd name="connsiteX98" fmla="*/ 3931396 w 12192000"/>
              <a:gd name="connsiteY98" fmla="*/ 1858915 h 2237474"/>
              <a:gd name="connsiteX99" fmla="*/ 3812162 w 12192000"/>
              <a:gd name="connsiteY99" fmla="*/ 1875501 h 2237474"/>
              <a:gd name="connsiteX100" fmla="*/ 3758105 w 12192000"/>
              <a:gd name="connsiteY100" fmla="*/ 1871856 h 2237474"/>
              <a:gd name="connsiteX101" fmla="*/ 3715896 w 12192000"/>
              <a:gd name="connsiteY101" fmla="*/ 1881552 h 2237474"/>
              <a:gd name="connsiteX102" fmla="*/ 3567259 w 12192000"/>
              <a:gd name="connsiteY102" fmla="*/ 1893482 h 2237474"/>
              <a:gd name="connsiteX103" fmla="*/ 3405770 w 12192000"/>
              <a:gd name="connsiteY103" fmla="*/ 1904591 h 2237474"/>
              <a:gd name="connsiteX104" fmla="*/ 3280097 w 12192000"/>
              <a:gd name="connsiteY104" fmla="*/ 1919610 h 2237474"/>
              <a:gd name="connsiteX105" fmla="*/ 3009910 w 12192000"/>
              <a:gd name="connsiteY105" fmla="*/ 1957866 h 2237474"/>
              <a:gd name="connsiteX106" fmla="*/ 2995934 w 12192000"/>
              <a:gd name="connsiteY106" fmla="*/ 1967085 h 2237474"/>
              <a:gd name="connsiteX107" fmla="*/ 2942858 w 12192000"/>
              <a:gd name="connsiteY107" fmla="*/ 1981367 h 2237474"/>
              <a:gd name="connsiteX108" fmla="*/ 2875436 w 12192000"/>
              <a:gd name="connsiteY108" fmla="*/ 1996977 h 2237474"/>
              <a:gd name="connsiteX109" fmla="*/ 2874892 w 12192000"/>
              <a:gd name="connsiteY109" fmla="*/ 1996085 h 2237474"/>
              <a:gd name="connsiteX110" fmla="*/ 2843662 w 12192000"/>
              <a:gd name="connsiteY110" fmla="*/ 1992498 h 2237474"/>
              <a:gd name="connsiteX111" fmla="*/ 2718916 w 12192000"/>
              <a:gd name="connsiteY111" fmla="*/ 1990867 h 2237474"/>
              <a:gd name="connsiteX112" fmla="*/ 2713522 w 12192000"/>
              <a:gd name="connsiteY112" fmla="*/ 1990173 h 2237474"/>
              <a:gd name="connsiteX113" fmla="*/ 2476147 w 12192000"/>
              <a:gd name="connsiteY113" fmla="*/ 1998305 h 2237474"/>
              <a:gd name="connsiteX114" fmla="*/ 2373568 w 12192000"/>
              <a:gd name="connsiteY114" fmla="*/ 2003219 h 2237474"/>
              <a:gd name="connsiteX115" fmla="*/ 2287219 w 12192000"/>
              <a:gd name="connsiteY115" fmla="*/ 1998750 h 2237474"/>
              <a:gd name="connsiteX116" fmla="*/ 2243069 w 12192000"/>
              <a:gd name="connsiteY116" fmla="*/ 2005321 h 2237474"/>
              <a:gd name="connsiteX117" fmla="*/ 2164831 w 12192000"/>
              <a:gd name="connsiteY117" fmla="*/ 2010143 h 2237474"/>
              <a:gd name="connsiteX118" fmla="*/ 2085228 w 12192000"/>
              <a:gd name="connsiteY118" fmla="*/ 2046431 h 2237474"/>
              <a:gd name="connsiteX119" fmla="*/ 2058061 w 12192000"/>
              <a:gd name="connsiteY119" fmla="*/ 2047942 h 2237474"/>
              <a:gd name="connsiteX120" fmla="*/ 2042244 w 12192000"/>
              <a:gd name="connsiteY120" fmla="*/ 2055560 h 2237474"/>
              <a:gd name="connsiteX121" fmla="*/ 1877728 w 12192000"/>
              <a:gd name="connsiteY121" fmla="*/ 2101004 h 2237474"/>
              <a:gd name="connsiteX122" fmla="*/ 1759056 w 12192000"/>
              <a:gd name="connsiteY122" fmla="*/ 2125608 h 2237474"/>
              <a:gd name="connsiteX123" fmla="*/ 1637948 w 12192000"/>
              <a:gd name="connsiteY123" fmla="*/ 2172597 h 2237474"/>
              <a:gd name="connsiteX124" fmla="*/ 1434549 w 12192000"/>
              <a:gd name="connsiteY124" fmla="*/ 2234522 h 2237474"/>
              <a:gd name="connsiteX125" fmla="*/ 1398481 w 12192000"/>
              <a:gd name="connsiteY125" fmla="*/ 2237074 h 2237474"/>
              <a:gd name="connsiteX126" fmla="*/ 1398407 w 12192000"/>
              <a:gd name="connsiteY126" fmla="*/ 2237095 h 2237474"/>
              <a:gd name="connsiteX127" fmla="*/ 1370962 w 12192000"/>
              <a:gd name="connsiteY127" fmla="*/ 2237474 h 2237474"/>
              <a:gd name="connsiteX128" fmla="*/ 1356367 w 12192000"/>
              <a:gd name="connsiteY128" fmla="*/ 2235089 h 2237474"/>
              <a:gd name="connsiteX129" fmla="*/ 1279765 w 12192000"/>
              <a:gd name="connsiteY129" fmla="*/ 2229639 h 2237474"/>
              <a:gd name="connsiteX130" fmla="*/ 1195347 w 12192000"/>
              <a:gd name="connsiteY130" fmla="*/ 2212354 h 2237474"/>
              <a:gd name="connsiteX131" fmla="*/ 970251 w 12192000"/>
              <a:gd name="connsiteY131" fmla="*/ 2221029 h 2237474"/>
              <a:gd name="connsiteX132" fmla="*/ 812914 w 12192000"/>
              <a:gd name="connsiteY132" fmla="*/ 2210095 h 2237474"/>
              <a:gd name="connsiteX133" fmla="*/ 776382 w 12192000"/>
              <a:gd name="connsiteY133" fmla="*/ 2204512 h 2237474"/>
              <a:gd name="connsiteX134" fmla="*/ 597225 w 12192000"/>
              <a:gd name="connsiteY134" fmla="*/ 2180999 h 2237474"/>
              <a:gd name="connsiteX135" fmla="*/ 520671 w 12192000"/>
              <a:gd name="connsiteY135" fmla="*/ 2180980 h 2237474"/>
              <a:gd name="connsiteX136" fmla="*/ 515024 w 12192000"/>
              <a:gd name="connsiteY136" fmla="*/ 2179258 h 2237474"/>
              <a:gd name="connsiteX137" fmla="*/ 413835 w 12192000"/>
              <a:gd name="connsiteY137" fmla="*/ 2156783 h 2237474"/>
              <a:gd name="connsiteX138" fmla="*/ 376513 w 12192000"/>
              <a:gd name="connsiteY138" fmla="*/ 2154014 h 2237474"/>
              <a:gd name="connsiteX139" fmla="*/ 273386 w 12192000"/>
              <a:gd name="connsiteY139" fmla="*/ 2142551 h 2237474"/>
              <a:gd name="connsiteX140" fmla="*/ 169207 w 12192000"/>
              <a:gd name="connsiteY140" fmla="*/ 2128100 h 2237474"/>
              <a:gd name="connsiteX141" fmla="*/ 77641 w 12192000"/>
              <a:gd name="connsiteY141" fmla="*/ 2126835 h 2237474"/>
              <a:gd name="connsiteX142" fmla="*/ 37645 w 12192000"/>
              <a:gd name="connsiteY142" fmla="*/ 2115401 h 2237474"/>
              <a:gd name="connsiteX143" fmla="*/ 4572 w 12192000"/>
              <a:gd name="connsiteY143" fmla="*/ 2111091 h 2237474"/>
              <a:gd name="connsiteX144" fmla="*/ 0 w 12192000"/>
              <a:gd name="connsiteY144" fmla="*/ 2110468 h 2237474"/>
              <a:gd name="connsiteX145" fmla="*/ 0 w 12192000"/>
              <a:gd name="connsiteY145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074238 w 12192000"/>
              <a:gd name="connsiteY44" fmla="*/ 1301895 h 2237474"/>
              <a:gd name="connsiteX45" fmla="*/ 7942099 w 12192000"/>
              <a:gd name="connsiteY45" fmla="*/ 1336332 h 2237474"/>
              <a:gd name="connsiteX46" fmla="*/ 7902328 w 12192000"/>
              <a:gd name="connsiteY46" fmla="*/ 1345865 h 2237474"/>
              <a:gd name="connsiteX47" fmla="*/ 7840612 w 12192000"/>
              <a:gd name="connsiteY47" fmla="*/ 1369373 h 2237474"/>
              <a:gd name="connsiteX48" fmla="*/ 7786819 w 12192000"/>
              <a:gd name="connsiteY48" fmla="*/ 1378970 h 2237474"/>
              <a:gd name="connsiteX49" fmla="*/ 7548172 w 12192000"/>
              <a:gd name="connsiteY49" fmla="*/ 1417460 h 2237474"/>
              <a:gd name="connsiteX50" fmla="*/ 7483437 w 12192000"/>
              <a:gd name="connsiteY50" fmla="*/ 1478152 h 2237474"/>
              <a:gd name="connsiteX51" fmla="*/ 7377870 w 12192000"/>
              <a:gd name="connsiteY51" fmla="*/ 1523319 h 2237474"/>
              <a:gd name="connsiteX52" fmla="*/ 7230737 w 12192000"/>
              <a:gd name="connsiteY52" fmla="*/ 1562633 h 2237474"/>
              <a:gd name="connsiteX53" fmla="*/ 7224458 w 12192000"/>
              <a:gd name="connsiteY53" fmla="*/ 1573008 h 2237474"/>
              <a:gd name="connsiteX54" fmla="*/ 7183121 w 12192000"/>
              <a:gd name="connsiteY54" fmla="*/ 1595162 h 2237474"/>
              <a:gd name="connsiteX55" fmla="*/ 7164601 w 12192000"/>
              <a:gd name="connsiteY55" fmla="*/ 1606490 h 2237474"/>
              <a:gd name="connsiteX56" fmla="*/ 6900177 w 12192000"/>
              <a:gd name="connsiteY56" fmla="*/ 1636016 h 2237474"/>
              <a:gd name="connsiteX57" fmla="*/ 6795372 w 12192000"/>
              <a:gd name="connsiteY57" fmla="*/ 1644845 h 2237474"/>
              <a:gd name="connsiteX58" fmla="*/ 6692251 w 12192000"/>
              <a:gd name="connsiteY58" fmla="*/ 1656357 h 2237474"/>
              <a:gd name="connsiteX59" fmla="*/ 6655235 w 12192000"/>
              <a:gd name="connsiteY59" fmla="*/ 1661869 h 2237474"/>
              <a:gd name="connsiteX60" fmla="*/ 6554894 w 12192000"/>
              <a:gd name="connsiteY60" fmla="*/ 1664428 h 2237474"/>
              <a:gd name="connsiteX61" fmla="*/ 6516595 w 12192000"/>
              <a:gd name="connsiteY61" fmla="*/ 1667475 h 2237474"/>
              <a:gd name="connsiteX62" fmla="*/ 6508541 w 12192000"/>
              <a:gd name="connsiteY62" fmla="*/ 1668757 h 2237474"/>
              <a:gd name="connsiteX63" fmla="*/ 6471012 w 12192000"/>
              <a:gd name="connsiteY63" fmla="*/ 1678604 h 2237474"/>
              <a:gd name="connsiteX64" fmla="*/ 6364035 w 12192000"/>
              <a:gd name="connsiteY64" fmla="*/ 1667683 h 2237474"/>
              <a:gd name="connsiteX65" fmla="*/ 6280959 w 12192000"/>
              <a:gd name="connsiteY65" fmla="*/ 1689329 h 2237474"/>
              <a:gd name="connsiteX66" fmla="*/ 6243319 w 12192000"/>
              <a:gd name="connsiteY66" fmla="*/ 1695560 h 2237474"/>
              <a:gd name="connsiteX67" fmla="*/ 6098321 w 12192000"/>
              <a:gd name="connsiteY67" fmla="*/ 1721646 h 2237474"/>
              <a:gd name="connsiteX68" fmla="*/ 5880652 w 12192000"/>
              <a:gd name="connsiteY68" fmla="*/ 1779643 h 2237474"/>
              <a:gd name="connsiteX69" fmla="*/ 5785959 w 12192000"/>
              <a:gd name="connsiteY69" fmla="*/ 1775307 h 2237474"/>
              <a:gd name="connsiteX70" fmla="*/ 5643534 w 12192000"/>
              <a:gd name="connsiteY70" fmla="*/ 1802919 h 2237474"/>
              <a:gd name="connsiteX71" fmla="*/ 5518799 w 12192000"/>
              <a:gd name="connsiteY71" fmla="*/ 1818312 h 2237474"/>
              <a:gd name="connsiteX72" fmla="*/ 5505014 w 12192000"/>
              <a:gd name="connsiteY72" fmla="*/ 1819259 h 2237474"/>
              <a:gd name="connsiteX73" fmla="*/ 5453307 w 12192000"/>
              <a:gd name="connsiteY73" fmla="*/ 1815450 h 2237474"/>
              <a:gd name="connsiteX74" fmla="*/ 5221533 w 12192000"/>
              <a:gd name="connsiteY74" fmla="*/ 1846950 h 2237474"/>
              <a:gd name="connsiteX75" fmla="*/ 5149802 w 12192000"/>
              <a:gd name="connsiteY75" fmla="*/ 1844846 h 2237474"/>
              <a:gd name="connsiteX76" fmla="*/ 5114927 w 12192000"/>
              <a:gd name="connsiteY76" fmla="*/ 1847827 h 2237474"/>
              <a:gd name="connsiteX77" fmla="*/ 5108970 w 12192000"/>
              <a:gd name="connsiteY77" fmla="*/ 1847935 h 2237474"/>
              <a:gd name="connsiteX78" fmla="*/ 5067961 w 12192000"/>
              <a:gd name="connsiteY78" fmla="*/ 1845917 h 2237474"/>
              <a:gd name="connsiteX79" fmla="*/ 5007075 w 12192000"/>
              <a:gd name="connsiteY79" fmla="*/ 1838626 h 2237474"/>
              <a:gd name="connsiteX80" fmla="*/ 4944087 w 12192000"/>
              <a:gd name="connsiteY80" fmla="*/ 1823332 h 2237474"/>
              <a:gd name="connsiteX81" fmla="*/ 4907662 w 12192000"/>
              <a:gd name="connsiteY81" fmla="*/ 1816900 h 2237474"/>
              <a:gd name="connsiteX82" fmla="*/ 4882386 w 12192000"/>
              <a:gd name="connsiteY82" fmla="*/ 1809844 h 2237474"/>
              <a:gd name="connsiteX83" fmla="*/ 4811440 w 12192000"/>
              <a:gd name="connsiteY83" fmla="*/ 1804655 h 2237474"/>
              <a:gd name="connsiteX84" fmla="*/ 4691075 w 12192000"/>
              <a:gd name="connsiteY84" fmla="*/ 1801389 h 2237474"/>
              <a:gd name="connsiteX85" fmla="*/ 4640313 w 12192000"/>
              <a:gd name="connsiteY85" fmla="*/ 1784307 h 2237474"/>
              <a:gd name="connsiteX86" fmla="*/ 4536503 w 12192000"/>
              <a:gd name="connsiteY86" fmla="*/ 1785334 h 2237474"/>
              <a:gd name="connsiteX87" fmla="*/ 4513724 w 12192000"/>
              <a:gd name="connsiteY87" fmla="*/ 1791996 h 2237474"/>
              <a:gd name="connsiteX88" fmla="*/ 4459810 w 12192000"/>
              <a:gd name="connsiteY88" fmla="*/ 1797886 h 2237474"/>
              <a:gd name="connsiteX89" fmla="*/ 4379064 w 12192000"/>
              <a:gd name="connsiteY89" fmla="*/ 1817177 h 2237474"/>
              <a:gd name="connsiteX90" fmla="*/ 4290981 w 12192000"/>
              <a:gd name="connsiteY90" fmla="*/ 1839677 h 2237474"/>
              <a:gd name="connsiteX91" fmla="*/ 4238372 w 12192000"/>
              <a:gd name="connsiteY91" fmla="*/ 1851480 h 2237474"/>
              <a:gd name="connsiteX92" fmla="*/ 4232517 w 12192000"/>
              <a:gd name="connsiteY92" fmla="*/ 1852567 h 2237474"/>
              <a:gd name="connsiteX93" fmla="*/ 4191732 w 12192000"/>
              <a:gd name="connsiteY93" fmla="*/ 1857328 h 2237474"/>
              <a:gd name="connsiteX94" fmla="*/ 4065532 w 12192000"/>
              <a:gd name="connsiteY94" fmla="*/ 1855477 h 2237474"/>
              <a:gd name="connsiteX95" fmla="*/ 4028460 w 12192000"/>
              <a:gd name="connsiteY95" fmla="*/ 1855137 h 2237474"/>
              <a:gd name="connsiteX96" fmla="*/ 4002267 w 12192000"/>
              <a:gd name="connsiteY96" fmla="*/ 1852352 h 2237474"/>
              <a:gd name="connsiteX97" fmla="*/ 3931396 w 12192000"/>
              <a:gd name="connsiteY97" fmla="*/ 1858915 h 2237474"/>
              <a:gd name="connsiteX98" fmla="*/ 3812162 w 12192000"/>
              <a:gd name="connsiteY98" fmla="*/ 1875501 h 2237474"/>
              <a:gd name="connsiteX99" fmla="*/ 3758105 w 12192000"/>
              <a:gd name="connsiteY99" fmla="*/ 1871856 h 2237474"/>
              <a:gd name="connsiteX100" fmla="*/ 3715896 w 12192000"/>
              <a:gd name="connsiteY100" fmla="*/ 1881552 h 2237474"/>
              <a:gd name="connsiteX101" fmla="*/ 3567259 w 12192000"/>
              <a:gd name="connsiteY101" fmla="*/ 1893482 h 2237474"/>
              <a:gd name="connsiteX102" fmla="*/ 3405770 w 12192000"/>
              <a:gd name="connsiteY102" fmla="*/ 1904591 h 2237474"/>
              <a:gd name="connsiteX103" fmla="*/ 3280097 w 12192000"/>
              <a:gd name="connsiteY103" fmla="*/ 1919610 h 2237474"/>
              <a:gd name="connsiteX104" fmla="*/ 3009910 w 12192000"/>
              <a:gd name="connsiteY104" fmla="*/ 1957866 h 2237474"/>
              <a:gd name="connsiteX105" fmla="*/ 2995934 w 12192000"/>
              <a:gd name="connsiteY105" fmla="*/ 1967085 h 2237474"/>
              <a:gd name="connsiteX106" fmla="*/ 2942858 w 12192000"/>
              <a:gd name="connsiteY106" fmla="*/ 1981367 h 2237474"/>
              <a:gd name="connsiteX107" fmla="*/ 2875436 w 12192000"/>
              <a:gd name="connsiteY107" fmla="*/ 1996977 h 2237474"/>
              <a:gd name="connsiteX108" fmla="*/ 2874892 w 12192000"/>
              <a:gd name="connsiteY108" fmla="*/ 1996085 h 2237474"/>
              <a:gd name="connsiteX109" fmla="*/ 2843662 w 12192000"/>
              <a:gd name="connsiteY109" fmla="*/ 1992498 h 2237474"/>
              <a:gd name="connsiteX110" fmla="*/ 2718916 w 12192000"/>
              <a:gd name="connsiteY110" fmla="*/ 1990867 h 2237474"/>
              <a:gd name="connsiteX111" fmla="*/ 2713522 w 12192000"/>
              <a:gd name="connsiteY111" fmla="*/ 1990173 h 2237474"/>
              <a:gd name="connsiteX112" fmla="*/ 2476147 w 12192000"/>
              <a:gd name="connsiteY112" fmla="*/ 1998305 h 2237474"/>
              <a:gd name="connsiteX113" fmla="*/ 2373568 w 12192000"/>
              <a:gd name="connsiteY113" fmla="*/ 2003219 h 2237474"/>
              <a:gd name="connsiteX114" fmla="*/ 2287219 w 12192000"/>
              <a:gd name="connsiteY114" fmla="*/ 1998750 h 2237474"/>
              <a:gd name="connsiteX115" fmla="*/ 2243069 w 12192000"/>
              <a:gd name="connsiteY115" fmla="*/ 2005321 h 2237474"/>
              <a:gd name="connsiteX116" fmla="*/ 2164831 w 12192000"/>
              <a:gd name="connsiteY116" fmla="*/ 2010143 h 2237474"/>
              <a:gd name="connsiteX117" fmla="*/ 2085228 w 12192000"/>
              <a:gd name="connsiteY117" fmla="*/ 2046431 h 2237474"/>
              <a:gd name="connsiteX118" fmla="*/ 2058061 w 12192000"/>
              <a:gd name="connsiteY118" fmla="*/ 2047942 h 2237474"/>
              <a:gd name="connsiteX119" fmla="*/ 2042244 w 12192000"/>
              <a:gd name="connsiteY119" fmla="*/ 2055560 h 2237474"/>
              <a:gd name="connsiteX120" fmla="*/ 1877728 w 12192000"/>
              <a:gd name="connsiteY120" fmla="*/ 2101004 h 2237474"/>
              <a:gd name="connsiteX121" fmla="*/ 1759056 w 12192000"/>
              <a:gd name="connsiteY121" fmla="*/ 2125608 h 2237474"/>
              <a:gd name="connsiteX122" fmla="*/ 1637948 w 12192000"/>
              <a:gd name="connsiteY122" fmla="*/ 2172597 h 2237474"/>
              <a:gd name="connsiteX123" fmla="*/ 1434549 w 12192000"/>
              <a:gd name="connsiteY123" fmla="*/ 2234522 h 2237474"/>
              <a:gd name="connsiteX124" fmla="*/ 1398481 w 12192000"/>
              <a:gd name="connsiteY124" fmla="*/ 2237074 h 2237474"/>
              <a:gd name="connsiteX125" fmla="*/ 1398407 w 12192000"/>
              <a:gd name="connsiteY125" fmla="*/ 2237095 h 2237474"/>
              <a:gd name="connsiteX126" fmla="*/ 1370962 w 12192000"/>
              <a:gd name="connsiteY126" fmla="*/ 2237474 h 2237474"/>
              <a:gd name="connsiteX127" fmla="*/ 1356367 w 12192000"/>
              <a:gd name="connsiteY127" fmla="*/ 2235089 h 2237474"/>
              <a:gd name="connsiteX128" fmla="*/ 1279765 w 12192000"/>
              <a:gd name="connsiteY128" fmla="*/ 2229639 h 2237474"/>
              <a:gd name="connsiteX129" fmla="*/ 1195347 w 12192000"/>
              <a:gd name="connsiteY129" fmla="*/ 2212354 h 2237474"/>
              <a:gd name="connsiteX130" fmla="*/ 970251 w 12192000"/>
              <a:gd name="connsiteY130" fmla="*/ 2221029 h 2237474"/>
              <a:gd name="connsiteX131" fmla="*/ 812914 w 12192000"/>
              <a:gd name="connsiteY131" fmla="*/ 2210095 h 2237474"/>
              <a:gd name="connsiteX132" fmla="*/ 776382 w 12192000"/>
              <a:gd name="connsiteY132" fmla="*/ 2204512 h 2237474"/>
              <a:gd name="connsiteX133" fmla="*/ 597225 w 12192000"/>
              <a:gd name="connsiteY133" fmla="*/ 2180999 h 2237474"/>
              <a:gd name="connsiteX134" fmla="*/ 520671 w 12192000"/>
              <a:gd name="connsiteY134" fmla="*/ 2180980 h 2237474"/>
              <a:gd name="connsiteX135" fmla="*/ 515024 w 12192000"/>
              <a:gd name="connsiteY135" fmla="*/ 2179258 h 2237474"/>
              <a:gd name="connsiteX136" fmla="*/ 413835 w 12192000"/>
              <a:gd name="connsiteY136" fmla="*/ 2156783 h 2237474"/>
              <a:gd name="connsiteX137" fmla="*/ 376513 w 12192000"/>
              <a:gd name="connsiteY137" fmla="*/ 2154014 h 2237474"/>
              <a:gd name="connsiteX138" fmla="*/ 273386 w 12192000"/>
              <a:gd name="connsiteY138" fmla="*/ 2142551 h 2237474"/>
              <a:gd name="connsiteX139" fmla="*/ 169207 w 12192000"/>
              <a:gd name="connsiteY139" fmla="*/ 2128100 h 2237474"/>
              <a:gd name="connsiteX140" fmla="*/ 77641 w 12192000"/>
              <a:gd name="connsiteY140" fmla="*/ 2126835 h 2237474"/>
              <a:gd name="connsiteX141" fmla="*/ 37645 w 12192000"/>
              <a:gd name="connsiteY141" fmla="*/ 2115401 h 2237474"/>
              <a:gd name="connsiteX142" fmla="*/ 4572 w 12192000"/>
              <a:gd name="connsiteY142" fmla="*/ 2111091 h 2237474"/>
              <a:gd name="connsiteX143" fmla="*/ 0 w 12192000"/>
              <a:gd name="connsiteY143" fmla="*/ 2110468 h 2237474"/>
              <a:gd name="connsiteX144" fmla="*/ 0 w 12192000"/>
              <a:gd name="connsiteY14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28195 w 12192000"/>
              <a:gd name="connsiteY25" fmla="*/ 986225 h 2237474"/>
              <a:gd name="connsiteX26" fmla="*/ 9410017 w 12192000"/>
              <a:gd name="connsiteY26" fmla="*/ 993931 h 2237474"/>
              <a:gd name="connsiteX27" fmla="*/ 9392919 w 12192000"/>
              <a:gd name="connsiteY27" fmla="*/ 994656 h 2237474"/>
              <a:gd name="connsiteX28" fmla="*/ 9268019 w 12192000"/>
              <a:gd name="connsiteY28" fmla="*/ 1007442 h 2237474"/>
              <a:gd name="connsiteX29" fmla="*/ 9234662 w 12192000"/>
              <a:gd name="connsiteY29" fmla="*/ 1023056 h 2237474"/>
              <a:gd name="connsiteX30" fmla="*/ 9181033 w 12192000"/>
              <a:gd name="connsiteY30" fmla="*/ 1037921 h 2237474"/>
              <a:gd name="connsiteX31" fmla="*/ 9155969 w 12192000"/>
              <a:gd name="connsiteY31" fmla="*/ 1046804 h 2237474"/>
              <a:gd name="connsiteX32" fmla="*/ 9133985 w 12192000"/>
              <a:gd name="connsiteY32" fmla="*/ 1046450 h 2237474"/>
              <a:gd name="connsiteX33" fmla="*/ 9003462 w 12192000"/>
              <a:gd name="connsiteY33" fmla="*/ 1042406 h 2237474"/>
              <a:gd name="connsiteX34" fmla="*/ 8968445 w 12192000"/>
              <a:gd name="connsiteY34" fmla="*/ 1052169 h 2237474"/>
              <a:gd name="connsiteX35" fmla="*/ 8886001 w 12192000"/>
              <a:gd name="connsiteY35" fmla="*/ 1067468 h 2237474"/>
              <a:gd name="connsiteX36" fmla="*/ 8838610 w 12192000"/>
              <a:gd name="connsiteY36" fmla="*/ 1075091 h 2237474"/>
              <a:gd name="connsiteX37" fmla="*/ 8750383 w 12192000"/>
              <a:gd name="connsiteY37" fmla="*/ 1097387 h 2237474"/>
              <a:gd name="connsiteX38" fmla="*/ 8665605 w 12192000"/>
              <a:gd name="connsiteY38" fmla="*/ 1110791 h 2237474"/>
              <a:gd name="connsiteX39" fmla="*/ 8584946 w 12192000"/>
              <a:gd name="connsiteY39" fmla="*/ 1135226 h 2237474"/>
              <a:gd name="connsiteX40" fmla="*/ 8419755 w 12192000"/>
              <a:gd name="connsiteY40" fmla="*/ 1216260 h 2237474"/>
              <a:gd name="connsiteX41" fmla="*/ 8411626 w 12192000"/>
              <a:gd name="connsiteY41" fmla="*/ 1214397 h 2237474"/>
              <a:gd name="connsiteX42" fmla="*/ 8363469 w 12192000"/>
              <a:gd name="connsiteY42" fmla="*/ 1246658 h 2237474"/>
              <a:gd name="connsiteX43" fmla="*/ 8275497 w 12192000"/>
              <a:gd name="connsiteY43" fmla="*/ 1264396 h 2237474"/>
              <a:gd name="connsiteX44" fmla="*/ 8074238 w 12192000"/>
              <a:gd name="connsiteY44" fmla="*/ 1301895 h 2237474"/>
              <a:gd name="connsiteX45" fmla="*/ 7942099 w 12192000"/>
              <a:gd name="connsiteY45" fmla="*/ 1336332 h 2237474"/>
              <a:gd name="connsiteX46" fmla="*/ 7902328 w 12192000"/>
              <a:gd name="connsiteY46" fmla="*/ 1345865 h 2237474"/>
              <a:gd name="connsiteX47" fmla="*/ 7840612 w 12192000"/>
              <a:gd name="connsiteY47" fmla="*/ 1369373 h 2237474"/>
              <a:gd name="connsiteX48" fmla="*/ 7786819 w 12192000"/>
              <a:gd name="connsiteY48" fmla="*/ 1378970 h 2237474"/>
              <a:gd name="connsiteX49" fmla="*/ 7548172 w 12192000"/>
              <a:gd name="connsiteY49" fmla="*/ 1417460 h 2237474"/>
              <a:gd name="connsiteX50" fmla="*/ 7483437 w 12192000"/>
              <a:gd name="connsiteY50" fmla="*/ 1478152 h 2237474"/>
              <a:gd name="connsiteX51" fmla="*/ 7377870 w 12192000"/>
              <a:gd name="connsiteY51" fmla="*/ 1523319 h 2237474"/>
              <a:gd name="connsiteX52" fmla="*/ 7230737 w 12192000"/>
              <a:gd name="connsiteY52" fmla="*/ 1562633 h 2237474"/>
              <a:gd name="connsiteX53" fmla="*/ 7224458 w 12192000"/>
              <a:gd name="connsiteY53" fmla="*/ 1573008 h 2237474"/>
              <a:gd name="connsiteX54" fmla="*/ 7183121 w 12192000"/>
              <a:gd name="connsiteY54" fmla="*/ 1595162 h 2237474"/>
              <a:gd name="connsiteX55" fmla="*/ 7164601 w 12192000"/>
              <a:gd name="connsiteY55" fmla="*/ 1606490 h 2237474"/>
              <a:gd name="connsiteX56" fmla="*/ 6900177 w 12192000"/>
              <a:gd name="connsiteY56" fmla="*/ 1636016 h 2237474"/>
              <a:gd name="connsiteX57" fmla="*/ 6795372 w 12192000"/>
              <a:gd name="connsiteY57" fmla="*/ 1644845 h 2237474"/>
              <a:gd name="connsiteX58" fmla="*/ 6692251 w 12192000"/>
              <a:gd name="connsiteY58" fmla="*/ 1656357 h 2237474"/>
              <a:gd name="connsiteX59" fmla="*/ 6655235 w 12192000"/>
              <a:gd name="connsiteY59" fmla="*/ 1661869 h 2237474"/>
              <a:gd name="connsiteX60" fmla="*/ 6554894 w 12192000"/>
              <a:gd name="connsiteY60" fmla="*/ 1664428 h 2237474"/>
              <a:gd name="connsiteX61" fmla="*/ 6516595 w 12192000"/>
              <a:gd name="connsiteY61" fmla="*/ 1667475 h 2237474"/>
              <a:gd name="connsiteX62" fmla="*/ 6508541 w 12192000"/>
              <a:gd name="connsiteY62" fmla="*/ 1668757 h 2237474"/>
              <a:gd name="connsiteX63" fmla="*/ 6471012 w 12192000"/>
              <a:gd name="connsiteY63" fmla="*/ 1678604 h 2237474"/>
              <a:gd name="connsiteX64" fmla="*/ 6364035 w 12192000"/>
              <a:gd name="connsiteY64" fmla="*/ 1667683 h 2237474"/>
              <a:gd name="connsiteX65" fmla="*/ 6280959 w 12192000"/>
              <a:gd name="connsiteY65" fmla="*/ 1689329 h 2237474"/>
              <a:gd name="connsiteX66" fmla="*/ 6243319 w 12192000"/>
              <a:gd name="connsiteY66" fmla="*/ 1695560 h 2237474"/>
              <a:gd name="connsiteX67" fmla="*/ 6098321 w 12192000"/>
              <a:gd name="connsiteY67" fmla="*/ 1721646 h 2237474"/>
              <a:gd name="connsiteX68" fmla="*/ 5880652 w 12192000"/>
              <a:gd name="connsiteY68" fmla="*/ 1779643 h 2237474"/>
              <a:gd name="connsiteX69" fmla="*/ 5785959 w 12192000"/>
              <a:gd name="connsiteY69" fmla="*/ 1775307 h 2237474"/>
              <a:gd name="connsiteX70" fmla="*/ 5643534 w 12192000"/>
              <a:gd name="connsiteY70" fmla="*/ 1802919 h 2237474"/>
              <a:gd name="connsiteX71" fmla="*/ 5518799 w 12192000"/>
              <a:gd name="connsiteY71" fmla="*/ 1818312 h 2237474"/>
              <a:gd name="connsiteX72" fmla="*/ 5505014 w 12192000"/>
              <a:gd name="connsiteY72" fmla="*/ 1819259 h 2237474"/>
              <a:gd name="connsiteX73" fmla="*/ 5453307 w 12192000"/>
              <a:gd name="connsiteY73" fmla="*/ 1815450 h 2237474"/>
              <a:gd name="connsiteX74" fmla="*/ 5221533 w 12192000"/>
              <a:gd name="connsiteY74" fmla="*/ 1846950 h 2237474"/>
              <a:gd name="connsiteX75" fmla="*/ 5149802 w 12192000"/>
              <a:gd name="connsiteY75" fmla="*/ 1844846 h 2237474"/>
              <a:gd name="connsiteX76" fmla="*/ 5114927 w 12192000"/>
              <a:gd name="connsiteY76" fmla="*/ 1847827 h 2237474"/>
              <a:gd name="connsiteX77" fmla="*/ 5108970 w 12192000"/>
              <a:gd name="connsiteY77" fmla="*/ 1847935 h 2237474"/>
              <a:gd name="connsiteX78" fmla="*/ 5067961 w 12192000"/>
              <a:gd name="connsiteY78" fmla="*/ 1845917 h 2237474"/>
              <a:gd name="connsiteX79" fmla="*/ 5007075 w 12192000"/>
              <a:gd name="connsiteY79" fmla="*/ 1838626 h 2237474"/>
              <a:gd name="connsiteX80" fmla="*/ 4944087 w 12192000"/>
              <a:gd name="connsiteY80" fmla="*/ 1823332 h 2237474"/>
              <a:gd name="connsiteX81" fmla="*/ 4907662 w 12192000"/>
              <a:gd name="connsiteY81" fmla="*/ 1816900 h 2237474"/>
              <a:gd name="connsiteX82" fmla="*/ 4882386 w 12192000"/>
              <a:gd name="connsiteY82" fmla="*/ 1809844 h 2237474"/>
              <a:gd name="connsiteX83" fmla="*/ 4811440 w 12192000"/>
              <a:gd name="connsiteY83" fmla="*/ 1804655 h 2237474"/>
              <a:gd name="connsiteX84" fmla="*/ 4691075 w 12192000"/>
              <a:gd name="connsiteY84" fmla="*/ 1801389 h 2237474"/>
              <a:gd name="connsiteX85" fmla="*/ 4640313 w 12192000"/>
              <a:gd name="connsiteY85" fmla="*/ 1784307 h 2237474"/>
              <a:gd name="connsiteX86" fmla="*/ 4536503 w 12192000"/>
              <a:gd name="connsiteY86" fmla="*/ 1785334 h 2237474"/>
              <a:gd name="connsiteX87" fmla="*/ 4513724 w 12192000"/>
              <a:gd name="connsiteY87" fmla="*/ 1791996 h 2237474"/>
              <a:gd name="connsiteX88" fmla="*/ 4459810 w 12192000"/>
              <a:gd name="connsiteY88" fmla="*/ 1797886 h 2237474"/>
              <a:gd name="connsiteX89" fmla="*/ 4379064 w 12192000"/>
              <a:gd name="connsiteY89" fmla="*/ 1817177 h 2237474"/>
              <a:gd name="connsiteX90" fmla="*/ 4290981 w 12192000"/>
              <a:gd name="connsiteY90" fmla="*/ 1839677 h 2237474"/>
              <a:gd name="connsiteX91" fmla="*/ 4238372 w 12192000"/>
              <a:gd name="connsiteY91" fmla="*/ 1851480 h 2237474"/>
              <a:gd name="connsiteX92" fmla="*/ 4232517 w 12192000"/>
              <a:gd name="connsiteY92" fmla="*/ 1852567 h 2237474"/>
              <a:gd name="connsiteX93" fmla="*/ 4191732 w 12192000"/>
              <a:gd name="connsiteY93" fmla="*/ 1857328 h 2237474"/>
              <a:gd name="connsiteX94" fmla="*/ 4065532 w 12192000"/>
              <a:gd name="connsiteY94" fmla="*/ 1855477 h 2237474"/>
              <a:gd name="connsiteX95" fmla="*/ 4028460 w 12192000"/>
              <a:gd name="connsiteY95" fmla="*/ 1855137 h 2237474"/>
              <a:gd name="connsiteX96" fmla="*/ 4002267 w 12192000"/>
              <a:gd name="connsiteY96" fmla="*/ 1852352 h 2237474"/>
              <a:gd name="connsiteX97" fmla="*/ 3931396 w 12192000"/>
              <a:gd name="connsiteY97" fmla="*/ 1858915 h 2237474"/>
              <a:gd name="connsiteX98" fmla="*/ 3812162 w 12192000"/>
              <a:gd name="connsiteY98" fmla="*/ 1875501 h 2237474"/>
              <a:gd name="connsiteX99" fmla="*/ 3758105 w 12192000"/>
              <a:gd name="connsiteY99" fmla="*/ 1871856 h 2237474"/>
              <a:gd name="connsiteX100" fmla="*/ 3715896 w 12192000"/>
              <a:gd name="connsiteY100" fmla="*/ 1881552 h 2237474"/>
              <a:gd name="connsiteX101" fmla="*/ 3567259 w 12192000"/>
              <a:gd name="connsiteY101" fmla="*/ 1893482 h 2237474"/>
              <a:gd name="connsiteX102" fmla="*/ 3405770 w 12192000"/>
              <a:gd name="connsiteY102" fmla="*/ 1904591 h 2237474"/>
              <a:gd name="connsiteX103" fmla="*/ 3280097 w 12192000"/>
              <a:gd name="connsiteY103" fmla="*/ 1919610 h 2237474"/>
              <a:gd name="connsiteX104" fmla="*/ 3009910 w 12192000"/>
              <a:gd name="connsiteY104" fmla="*/ 1957866 h 2237474"/>
              <a:gd name="connsiteX105" fmla="*/ 2995934 w 12192000"/>
              <a:gd name="connsiteY105" fmla="*/ 1967085 h 2237474"/>
              <a:gd name="connsiteX106" fmla="*/ 2942858 w 12192000"/>
              <a:gd name="connsiteY106" fmla="*/ 1981367 h 2237474"/>
              <a:gd name="connsiteX107" fmla="*/ 2875436 w 12192000"/>
              <a:gd name="connsiteY107" fmla="*/ 1996977 h 2237474"/>
              <a:gd name="connsiteX108" fmla="*/ 2874892 w 12192000"/>
              <a:gd name="connsiteY108" fmla="*/ 1996085 h 2237474"/>
              <a:gd name="connsiteX109" fmla="*/ 2843662 w 12192000"/>
              <a:gd name="connsiteY109" fmla="*/ 1992498 h 2237474"/>
              <a:gd name="connsiteX110" fmla="*/ 2718916 w 12192000"/>
              <a:gd name="connsiteY110" fmla="*/ 1990867 h 2237474"/>
              <a:gd name="connsiteX111" fmla="*/ 2713522 w 12192000"/>
              <a:gd name="connsiteY111" fmla="*/ 1990173 h 2237474"/>
              <a:gd name="connsiteX112" fmla="*/ 2476147 w 12192000"/>
              <a:gd name="connsiteY112" fmla="*/ 1998305 h 2237474"/>
              <a:gd name="connsiteX113" fmla="*/ 2373568 w 12192000"/>
              <a:gd name="connsiteY113" fmla="*/ 2003219 h 2237474"/>
              <a:gd name="connsiteX114" fmla="*/ 2287219 w 12192000"/>
              <a:gd name="connsiteY114" fmla="*/ 1998750 h 2237474"/>
              <a:gd name="connsiteX115" fmla="*/ 2243069 w 12192000"/>
              <a:gd name="connsiteY115" fmla="*/ 2005321 h 2237474"/>
              <a:gd name="connsiteX116" fmla="*/ 2164831 w 12192000"/>
              <a:gd name="connsiteY116" fmla="*/ 2010143 h 2237474"/>
              <a:gd name="connsiteX117" fmla="*/ 2085228 w 12192000"/>
              <a:gd name="connsiteY117" fmla="*/ 2046431 h 2237474"/>
              <a:gd name="connsiteX118" fmla="*/ 2058061 w 12192000"/>
              <a:gd name="connsiteY118" fmla="*/ 2047942 h 2237474"/>
              <a:gd name="connsiteX119" fmla="*/ 2042244 w 12192000"/>
              <a:gd name="connsiteY119" fmla="*/ 2055560 h 2237474"/>
              <a:gd name="connsiteX120" fmla="*/ 1877728 w 12192000"/>
              <a:gd name="connsiteY120" fmla="*/ 2101004 h 2237474"/>
              <a:gd name="connsiteX121" fmla="*/ 1759056 w 12192000"/>
              <a:gd name="connsiteY121" fmla="*/ 2125608 h 2237474"/>
              <a:gd name="connsiteX122" fmla="*/ 1637948 w 12192000"/>
              <a:gd name="connsiteY122" fmla="*/ 2172597 h 2237474"/>
              <a:gd name="connsiteX123" fmla="*/ 1434549 w 12192000"/>
              <a:gd name="connsiteY123" fmla="*/ 2234522 h 2237474"/>
              <a:gd name="connsiteX124" fmla="*/ 1398481 w 12192000"/>
              <a:gd name="connsiteY124" fmla="*/ 2237074 h 2237474"/>
              <a:gd name="connsiteX125" fmla="*/ 1398407 w 12192000"/>
              <a:gd name="connsiteY125" fmla="*/ 2237095 h 2237474"/>
              <a:gd name="connsiteX126" fmla="*/ 1370962 w 12192000"/>
              <a:gd name="connsiteY126" fmla="*/ 2237474 h 2237474"/>
              <a:gd name="connsiteX127" fmla="*/ 1356367 w 12192000"/>
              <a:gd name="connsiteY127" fmla="*/ 2235089 h 2237474"/>
              <a:gd name="connsiteX128" fmla="*/ 1279765 w 12192000"/>
              <a:gd name="connsiteY128" fmla="*/ 2229639 h 2237474"/>
              <a:gd name="connsiteX129" fmla="*/ 1195347 w 12192000"/>
              <a:gd name="connsiteY129" fmla="*/ 2212354 h 2237474"/>
              <a:gd name="connsiteX130" fmla="*/ 970251 w 12192000"/>
              <a:gd name="connsiteY130" fmla="*/ 2221029 h 2237474"/>
              <a:gd name="connsiteX131" fmla="*/ 812914 w 12192000"/>
              <a:gd name="connsiteY131" fmla="*/ 2210095 h 2237474"/>
              <a:gd name="connsiteX132" fmla="*/ 776382 w 12192000"/>
              <a:gd name="connsiteY132" fmla="*/ 2204512 h 2237474"/>
              <a:gd name="connsiteX133" fmla="*/ 597225 w 12192000"/>
              <a:gd name="connsiteY133" fmla="*/ 2180999 h 2237474"/>
              <a:gd name="connsiteX134" fmla="*/ 520671 w 12192000"/>
              <a:gd name="connsiteY134" fmla="*/ 2180980 h 2237474"/>
              <a:gd name="connsiteX135" fmla="*/ 515024 w 12192000"/>
              <a:gd name="connsiteY135" fmla="*/ 2179258 h 2237474"/>
              <a:gd name="connsiteX136" fmla="*/ 413835 w 12192000"/>
              <a:gd name="connsiteY136" fmla="*/ 2156783 h 2237474"/>
              <a:gd name="connsiteX137" fmla="*/ 376513 w 12192000"/>
              <a:gd name="connsiteY137" fmla="*/ 2154014 h 2237474"/>
              <a:gd name="connsiteX138" fmla="*/ 273386 w 12192000"/>
              <a:gd name="connsiteY138" fmla="*/ 2142551 h 2237474"/>
              <a:gd name="connsiteX139" fmla="*/ 169207 w 12192000"/>
              <a:gd name="connsiteY139" fmla="*/ 2128100 h 2237474"/>
              <a:gd name="connsiteX140" fmla="*/ 77641 w 12192000"/>
              <a:gd name="connsiteY140" fmla="*/ 2126835 h 2237474"/>
              <a:gd name="connsiteX141" fmla="*/ 37645 w 12192000"/>
              <a:gd name="connsiteY141" fmla="*/ 2115401 h 2237474"/>
              <a:gd name="connsiteX142" fmla="*/ 4572 w 12192000"/>
              <a:gd name="connsiteY142" fmla="*/ 2111091 h 2237474"/>
              <a:gd name="connsiteX143" fmla="*/ 0 w 12192000"/>
              <a:gd name="connsiteY143" fmla="*/ 2110468 h 2237474"/>
              <a:gd name="connsiteX144" fmla="*/ 0 w 12192000"/>
              <a:gd name="connsiteY144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234662 w 12192000"/>
              <a:gd name="connsiteY28" fmla="*/ 1023056 h 2237474"/>
              <a:gd name="connsiteX29" fmla="*/ 9181033 w 12192000"/>
              <a:gd name="connsiteY29" fmla="*/ 1037921 h 2237474"/>
              <a:gd name="connsiteX30" fmla="*/ 9155969 w 12192000"/>
              <a:gd name="connsiteY30" fmla="*/ 1046804 h 2237474"/>
              <a:gd name="connsiteX31" fmla="*/ 9133985 w 12192000"/>
              <a:gd name="connsiteY31" fmla="*/ 1046450 h 2237474"/>
              <a:gd name="connsiteX32" fmla="*/ 9003462 w 12192000"/>
              <a:gd name="connsiteY32" fmla="*/ 1042406 h 2237474"/>
              <a:gd name="connsiteX33" fmla="*/ 8968445 w 12192000"/>
              <a:gd name="connsiteY33" fmla="*/ 1052169 h 2237474"/>
              <a:gd name="connsiteX34" fmla="*/ 8886001 w 12192000"/>
              <a:gd name="connsiteY34" fmla="*/ 1067468 h 2237474"/>
              <a:gd name="connsiteX35" fmla="*/ 8838610 w 12192000"/>
              <a:gd name="connsiteY35" fmla="*/ 1075091 h 2237474"/>
              <a:gd name="connsiteX36" fmla="*/ 8750383 w 12192000"/>
              <a:gd name="connsiteY36" fmla="*/ 1097387 h 2237474"/>
              <a:gd name="connsiteX37" fmla="*/ 8665605 w 12192000"/>
              <a:gd name="connsiteY37" fmla="*/ 1110791 h 2237474"/>
              <a:gd name="connsiteX38" fmla="*/ 8584946 w 12192000"/>
              <a:gd name="connsiteY38" fmla="*/ 1135226 h 2237474"/>
              <a:gd name="connsiteX39" fmla="*/ 8419755 w 12192000"/>
              <a:gd name="connsiteY39" fmla="*/ 1216260 h 2237474"/>
              <a:gd name="connsiteX40" fmla="*/ 8411626 w 12192000"/>
              <a:gd name="connsiteY40" fmla="*/ 1214397 h 2237474"/>
              <a:gd name="connsiteX41" fmla="*/ 8363469 w 12192000"/>
              <a:gd name="connsiteY41" fmla="*/ 1246658 h 2237474"/>
              <a:gd name="connsiteX42" fmla="*/ 8275497 w 12192000"/>
              <a:gd name="connsiteY42" fmla="*/ 1264396 h 2237474"/>
              <a:gd name="connsiteX43" fmla="*/ 8074238 w 12192000"/>
              <a:gd name="connsiteY43" fmla="*/ 1301895 h 2237474"/>
              <a:gd name="connsiteX44" fmla="*/ 7942099 w 12192000"/>
              <a:gd name="connsiteY44" fmla="*/ 1336332 h 2237474"/>
              <a:gd name="connsiteX45" fmla="*/ 7902328 w 12192000"/>
              <a:gd name="connsiteY45" fmla="*/ 1345865 h 2237474"/>
              <a:gd name="connsiteX46" fmla="*/ 7840612 w 12192000"/>
              <a:gd name="connsiteY46" fmla="*/ 1369373 h 2237474"/>
              <a:gd name="connsiteX47" fmla="*/ 7786819 w 12192000"/>
              <a:gd name="connsiteY47" fmla="*/ 1378970 h 2237474"/>
              <a:gd name="connsiteX48" fmla="*/ 7548172 w 12192000"/>
              <a:gd name="connsiteY48" fmla="*/ 1417460 h 2237474"/>
              <a:gd name="connsiteX49" fmla="*/ 7483437 w 12192000"/>
              <a:gd name="connsiteY49" fmla="*/ 1478152 h 2237474"/>
              <a:gd name="connsiteX50" fmla="*/ 7377870 w 12192000"/>
              <a:gd name="connsiteY50" fmla="*/ 1523319 h 2237474"/>
              <a:gd name="connsiteX51" fmla="*/ 7230737 w 12192000"/>
              <a:gd name="connsiteY51" fmla="*/ 1562633 h 2237474"/>
              <a:gd name="connsiteX52" fmla="*/ 7224458 w 12192000"/>
              <a:gd name="connsiteY52" fmla="*/ 1573008 h 2237474"/>
              <a:gd name="connsiteX53" fmla="*/ 7183121 w 12192000"/>
              <a:gd name="connsiteY53" fmla="*/ 1595162 h 2237474"/>
              <a:gd name="connsiteX54" fmla="*/ 7164601 w 12192000"/>
              <a:gd name="connsiteY54" fmla="*/ 1606490 h 2237474"/>
              <a:gd name="connsiteX55" fmla="*/ 6900177 w 12192000"/>
              <a:gd name="connsiteY55" fmla="*/ 1636016 h 2237474"/>
              <a:gd name="connsiteX56" fmla="*/ 6795372 w 12192000"/>
              <a:gd name="connsiteY56" fmla="*/ 1644845 h 2237474"/>
              <a:gd name="connsiteX57" fmla="*/ 6692251 w 12192000"/>
              <a:gd name="connsiteY57" fmla="*/ 1656357 h 2237474"/>
              <a:gd name="connsiteX58" fmla="*/ 6655235 w 12192000"/>
              <a:gd name="connsiteY58" fmla="*/ 1661869 h 2237474"/>
              <a:gd name="connsiteX59" fmla="*/ 6554894 w 12192000"/>
              <a:gd name="connsiteY59" fmla="*/ 1664428 h 2237474"/>
              <a:gd name="connsiteX60" fmla="*/ 6516595 w 12192000"/>
              <a:gd name="connsiteY60" fmla="*/ 1667475 h 2237474"/>
              <a:gd name="connsiteX61" fmla="*/ 6508541 w 12192000"/>
              <a:gd name="connsiteY61" fmla="*/ 1668757 h 2237474"/>
              <a:gd name="connsiteX62" fmla="*/ 6471012 w 12192000"/>
              <a:gd name="connsiteY62" fmla="*/ 1678604 h 2237474"/>
              <a:gd name="connsiteX63" fmla="*/ 6364035 w 12192000"/>
              <a:gd name="connsiteY63" fmla="*/ 1667683 h 2237474"/>
              <a:gd name="connsiteX64" fmla="*/ 6280959 w 12192000"/>
              <a:gd name="connsiteY64" fmla="*/ 1689329 h 2237474"/>
              <a:gd name="connsiteX65" fmla="*/ 6243319 w 12192000"/>
              <a:gd name="connsiteY65" fmla="*/ 1695560 h 2237474"/>
              <a:gd name="connsiteX66" fmla="*/ 6098321 w 12192000"/>
              <a:gd name="connsiteY66" fmla="*/ 1721646 h 2237474"/>
              <a:gd name="connsiteX67" fmla="*/ 5880652 w 12192000"/>
              <a:gd name="connsiteY67" fmla="*/ 1779643 h 2237474"/>
              <a:gd name="connsiteX68" fmla="*/ 5785959 w 12192000"/>
              <a:gd name="connsiteY68" fmla="*/ 1775307 h 2237474"/>
              <a:gd name="connsiteX69" fmla="*/ 5643534 w 12192000"/>
              <a:gd name="connsiteY69" fmla="*/ 1802919 h 2237474"/>
              <a:gd name="connsiteX70" fmla="*/ 5518799 w 12192000"/>
              <a:gd name="connsiteY70" fmla="*/ 1818312 h 2237474"/>
              <a:gd name="connsiteX71" fmla="*/ 5505014 w 12192000"/>
              <a:gd name="connsiteY71" fmla="*/ 1819259 h 2237474"/>
              <a:gd name="connsiteX72" fmla="*/ 5453307 w 12192000"/>
              <a:gd name="connsiteY72" fmla="*/ 1815450 h 2237474"/>
              <a:gd name="connsiteX73" fmla="*/ 5221533 w 12192000"/>
              <a:gd name="connsiteY73" fmla="*/ 1846950 h 2237474"/>
              <a:gd name="connsiteX74" fmla="*/ 5149802 w 12192000"/>
              <a:gd name="connsiteY74" fmla="*/ 1844846 h 2237474"/>
              <a:gd name="connsiteX75" fmla="*/ 5114927 w 12192000"/>
              <a:gd name="connsiteY75" fmla="*/ 1847827 h 2237474"/>
              <a:gd name="connsiteX76" fmla="*/ 5108970 w 12192000"/>
              <a:gd name="connsiteY76" fmla="*/ 1847935 h 2237474"/>
              <a:gd name="connsiteX77" fmla="*/ 5067961 w 12192000"/>
              <a:gd name="connsiteY77" fmla="*/ 1845917 h 2237474"/>
              <a:gd name="connsiteX78" fmla="*/ 5007075 w 12192000"/>
              <a:gd name="connsiteY78" fmla="*/ 1838626 h 2237474"/>
              <a:gd name="connsiteX79" fmla="*/ 4944087 w 12192000"/>
              <a:gd name="connsiteY79" fmla="*/ 1823332 h 2237474"/>
              <a:gd name="connsiteX80" fmla="*/ 4907662 w 12192000"/>
              <a:gd name="connsiteY80" fmla="*/ 1816900 h 2237474"/>
              <a:gd name="connsiteX81" fmla="*/ 4882386 w 12192000"/>
              <a:gd name="connsiteY81" fmla="*/ 1809844 h 2237474"/>
              <a:gd name="connsiteX82" fmla="*/ 4811440 w 12192000"/>
              <a:gd name="connsiteY82" fmla="*/ 1804655 h 2237474"/>
              <a:gd name="connsiteX83" fmla="*/ 4691075 w 12192000"/>
              <a:gd name="connsiteY83" fmla="*/ 1801389 h 2237474"/>
              <a:gd name="connsiteX84" fmla="*/ 4640313 w 12192000"/>
              <a:gd name="connsiteY84" fmla="*/ 1784307 h 2237474"/>
              <a:gd name="connsiteX85" fmla="*/ 4536503 w 12192000"/>
              <a:gd name="connsiteY85" fmla="*/ 1785334 h 2237474"/>
              <a:gd name="connsiteX86" fmla="*/ 4513724 w 12192000"/>
              <a:gd name="connsiteY86" fmla="*/ 1791996 h 2237474"/>
              <a:gd name="connsiteX87" fmla="*/ 4459810 w 12192000"/>
              <a:gd name="connsiteY87" fmla="*/ 1797886 h 2237474"/>
              <a:gd name="connsiteX88" fmla="*/ 4379064 w 12192000"/>
              <a:gd name="connsiteY88" fmla="*/ 1817177 h 2237474"/>
              <a:gd name="connsiteX89" fmla="*/ 4290981 w 12192000"/>
              <a:gd name="connsiteY89" fmla="*/ 1839677 h 2237474"/>
              <a:gd name="connsiteX90" fmla="*/ 4238372 w 12192000"/>
              <a:gd name="connsiteY90" fmla="*/ 1851480 h 2237474"/>
              <a:gd name="connsiteX91" fmla="*/ 4232517 w 12192000"/>
              <a:gd name="connsiteY91" fmla="*/ 1852567 h 2237474"/>
              <a:gd name="connsiteX92" fmla="*/ 4191732 w 12192000"/>
              <a:gd name="connsiteY92" fmla="*/ 1857328 h 2237474"/>
              <a:gd name="connsiteX93" fmla="*/ 4065532 w 12192000"/>
              <a:gd name="connsiteY93" fmla="*/ 1855477 h 2237474"/>
              <a:gd name="connsiteX94" fmla="*/ 4028460 w 12192000"/>
              <a:gd name="connsiteY94" fmla="*/ 1855137 h 2237474"/>
              <a:gd name="connsiteX95" fmla="*/ 4002267 w 12192000"/>
              <a:gd name="connsiteY95" fmla="*/ 1852352 h 2237474"/>
              <a:gd name="connsiteX96" fmla="*/ 3931396 w 12192000"/>
              <a:gd name="connsiteY96" fmla="*/ 1858915 h 2237474"/>
              <a:gd name="connsiteX97" fmla="*/ 3812162 w 12192000"/>
              <a:gd name="connsiteY97" fmla="*/ 1875501 h 2237474"/>
              <a:gd name="connsiteX98" fmla="*/ 3758105 w 12192000"/>
              <a:gd name="connsiteY98" fmla="*/ 1871856 h 2237474"/>
              <a:gd name="connsiteX99" fmla="*/ 3715896 w 12192000"/>
              <a:gd name="connsiteY99" fmla="*/ 1881552 h 2237474"/>
              <a:gd name="connsiteX100" fmla="*/ 3567259 w 12192000"/>
              <a:gd name="connsiteY100" fmla="*/ 1893482 h 2237474"/>
              <a:gd name="connsiteX101" fmla="*/ 3405770 w 12192000"/>
              <a:gd name="connsiteY101" fmla="*/ 1904591 h 2237474"/>
              <a:gd name="connsiteX102" fmla="*/ 3280097 w 12192000"/>
              <a:gd name="connsiteY102" fmla="*/ 1919610 h 2237474"/>
              <a:gd name="connsiteX103" fmla="*/ 3009910 w 12192000"/>
              <a:gd name="connsiteY103" fmla="*/ 1957866 h 2237474"/>
              <a:gd name="connsiteX104" fmla="*/ 2995934 w 12192000"/>
              <a:gd name="connsiteY104" fmla="*/ 1967085 h 2237474"/>
              <a:gd name="connsiteX105" fmla="*/ 2942858 w 12192000"/>
              <a:gd name="connsiteY105" fmla="*/ 1981367 h 2237474"/>
              <a:gd name="connsiteX106" fmla="*/ 2875436 w 12192000"/>
              <a:gd name="connsiteY106" fmla="*/ 1996977 h 2237474"/>
              <a:gd name="connsiteX107" fmla="*/ 2874892 w 12192000"/>
              <a:gd name="connsiteY107" fmla="*/ 1996085 h 2237474"/>
              <a:gd name="connsiteX108" fmla="*/ 2843662 w 12192000"/>
              <a:gd name="connsiteY108" fmla="*/ 1992498 h 2237474"/>
              <a:gd name="connsiteX109" fmla="*/ 2718916 w 12192000"/>
              <a:gd name="connsiteY109" fmla="*/ 1990867 h 2237474"/>
              <a:gd name="connsiteX110" fmla="*/ 2713522 w 12192000"/>
              <a:gd name="connsiteY110" fmla="*/ 1990173 h 2237474"/>
              <a:gd name="connsiteX111" fmla="*/ 2476147 w 12192000"/>
              <a:gd name="connsiteY111" fmla="*/ 1998305 h 2237474"/>
              <a:gd name="connsiteX112" fmla="*/ 2373568 w 12192000"/>
              <a:gd name="connsiteY112" fmla="*/ 2003219 h 2237474"/>
              <a:gd name="connsiteX113" fmla="*/ 2287219 w 12192000"/>
              <a:gd name="connsiteY113" fmla="*/ 1998750 h 2237474"/>
              <a:gd name="connsiteX114" fmla="*/ 2243069 w 12192000"/>
              <a:gd name="connsiteY114" fmla="*/ 2005321 h 2237474"/>
              <a:gd name="connsiteX115" fmla="*/ 2164831 w 12192000"/>
              <a:gd name="connsiteY115" fmla="*/ 2010143 h 2237474"/>
              <a:gd name="connsiteX116" fmla="*/ 2085228 w 12192000"/>
              <a:gd name="connsiteY116" fmla="*/ 2046431 h 2237474"/>
              <a:gd name="connsiteX117" fmla="*/ 2058061 w 12192000"/>
              <a:gd name="connsiteY117" fmla="*/ 2047942 h 2237474"/>
              <a:gd name="connsiteX118" fmla="*/ 2042244 w 12192000"/>
              <a:gd name="connsiteY118" fmla="*/ 2055560 h 2237474"/>
              <a:gd name="connsiteX119" fmla="*/ 1877728 w 12192000"/>
              <a:gd name="connsiteY119" fmla="*/ 2101004 h 2237474"/>
              <a:gd name="connsiteX120" fmla="*/ 1759056 w 12192000"/>
              <a:gd name="connsiteY120" fmla="*/ 2125608 h 2237474"/>
              <a:gd name="connsiteX121" fmla="*/ 1637948 w 12192000"/>
              <a:gd name="connsiteY121" fmla="*/ 2172597 h 2237474"/>
              <a:gd name="connsiteX122" fmla="*/ 1434549 w 12192000"/>
              <a:gd name="connsiteY122" fmla="*/ 2234522 h 2237474"/>
              <a:gd name="connsiteX123" fmla="*/ 1398481 w 12192000"/>
              <a:gd name="connsiteY123" fmla="*/ 2237074 h 2237474"/>
              <a:gd name="connsiteX124" fmla="*/ 1398407 w 12192000"/>
              <a:gd name="connsiteY124" fmla="*/ 2237095 h 2237474"/>
              <a:gd name="connsiteX125" fmla="*/ 1370962 w 12192000"/>
              <a:gd name="connsiteY125" fmla="*/ 2237474 h 2237474"/>
              <a:gd name="connsiteX126" fmla="*/ 1356367 w 12192000"/>
              <a:gd name="connsiteY126" fmla="*/ 2235089 h 2237474"/>
              <a:gd name="connsiteX127" fmla="*/ 1279765 w 12192000"/>
              <a:gd name="connsiteY127" fmla="*/ 2229639 h 2237474"/>
              <a:gd name="connsiteX128" fmla="*/ 1195347 w 12192000"/>
              <a:gd name="connsiteY128" fmla="*/ 2212354 h 2237474"/>
              <a:gd name="connsiteX129" fmla="*/ 970251 w 12192000"/>
              <a:gd name="connsiteY129" fmla="*/ 2221029 h 2237474"/>
              <a:gd name="connsiteX130" fmla="*/ 812914 w 12192000"/>
              <a:gd name="connsiteY130" fmla="*/ 2210095 h 2237474"/>
              <a:gd name="connsiteX131" fmla="*/ 776382 w 12192000"/>
              <a:gd name="connsiteY131" fmla="*/ 2204512 h 2237474"/>
              <a:gd name="connsiteX132" fmla="*/ 597225 w 12192000"/>
              <a:gd name="connsiteY132" fmla="*/ 2180999 h 2237474"/>
              <a:gd name="connsiteX133" fmla="*/ 520671 w 12192000"/>
              <a:gd name="connsiteY133" fmla="*/ 2180980 h 2237474"/>
              <a:gd name="connsiteX134" fmla="*/ 515024 w 12192000"/>
              <a:gd name="connsiteY134" fmla="*/ 2179258 h 2237474"/>
              <a:gd name="connsiteX135" fmla="*/ 413835 w 12192000"/>
              <a:gd name="connsiteY135" fmla="*/ 2156783 h 2237474"/>
              <a:gd name="connsiteX136" fmla="*/ 376513 w 12192000"/>
              <a:gd name="connsiteY136" fmla="*/ 2154014 h 2237474"/>
              <a:gd name="connsiteX137" fmla="*/ 273386 w 12192000"/>
              <a:gd name="connsiteY137" fmla="*/ 2142551 h 2237474"/>
              <a:gd name="connsiteX138" fmla="*/ 169207 w 12192000"/>
              <a:gd name="connsiteY138" fmla="*/ 2128100 h 2237474"/>
              <a:gd name="connsiteX139" fmla="*/ 77641 w 12192000"/>
              <a:gd name="connsiteY139" fmla="*/ 2126835 h 2237474"/>
              <a:gd name="connsiteX140" fmla="*/ 37645 w 12192000"/>
              <a:gd name="connsiteY140" fmla="*/ 2115401 h 2237474"/>
              <a:gd name="connsiteX141" fmla="*/ 4572 w 12192000"/>
              <a:gd name="connsiteY141" fmla="*/ 2111091 h 2237474"/>
              <a:gd name="connsiteX142" fmla="*/ 0 w 12192000"/>
              <a:gd name="connsiteY142" fmla="*/ 2110468 h 2237474"/>
              <a:gd name="connsiteX143" fmla="*/ 0 w 12192000"/>
              <a:gd name="connsiteY14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234662 w 12192000"/>
              <a:gd name="connsiteY28" fmla="*/ 1023056 h 2237474"/>
              <a:gd name="connsiteX29" fmla="*/ 9181033 w 12192000"/>
              <a:gd name="connsiteY29" fmla="*/ 1037921 h 2237474"/>
              <a:gd name="connsiteX30" fmla="*/ 9155969 w 12192000"/>
              <a:gd name="connsiteY30" fmla="*/ 1046804 h 2237474"/>
              <a:gd name="connsiteX31" fmla="*/ 9133985 w 12192000"/>
              <a:gd name="connsiteY31" fmla="*/ 1046450 h 2237474"/>
              <a:gd name="connsiteX32" fmla="*/ 9003462 w 12192000"/>
              <a:gd name="connsiteY32" fmla="*/ 1042406 h 2237474"/>
              <a:gd name="connsiteX33" fmla="*/ 8968445 w 12192000"/>
              <a:gd name="connsiteY33" fmla="*/ 1052169 h 2237474"/>
              <a:gd name="connsiteX34" fmla="*/ 8886001 w 12192000"/>
              <a:gd name="connsiteY34" fmla="*/ 1067468 h 2237474"/>
              <a:gd name="connsiteX35" fmla="*/ 8838610 w 12192000"/>
              <a:gd name="connsiteY35" fmla="*/ 1075091 h 2237474"/>
              <a:gd name="connsiteX36" fmla="*/ 8750383 w 12192000"/>
              <a:gd name="connsiteY36" fmla="*/ 1097387 h 2237474"/>
              <a:gd name="connsiteX37" fmla="*/ 8665605 w 12192000"/>
              <a:gd name="connsiteY37" fmla="*/ 1110791 h 2237474"/>
              <a:gd name="connsiteX38" fmla="*/ 8584946 w 12192000"/>
              <a:gd name="connsiteY38" fmla="*/ 1135226 h 2237474"/>
              <a:gd name="connsiteX39" fmla="*/ 8419755 w 12192000"/>
              <a:gd name="connsiteY39" fmla="*/ 1216260 h 2237474"/>
              <a:gd name="connsiteX40" fmla="*/ 8411626 w 12192000"/>
              <a:gd name="connsiteY40" fmla="*/ 1214397 h 2237474"/>
              <a:gd name="connsiteX41" fmla="*/ 8363469 w 12192000"/>
              <a:gd name="connsiteY41" fmla="*/ 1246658 h 2237474"/>
              <a:gd name="connsiteX42" fmla="*/ 8275497 w 12192000"/>
              <a:gd name="connsiteY42" fmla="*/ 1264396 h 2237474"/>
              <a:gd name="connsiteX43" fmla="*/ 8074238 w 12192000"/>
              <a:gd name="connsiteY43" fmla="*/ 1301895 h 2237474"/>
              <a:gd name="connsiteX44" fmla="*/ 7942099 w 12192000"/>
              <a:gd name="connsiteY44" fmla="*/ 1336332 h 2237474"/>
              <a:gd name="connsiteX45" fmla="*/ 7902328 w 12192000"/>
              <a:gd name="connsiteY45" fmla="*/ 1345865 h 2237474"/>
              <a:gd name="connsiteX46" fmla="*/ 7840612 w 12192000"/>
              <a:gd name="connsiteY46" fmla="*/ 1369373 h 2237474"/>
              <a:gd name="connsiteX47" fmla="*/ 7786819 w 12192000"/>
              <a:gd name="connsiteY47" fmla="*/ 1378970 h 2237474"/>
              <a:gd name="connsiteX48" fmla="*/ 7548172 w 12192000"/>
              <a:gd name="connsiteY48" fmla="*/ 1417460 h 2237474"/>
              <a:gd name="connsiteX49" fmla="*/ 7483437 w 12192000"/>
              <a:gd name="connsiteY49" fmla="*/ 1478152 h 2237474"/>
              <a:gd name="connsiteX50" fmla="*/ 7377870 w 12192000"/>
              <a:gd name="connsiteY50" fmla="*/ 1523319 h 2237474"/>
              <a:gd name="connsiteX51" fmla="*/ 7230737 w 12192000"/>
              <a:gd name="connsiteY51" fmla="*/ 1562633 h 2237474"/>
              <a:gd name="connsiteX52" fmla="*/ 7224458 w 12192000"/>
              <a:gd name="connsiteY52" fmla="*/ 1573008 h 2237474"/>
              <a:gd name="connsiteX53" fmla="*/ 7183121 w 12192000"/>
              <a:gd name="connsiteY53" fmla="*/ 1595162 h 2237474"/>
              <a:gd name="connsiteX54" fmla="*/ 7164601 w 12192000"/>
              <a:gd name="connsiteY54" fmla="*/ 1606490 h 2237474"/>
              <a:gd name="connsiteX55" fmla="*/ 6900177 w 12192000"/>
              <a:gd name="connsiteY55" fmla="*/ 1636016 h 2237474"/>
              <a:gd name="connsiteX56" fmla="*/ 6795372 w 12192000"/>
              <a:gd name="connsiteY56" fmla="*/ 1644845 h 2237474"/>
              <a:gd name="connsiteX57" fmla="*/ 6692251 w 12192000"/>
              <a:gd name="connsiteY57" fmla="*/ 1656357 h 2237474"/>
              <a:gd name="connsiteX58" fmla="*/ 6655235 w 12192000"/>
              <a:gd name="connsiteY58" fmla="*/ 1661869 h 2237474"/>
              <a:gd name="connsiteX59" fmla="*/ 6554894 w 12192000"/>
              <a:gd name="connsiteY59" fmla="*/ 1664428 h 2237474"/>
              <a:gd name="connsiteX60" fmla="*/ 6516595 w 12192000"/>
              <a:gd name="connsiteY60" fmla="*/ 1667475 h 2237474"/>
              <a:gd name="connsiteX61" fmla="*/ 6508541 w 12192000"/>
              <a:gd name="connsiteY61" fmla="*/ 1668757 h 2237474"/>
              <a:gd name="connsiteX62" fmla="*/ 6471012 w 12192000"/>
              <a:gd name="connsiteY62" fmla="*/ 1678604 h 2237474"/>
              <a:gd name="connsiteX63" fmla="*/ 6364035 w 12192000"/>
              <a:gd name="connsiteY63" fmla="*/ 1667683 h 2237474"/>
              <a:gd name="connsiteX64" fmla="*/ 6280959 w 12192000"/>
              <a:gd name="connsiteY64" fmla="*/ 1689329 h 2237474"/>
              <a:gd name="connsiteX65" fmla="*/ 6243319 w 12192000"/>
              <a:gd name="connsiteY65" fmla="*/ 1695560 h 2237474"/>
              <a:gd name="connsiteX66" fmla="*/ 6098321 w 12192000"/>
              <a:gd name="connsiteY66" fmla="*/ 1721646 h 2237474"/>
              <a:gd name="connsiteX67" fmla="*/ 5880652 w 12192000"/>
              <a:gd name="connsiteY67" fmla="*/ 1779643 h 2237474"/>
              <a:gd name="connsiteX68" fmla="*/ 5785959 w 12192000"/>
              <a:gd name="connsiteY68" fmla="*/ 1775307 h 2237474"/>
              <a:gd name="connsiteX69" fmla="*/ 5643534 w 12192000"/>
              <a:gd name="connsiteY69" fmla="*/ 1802919 h 2237474"/>
              <a:gd name="connsiteX70" fmla="*/ 5518799 w 12192000"/>
              <a:gd name="connsiteY70" fmla="*/ 1818312 h 2237474"/>
              <a:gd name="connsiteX71" fmla="*/ 5505014 w 12192000"/>
              <a:gd name="connsiteY71" fmla="*/ 1819259 h 2237474"/>
              <a:gd name="connsiteX72" fmla="*/ 5453307 w 12192000"/>
              <a:gd name="connsiteY72" fmla="*/ 1815450 h 2237474"/>
              <a:gd name="connsiteX73" fmla="*/ 5221533 w 12192000"/>
              <a:gd name="connsiteY73" fmla="*/ 1846950 h 2237474"/>
              <a:gd name="connsiteX74" fmla="*/ 5149802 w 12192000"/>
              <a:gd name="connsiteY74" fmla="*/ 1844846 h 2237474"/>
              <a:gd name="connsiteX75" fmla="*/ 5114927 w 12192000"/>
              <a:gd name="connsiteY75" fmla="*/ 1847827 h 2237474"/>
              <a:gd name="connsiteX76" fmla="*/ 5108970 w 12192000"/>
              <a:gd name="connsiteY76" fmla="*/ 1847935 h 2237474"/>
              <a:gd name="connsiteX77" fmla="*/ 5067961 w 12192000"/>
              <a:gd name="connsiteY77" fmla="*/ 1845917 h 2237474"/>
              <a:gd name="connsiteX78" fmla="*/ 5007075 w 12192000"/>
              <a:gd name="connsiteY78" fmla="*/ 1838626 h 2237474"/>
              <a:gd name="connsiteX79" fmla="*/ 4944087 w 12192000"/>
              <a:gd name="connsiteY79" fmla="*/ 1823332 h 2237474"/>
              <a:gd name="connsiteX80" fmla="*/ 4907662 w 12192000"/>
              <a:gd name="connsiteY80" fmla="*/ 1816900 h 2237474"/>
              <a:gd name="connsiteX81" fmla="*/ 4882386 w 12192000"/>
              <a:gd name="connsiteY81" fmla="*/ 1809844 h 2237474"/>
              <a:gd name="connsiteX82" fmla="*/ 4811440 w 12192000"/>
              <a:gd name="connsiteY82" fmla="*/ 1804655 h 2237474"/>
              <a:gd name="connsiteX83" fmla="*/ 4691075 w 12192000"/>
              <a:gd name="connsiteY83" fmla="*/ 1801389 h 2237474"/>
              <a:gd name="connsiteX84" fmla="*/ 4640313 w 12192000"/>
              <a:gd name="connsiteY84" fmla="*/ 1784307 h 2237474"/>
              <a:gd name="connsiteX85" fmla="*/ 4536503 w 12192000"/>
              <a:gd name="connsiteY85" fmla="*/ 1785334 h 2237474"/>
              <a:gd name="connsiteX86" fmla="*/ 4513724 w 12192000"/>
              <a:gd name="connsiteY86" fmla="*/ 1791996 h 2237474"/>
              <a:gd name="connsiteX87" fmla="*/ 4459810 w 12192000"/>
              <a:gd name="connsiteY87" fmla="*/ 1797886 h 2237474"/>
              <a:gd name="connsiteX88" fmla="*/ 4379064 w 12192000"/>
              <a:gd name="connsiteY88" fmla="*/ 1817177 h 2237474"/>
              <a:gd name="connsiteX89" fmla="*/ 4290981 w 12192000"/>
              <a:gd name="connsiteY89" fmla="*/ 1839677 h 2237474"/>
              <a:gd name="connsiteX90" fmla="*/ 4238372 w 12192000"/>
              <a:gd name="connsiteY90" fmla="*/ 1851480 h 2237474"/>
              <a:gd name="connsiteX91" fmla="*/ 4232517 w 12192000"/>
              <a:gd name="connsiteY91" fmla="*/ 1852567 h 2237474"/>
              <a:gd name="connsiteX92" fmla="*/ 4191732 w 12192000"/>
              <a:gd name="connsiteY92" fmla="*/ 1857328 h 2237474"/>
              <a:gd name="connsiteX93" fmla="*/ 4065532 w 12192000"/>
              <a:gd name="connsiteY93" fmla="*/ 1855477 h 2237474"/>
              <a:gd name="connsiteX94" fmla="*/ 4028460 w 12192000"/>
              <a:gd name="connsiteY94" fmla="*/ 1855137 h 2237474"/>
              <a:gd name="connsiteX95" fmla="*/ 4002267 w 12192000"/>
              <a:gd name="connsiteY95" fmla="*/ 1852352 h 2237474"/>
              <a:gd name="connsiteX96" fmla="*/ 3931396 w 12192000"/>
              <a:gd name="connsiteY96" fmla="*/ 1858915 h 2237474"/>
              <a:gd name="connsiteX97" fmla="*/ 3812162 w 12192000"/>
              <a:gd name="connsiteY97" fmla="*/ 1875501 h 2237474"/>
              <a:gd name="connsiteX98" fmla="*/ 3758105 w 12192000"/>
              <a:gd name="connsiteY98" fmla="*/ 1871856 h 2237474"/>
              <a:gd name="connsiteX99" fmla="*/ 3715896 w 12192000"/>
              <a:gd name="connsiteY99" fmla="*/ 1881552 h 2237474"/>
              <a:gd name="connsiteX100" fmla="*/ 3567259 w 12192000"/>
              <a:gd name="connsiteY100" fmla="*/ 1893482 h 2237474"/>
              <a:gd name="connsiteX101" fmla="*/ 3405770 w 12192000"/>
              <a:gd name="connsiteY101" fmla="*/ 1904591 h 2237474"/>
              <a:gd name="connsiteX102" fmla="*/ 3280097 w 12192000"/>
              <a:gd name="connsiteY102" fmla="*/ 1919610 h 2237474"/>
              <a:gd name="connsiteX103" fmla="*/ 3009910 w 12192000"/>
              <a:gd name="connsiteY103" fmla="*/ 1957866 h 2237474"/>
              <a:gd name="connsiteX104" fmla="*/ 2995934 w 12192000"/>
              <a:gd name="connsiteY104" fmla="*/ 1967085 h 2237474"/>
              <a:gd name="connsiteX105" fmla="*/ 2942858 w 12192000"/>
              <a:gd name="connsiteY105" fmla="*/ 1981367 h 2237474"/>
              <a:gd name="connsiteX106" fmla="*/ 2875436 w 12192000"/>
              <a:gd name="connsiteY106" fmla="*/ 1996977 h 2237474"/>
              <a:gd name="connsiteX107" fmla="*/ 2874892 w 12192000"/>
              <a:gd name="connsiteY107" fmla="*/ 1996085 h 2237474"/>
              <a:gd name="connsiteX108" fmla="*/ 2843662 w 12192000"/>
              <a:gd name="connsiteY108" fmla="*/ 1992498 h 2237474"/>
              <a:gd name="connsiteX109" fmla="*/ 2718916 w 12192000"/>
              <a:gd name="connsiteY109" fmla="*/ 1990867 h 2237474"/>
              <a:gd name="connsiteX110" fmla="*/ 2713522 w 12192000"/>
              <a:gd name="connsiteY110" fmla="*/ 1990173 h 2237474"/>
              <a:gd name="connsiteX111" fmla="*/ 2476147 w 12192000"/>
              <a:gd name="connsiteY111" fmla="*/ 1998305 h 2237474"/>
              <a:gd name="connsiteX112" fmla="*/ 2373568 w 12192000"/>
              <a:gd name="connsiteY112" fmla="*/ 2003219 h 2237474"/>
              <a:gd name="connsiteX113" fmla="*/ 2287219 w 12192000"/>
              <a:gd name="connsiteY113" fmla="*/ 1998750 h 2237474"/>
              <a:gd name="connsiteX114" fmla="*/ 2243069 w 12192000"/>
              <a:gd name="connsiteY114" fmla="*/ 2005321 h 2237474"/>
              <a:gd name="connsiteX115" fmla="*/ 2164831 w 12192000"/>
              <a:gd name="connsiteY115" fmla="*/ 2010143 h 2237474"/>
              <a:gd name="connsiteX116" fmla="*/ 2085228 w 12192000"/>
              <a:gd name="connsiteY116" fmla="*/ 2046431 h 2237474"/>
              <a:gd name="connsiteX117" fmla="*/ 2058061 w 12192000"/>
              <a:gd name="connsiteY117" fmla="*/ 2047942 h 2237474"/>
              <a:gd name="connsiteX118" fmla="*/ 2042244 w 12192000"/>
              <a:gd name="connsiteY118" fmla="*/ 2055560 h 2237474"/>
              <a:gd name="connsiteX119" fmla="*/ 1877728 w 12192000"/>
              <a:gd name="connsiteY119" fmla="*/ 2101004 h 2237474"/>
              <a:gd name="connsiteX120" fmla="*/ 1759056 w 12192000"/>
              <a:gd name="connsiteY120" fmla="*/ 2125608 h 2237474"/>
              <a:gd name="connsiteX121" fmla="*/ 1637948 w 12192000"/>
              <a:gd name="connsiteY121" fmla="*/ 2172597 h 2237474"/>
              <a:gd name="connsiteX122" fmla="*/ 1434549 w 12192000"/>
              <a:gd name="connsiteY122" fmla="*/ 2234522 h 2237474"/>
              <a:gd name="connsiteX123" fmla="*/ 1398481 w 12192000"/>
              <a:gd name="connsiteY123" fmla="*/ 2237074 h 2237474"/>
              <a:gd name="connsiteX124" fmla="*/ 1398407 w 12192000"/>
              <a:gd name="connsiteY124" fmla="*/ 2237095 h 2237474"/>
              <a:gd name="connsiteX125" fmla="*/ 1370962 w 12192000"/>
              <a:gd name="connsiteY125" fmla="*/ 2237474 h 2237474"/>
              <a:gd name="connsiteX126" fmla="*/ 1356367 w 12192000"/>
              <a:gd name="connsiteY126" fmla="*/ 2235089 h 2237474"/>
              <a:gd name="connsiteX127" fmla="*/ 1279765 w 12192000"/>
              <a:gd name="connsiteY127" fmla="*/ 2229639 h 2237474"/>
              <a:gd name="connsiteX128" fmla="*/ 1195347 w 12192000"/>
              <a:gd name="connsiteY128" fmla="*/ 2212354 h 2237474"/>
              <a:gd name="connsiteX129" fmla="*/ 970251 w 12192000"/>
              <a:gd name="connsiteY129" fmla="*/ 2221029 h 2237474"/>
              <a:gd name="connsiteX130" fmla="*/ 812914 w 12192000"/>
              <a:gd name="connsiteY130" fmla="*/ 2210095 h 2237474"/>
              <a:gd name="connsiteX131" fmla="*/ 776382 w 12192000"/>
              <a:gd name="connsiteY131" fmla="*/ 2204512 h 2237474"/>
              <a:gd name="connsiteX132" fmla="*/ 597225 w 12192000"/>
              <a:gd name="connsiteY132" fmla="*/ 2180999 h 2237474"/>
              <a:gd name="connsiteX133" fmla="*/ 520671 w 12192000"/>
              <a:gd name="connsiteY133" fmla="*/ 2180980 h 2237474"/>
              <a:gd name="connsiteX134" fmla="*/ 515024 w 12192000"/>
              <a:gd name="connsiteY134" fmla="*/ 2179258 h 2237474"/>
              <a:gd name="connsiteX135" fmla="*/ 413835 w 12192000"/>
              <a:gd name="connsiteY135" fmla="*/ 2156783 h 2237474"/>
              <a:gd name="connsiteX136" fmla="*/ 376513 w 12192000"/>
              <a:gd name="connsiteY136" fmla="*/ 2154014 h 2237474"/>
              <a:gd name="connsiteX137" fmla="*/ 273386 w 12192000"/>
              <a:gd name="connsiteY137" fmla="*/ 2142551 h 2237474"/>
              <a:gd name="connsiteX138" fmla="*/ 169207 w 12192000"/>
              <a:gd name="connsiteY138" fmla="*/ 2128100 h 2237474"/>
              <a:gd name="connsiteX139" fmla="*/ 77641 w 12192000"/>
              <a:gd name="connsiteY139" fmla="*/ 2126835 h 2237474"/>
              <a:gd name="connsiteX140" fmla="*/ 37645 w 12192000"/>
              <a:gd name="connsiteY140" fmla="*/ 2115401 h 2237474"/>
              <a:gd name="connsiteX141" fmla="*/ 4572 w 12192000"/>
              <a:gd name="connsiteY141" fmla="*/ 2111091 h 2237474"/>
              <a:gd name="connsiteX142" fmla="*/ 0 w 12192000"/>
              <a:gd name="connsiteY142" fmla="*/ 2110468 h 2237474"/>
              <a:gd name="connsiteX143" fmla="*/ 0 w 12192000"/>
              <a:gd name="connsiteY143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181033 w 12192000"/>
              <a:gd name="connsiteY28" fmla="*/ 1037921 h 2237474"/>
              <a:gd name="connsiteX29" fmla="*/ 9155969 w 12192000"/>
              <a:gd name="connsiteY29" fmla="*/ 1046804 h 2237474"/>
              <a:gd name="connsiteX30" fmla="*/ 9133985 w 12192000"/>
              <a:gd name="connsiteY30" fmla="*/ 1046450 h 2237474"/>
              <a:gd name="connsiteX31" fmla="*/ 9003462 w 12192000"/>
              <a:gd name="connsiteY31" fmla="*/ 1042406 h 2237474"/>
              <a:gd name="connsiteX32" fmla="*/ 8968445 w 12192000"/>
              <a:gd name="connsiteY32" fmla="*/ 1052169 h 2237474"/>
              <a:gd name="connsiteX33" fmla="*/ 8886001 w 12192000"/>
              <a:gd name="connsiteY33" fmla="*/ 1067468 h 2237474"/>
              <a:gd name="connsiteX34" fmla="*/ 8838610 w 12192000"/>
              <a:gd name="connsiteY34" fmla="*/ 1075091 h 2237474"/>
              <a:gd name="connsiteX35" fmla="*/ 8750383 w 12192000"/>
              <a:gd name="connsiteY35" fmla="*/ 1097387 h 2237474"/>
              <a:gd name="connsiteX36" fmla="*/ 8665605 w 12192000"/>
              <a:gd name="connsiteY36" fmla="*/ 1110791 h 2237474"/>
              <a:gd name="connsiteX37" fmla="*/ 8584946 w 12192000"/>
              <a:gd name="connsiteY37" fmla="*/ 1135226 h 2237474"/>
              <a:gd name="connsiteX38" fmla="*/ 8419755 w 12192000"/>
              <a:gd name="connsiteY38" fmla="*/ 1216260 h 2237474"/>
              <a:gd name="connsiteX39" fmla="*/ 8411626 w 12192000"/>
              <a:gd name="connsiteY39" fmla="*/ 1214397 h 2237474"/>
              <a:gd name="connsiteX40" fmla="*/ 8363469 w 12192000"/>
              <a:gd name="connsiteY40" fmla="*/ 1246658 h 2237474"/>
              <a:gd name="connsiteX41" fmla="*/ 8275497 w 12192000"/>
              <a:gd name="connsiteY41" fmla="*/ 1264396 h 2237474"/>
              <a:gd name="connsiteX42" fmla="*/ 8074238 w 12192000"/>
              <a:gd name="connsiteY42" fmla="*/ 1301895 h 2237474"/>
              <a:gd name="connsiteX43" fmla="*/ 7942099 w 12192000"/>
              <a:gd name="connsiteY43" fmla="*/ 1336332 h 2237474"/>
              <a:gd name="connsiteX44" fmla="*/ 7902328 w 12192000"/>
              <a:gd name="connsiteY44" fmla="*/ 1345865 h 2237474"/>
              <a:gd name="connsiteX45" fmla="*/ 7840612 w 12192000"/>
              <a:gd name="connsiteY45" fmla="*/ 1369373 h 2237474"/>
              <a:gd name="connsiteX46" fmla="*/ 7786819 w 12192000"/>
              <a:gd name="connsiteY46" fmla="*/ 1378970 h 2237474"/>
              <a:gd name="connsiteX47" fmla="*/ 7548172 w 12192000"/>
              <a:gd name="connsiteY47" fmla="*/ 1417460 h 2237474"/>
              <a:gd name="connsiteX48" fmla="*/ 7483437 w 12192000"/>
              <a:gd name="connsiteY48" fmla="*/ 1478152 h 2237474"/>
              <a:gd name="connsiteX49" fmla="*/ 7377870 w 12192000"/>
              <a:gd name="connsiteY49" fmla="*/ 1523319 h 2237474"/>
              <a:gd name="connsiteX50" fmla="*/ 7230737 w 12192000"/>
              <a:gd name="connsiteY50" fmla="*/ 1562633 h 2237474"/>
              <a:gd name="connsiteX51" fmla="*/ 7224458 w 12192000"/>
              <a:gd name="connsiteY51" fmla="*/ 1573008 h 2237474"/>
              <a:gd name="connsiteX52" fmla="*/ 7183121 w 12192000"/>
              <a:gd name="connsiteY52" fmla="*/ 1595162 h 2237474"/>
              <a:gd name="connsiteX53" fmla="*/ 7164601 w 12192000"/>
              <a:gd name="connsiteY53" fmla="*/ 1606490 h 2237474"/>
              <a:gd name="connsiteX54" fmla="*/ 6900177 w 12192000"/>
              <a:gd name="connsiteY54" fmla="*/ 1636016 h 2237474"/>
              <a:gd name="connsiteX55" fmla="*/ 6795372 w 12192000"/>
              <a:gd name="connsiteY55" fmla="*/ 1644845 h 2237474"/>
              <a:gd name="connsiteX56" fmla="*/ 6692251 w 12192000"/>
              <a:gd name="connsiteY56" fmla="*/ 1656357 h 2237474"/>
              <a:gd name="connsiteX57" fmla="*/ 6655235 w 12192000"/>
              <a:gd name="connsiteY57" fmla="*/ 1661869 h 2237474"/>
              <a:gd name="connsiteX58" fmla="*/ 6554894 w 12192000"/>
              <a:gd name="connsiteY58" fmla="*/ 1664428 h 2237474"/>
              <a:gd name="connsiteX59" fmla="*/ 6516595 w 12192000"/>
              <a:gd name="connsiteY59" fmla="*/ 1667475 h 2237474"/>
              <a:gd name="connsiteX60" fmla="*/ 6508541 w 12192000"/>
              <a:gd name="connsiteY60" fmla="*/ 1668757 h 2237474"/>
              <a:gd name="connsiteX61" fmla="*/ 6471012 w 12192000"/>
              <a:gd name="connsiteY61" fmla="*/ 1678604 h 2237474"/>
              <a:gd name="connsiteX62" fmla="*/ 6364035 w 12192000"/>
              <a:gd name="connsiteY62" fmla="*/ 1667683 h 2237474"/>
              <a:gd name="connsiteX63" fmla="*/ 6280959 w 12192000"/>
              <a:gd name="connsiteY63" fmla="*/ 1689329 h 2237474"/>
              <a:gd name="connsiteX64" fmla="*/ 6243319 w 12192000"/>
              <a:gd name="connsiteY64" fmla="*/ 1695560 h 2237474"/>
              <a:gd name="connsiteX65" fmla="*/ 6098321 w 12192000"/>
              <a:gd name="connsiteY65" fmla="*/ 1721646 h 2237474"/>
              <a:gd name="connsiteX66" fmla="*/ 5880652 w 12192000"/>
              <a:gd name="connsiteY66" fmla="*/ 1779643 h 2237474"/>
              <a:gd name="connsiteX67" fmla="*/ 5785959 w 12192000"/>
              <a:gd name="connsiteY67" fmla="*/ 1775307 h 2237474"/>
              <a:gd name="connsiteX68" fmla="*/ 5643534 w 12192000"/>
              <a:gd name="connsiteY68" fmla="*/ 1802919 h 2237474"/>
              <a:gd name="connsiteX69" fmla="*/ 5518799 w 12192000"/>
              <a:gd name="connsiteY69" fmla="*/ 1818312 h 2237474"/>
              <a:gd name="connsiteX70" fmla="*/ 5505014 w 12192000"/>
              <a:gd name="connsiteY70" fmla="*/ 1819259 h 2237474"/>
              <a:gd name="connsiteX71" fmla="*/ 5453307 w 12192000"/>
              <a:gd name="connsiteY71" fmla="*/ 1815450 h 2237474"/>
              <a:gd name="connsiteX72" fmla="*/ 5221533 w 12192000"/>
              <a:gd name="connsiteY72" fmla="*/ 1846950 h 2237474"/>
              <a:gd name="connsiteX73" fmla="*/ 5149802 w 12192000"/>
              <a:gd name="connsiteY73" fmla="*/ 1844846 h 2237474"/>
              <a:gd name="connsiteX74" fmla="*/ 5114927 w 12192000"/>
              <a:gd name="connsiteY74" fmla="*/ 1847827 h 2237474"/>
              <a:gd name="connsiteX75" fmla="*/ 5108970 w 12192000"/>
              <a:gd name="connsiteY75" fmla="*/ 1847935 h 2237474"/>
              <a:gd name="connsiteX76" fmla="*/ 5067961 w 12192000"/>
              <a:gd name="connsiteY76" fmla="*/ 1845917 h 2237474"/>
              <a:gd name="connsiteX77" fmla="*/ 5007075 w 12192000"/>
              <a:gd name="connsiteY77" fmla="*/ 1838626 h 2237474"/>
              <a:gd name="connsiteX78" fmla="*/ 4944087 w 12192000"/>
              <a:gd name="connsiteY78" fmla="*/ 1823332 h 2237474"/>
              <a:gd name="connsiteX79" fmla="*/ 4907662 w 12192000"/>
              <a:gd name="connsiteY79" fmla="*/ 1816900 h 2237474"/>
              <a:gd name="connsiteX80" fmla="*/ 4882386 w 12192000"/>
              <a:gd name="connsiteY80" fmla="*/ 1809844 h 2237474"/>
              <a:gd name="connsiteX81" fmla="*/ 4811440 w 12192000"/>
              <a:gd name="connsiteY81" fmla="*/ 1804655 h 2237474"/>
              <a:gd name="connsiteX82" fmla="*/ 4691075 w 12192000"/>
              <a:gd name="connsiteY82" fmla="*/ 1801389 h 2237474"/>
              <a:gd name="connsiteX83" fmla="*/ 4640313 w 12192000"/>
              <a:gd name="connsiteY83" fmla="*/ 1784307 h 2237474"/>
              <a:gd name="connsiteX84" fmla="*/ 4536503 w 12192000"/>
              <a:gd name="connsiteY84" fmla="*/ 1785334 h 2237474"/>
              <a:gd name="connsiteX85" fmla="*/ 4513724 w 12192000"/>
              <a:gd name="connsiteY85" fmla="*/ 1791996 h 2237474"/>
              <a:gd name="connsiteX86" fmla="*/ 4459810 w 12192000"/>
              <a:gd name="connsiteY86" fmla="*/ 1797886 h 2237474"/>
              <a:gd name="connsiteX87" fmla="*/ 4379064 w 12192000"/>
              <a:gd name="connsiteY87" fmla="*/ 1817177 h 2237474"/>
              <a:gd name="connsiteX88" fmla="*/ 4290981 w 12192000"/>
              <a:gd name="connsiteY88" fmla="*/ 1839677 h 2237474"/>
              <a:gd name="connsiteX89" fmla="*/ 4238372 w 12192000"/>
              <a:gd name="connsiteY89" fmla="*/ 1851480 h 2237474"/>
              <a:gd name="connsiteX90" fmla="*/ 4232517 w 12192000"/>
              <a:gd name="connsiteY90" fmla="*/ 1852567 h 2237474"/>
              <a:gd name="connsiteX91" fmla="*/ 4191732 w 12192000"/>
              <a:gd name="connsiteY91" fmla="*/ 1857328 h 2237474"/>
              <a:gd name="connsiteX92" fmla="*/ 4065532 w 12192000"/>
              <a:gd name="connsiteY92" fmla="*/ 1855477 h 2237474"/>
              <a:gd name="connsiteX93" fmla="*/ 4028460 w 12192000"/>
              <a:gd name="connsiteY93" fmla="*/ 1855137 h 2237474"/>
              <a:gd name="connsiteX94" fmla="*/ 4002267 w 12192000"/>
              <a:gd name="connsiteY94" fmla="*/ 1852352 h 2237474"/>
              <a:gd name="connsiteX95" fmla="*/ 3931396 w 12192000"/>
              <a:gd name="connsiteY95" fmla="*/ 1858915 h 2237474"/>
              <a:gd name="connsiteX96" fmla="*/ 3812162 w 12192000"/>
              <a:gd name="connsiteY96" fmla="*/ 1875501 h 2237474"/>
              <a:gd name="connsiteX97" fmla="*/ 3758105 w 12192000"/>
              <a:gd name="connsiteY97" fmla="*/ 1871856 h 2237474"/>
              <a:gd name="connsiteX98" fmla="*/ 3715896 w 12192000"/>
              <a:gd name="connsiteY98" fmla="*/ 1881552 h 2237474"/>
              <a:gd name="connsiteX99" fmla="*/ 3567259 w 12192000"/>
              <a:gd name="connsiteY99" fmla="*/ 1893482 h 2237474"/>
              <a:gd name="connsiteX100" fmla="*/ 3405770 w 12192000"/>
              <a:gd name="connsiteY100" fmla="*/ 1904591 h 2237474"/>
              <a:gd name="connsiteX101" fmla="*/ 3280097 w 12192000"/>
              <a:gd name="connsiteY101" fmla="*/ 1919610 h 2237474"/>
              <a:gd name="connsiteX102" fmla="*/ 3009910 w 12192000"/>
              <a:gd name="connsiteY102" fmla="*/ 1957866 h 2237474"/>
              <a:gd name="connsiteX103" fmla="*/ 2995934 w 12192000"/>
              <a:gd name="connsiteY103" fmla="*/ 1967085 h 2237474"/>
              <a:gd name="connsiteX104" fmla="*/ 2942858 w 12192000"/>
              <a:gd name="connsiteY104" fmla="*/ 1981367 h 2237474"/>
              <a:gd name="connsiteX105" fmla="*/ 2875436 w 12192000"/>
              <a:gd name="connsiteY105" fmla="*/ 1996977 h 2237474"/>
              <a:gd name="connsiteX106" fmla="*/ 2874892 w 12192000"/>
              <a:gd name="connsiteY106" fmla="*/ 1996085 h 2237474"/>
              <a:gd name="connsiteX107" fmla="*/ 2843662 w 12192000"/>
              <a:gd name="connsiteY107" fmla="*/ 1992498 h 2237474"/>
              <a:gd name="connsiteX108" fmla="*/ 2718916 w 12192000"/>
              <a:gd name="connsiteY108" fmla="*/ 1990867 h 2237474"/>
              <a:gd name="connsiteX109" fmla="*/ 2713522 w 12192000"/>
              <a:gd name="connsiteY109" fmla="*/ 1990173 h 2237474"/>
              <a:gd name="connsiteX110" fmla="*/ 2476147 w 12192000"/>
              <a:gd name="connsiteY110" fmla="*/ 1998305 h 2237474"/>
              <a:gd name="connsiteX111" fmla="*/ 2373568 w 12192000"/>
              <a:gd name="connsiteY111" fmla="*/ 2003219 h 2237474"/>
              <a:gd name="connsiteX112" fmla="*/ 2287219 w 12192000"/>
              <a:gd name="connsiteY112" fmla="*/ 1998750 h 2237474"/>
              <a:gd name="connsiteX113" fmla="*/ 2243069 w 12192000"/>
              <a:gd name="connsiteY113" fmla="*/ 2005321 h 2237474"/>
              <a:gd name="connsiteX114" fmla="*/ 2164831 w 12192000"/>
              <a:gd name="connsiteY114" fmla="*/ 2010143 h 2237474"/>
              <a:gd name="connsiteX115" fmla="*/ 2085228 w 12192000"/>
              <a:gd name="connsiteY115" fmla="*/ 2046431 h 2237474"/>
              <a:gd name="connsiteX116" fmla="*/ 2058061 w 12192000"/>
              <a:gd name="connsiteY116" fmla="*/ 2047942 h 2237474"/>
              <a:gd name="connsiteX117" fmla="*/ 2042244 w 12192000"/>
              <a:gd name="connsiteY117" fmla="*/ 2055560 h 2237474"/>
              <a:gd name="connsiteX118" fmla="*/ 1877728 w 12192000"/>
              <a:gd name="connsiteY118" fmla="*/ 2101004 h 2237474"/>
              <a:gd name="connsiteX119" fmla="*/ 1759056 w 12192000"/>
              <a:gd name="connsiteY119" fmla="*/ 2125608 h 2237474"/>
              <a:gd name="connsiteX120" fmla="*/ 1637948 w 12192000"/>
              <a:gd name="connsiteY120" fmla="*/ 2172597 h 2237474"/>
              <a:gd name="connsiteX121" fmla="*/ 1434549 w 12192000"/>
              <a:gd name="connsiteY121" fmla="*/ 2234522 h 2237474"/>
              <a:gd name="connsiteX122" fmla="*/ 1398481 w 12192000"/>
              <a:gd name="connsiteY122" fmla="*/ 2237074 h 2237474"/>
              <a:gd name="connsiteX123" fmla="*/ 1398407 w 12192000"/>
              <a:gd name="connsiteY123" fmla="*/ 2237095 h 2237474"/>
              <a:gd name="connsiteX124" fmla="*/ 1370962 w 12192000"/>
              <a:gd name="connsiteY124" fmla="*/ 2237474 h 2237474"/>
              <a:gd name="connsiteX125" fmla="*/ 1356367 w 12192000"/>
              <a:gd name="connsiteY125" fmla="*/ 2235089 h 2237474"/>
              <a:gd name="connsiteX126" fmla="*/ 1279765 w 12192000"/>
              <a:gd name="connsiteY126" fmla="*/ 2229639 h 2237474"/>
              <a:gd name="connsiteX127" fmla="*/ 1195347 w 12192000"/>
              <a:gd name="connsiteY127" fmla="*/ 2212354 h 2237474"/>
              <a:gd name="connsiteX128" fmla="*/ 970251 w 12192000"/>
              <a:gd name="connsiteY128" fmla="*/ 2221029 h 2237474"/>
              <a:gd name="connsiteX129" fmla="*/ 812914 w 12192000"/>
              <a:gd name="connsiteY129" fmla="*/ 2210095 h 2237474"/>
              <a:gd name="connsiteX130" fmla="*/ 776382 w 12192000"/>
              <a:gd name="connsiteY130" fmla="*/ 2204512 h 2237474"/>
              <a:gd name="connsiteX131" fmla="*/ 597225 w 12192000"/>
              <a:gd name="connsiteY131" fmla="*/ 2180999 h 2237474"/>
              <a:gd name="connsiteX132" fmla="*/ 520671 w 12192000"/>
              <a:gd name="connsiteY132" fmla="*/ 2180980 h 2237474"/>
              <a:gd name="connsiteX133" fmla="*/ 515024 w 12192000"/>
              <a:gd name="connsiteY133" fmla="*/ 2179258 h 2237474"/>
              <a:gd name="connsiteX134" fmla="*/ 413835 w 12192000"/>
              <a:gd name="connsiteY134" fmla="*/ 2156783 h 2237474"/>
              <a:gd name="connsiteX135" fmla="*/ 376513 w 12192000"/>
              <a:gd name="connsiteY135" fmla="*/ 2154014 h 2237474"/>
              <a:gd name="connsiteX136" fmla="*/ 273386 w 12192000"/>
              <a:gd name="connsiteY136" fmla="*/ 2142551 h 2237474"/>
              <a:gd name="connsiteX137" fmla="*/ 169207 w 12192000"/>
              <a:gd name="connsiteY137" fmla="*/ 2128100 h 2237474"/>
              <a:gd name="connsiteX138" fmla="*/ 77641 w 12192000"/>
              <a:gd name="connsiteY138" fmla="*/ 2126835 h 2237474"/>
              <a:gd name="connsiteX139" fmla="*/ 37645 w 12192000"/>
              <a:gd name="connsiteY139" fmla="*/ 2115401 h 2237474"/>
              <a:gd name="connsiteX140" fmla="*/ 4572 w 12192000"/>
              <a:gd name="connsiteY140" fmla="*/ 2111091 h 2237474"/>
              <a:gd name="connsiteX141" fmla="*/ 0 w 12192000"/>
              <a:gd name="connsiteY141" fmla="*/ 2110468 h 2237474"/>
              <a:gd name="connsiteX142" fmla="*/ 0 w 12192000"/>
              <a:gd name="connsiteY14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047364 w 12192000"/>
              <a:gd name="connsiteY4" fmla="*/ 749662 h 2237474"/>
              <a:gd name="connsiteX5" fmla="*/ 11890686 w 12192000"/>
              <a:gd name="connsiteY5" fmla="*/ 732766 h 2237474"/>
              <a:gd name="connsiteX6" fmla="*/ 11820512 w 12192000"/>
              <a:gd name="connsiteY6" fmla="*/ 745392 h 2237474"/>
              <a:gd name="connsiteX7" fmla="*/ 11649954 w 12192000"/>
              <a:gd name="connsiteY7" fmla="*/ 749628 h 2237474"/>
              <a:gd name="connsiteX8" fmla="*/ 11560424 w 12192000"/>
              <a:gd name="connsiteY8" fmla="*/ 748017 h 2237474"/>
              <a:gd name="connsiteX9" fmla="*/ 11358455 w 12192000"/>
              <a:gd name="connsiteY9" fmla="*/ 747593 h 2237474"/>
              <a:gd name="connsiteX10" fmla="*/ 11165209 w 12192000"/>
              <a:gd name="connsiteY10" fmla="*/ 748852 h 2237474"/>
              <a:gd name="connsiteX11" fmla="*/ 11058755 w 12192000"/>
              <a:gd name="connsiteY11" fmla="*/ 749617 h 2237474"/>
              <a:gd name="connsiteX12" fmla="*/ 10846594 w 12192000"/>
              <a:gd name="connsiteY12" fmla="*/ 765069 h 2237474"/>
              <a:gd name="connsiteX13" fmla="*/ 10739478 w 12192000"/>
              <a:gd name="connsiteY13" fmla="*/ 776841 h 2237474"/>
              <a:gd name="connsiteX14" fmla="*/ 10458762 w 12192000"/>
              <a:gd name="connsiteY14" fmla="*/ 755400 h 2237474"/>
              <a:gd name="connsiteX15" fmla="*/ 10211200 w 12192000"/>
              <a:gd name="connsiteY15" fmla="*/ 767513 h 2237474"/>
              <a:gd name="connsiteX16" fmla="*/ 10167995 w 12192000"/>
              <a:gd name="connsiteY16" fmla="*/ 760843 h 2237474"/>
              <a:gd name="connsiteX17" fmla="*/ 9997044 w 12192000"/>
              <a:gd name="connsiteY17" fmla="*/ 780129 h 2237474"/>
              <a:gd name="connsiteX18" fmla="*/ 9943887 w 12192000"/>
              <a:gd name="connsiteY18" fmla="*/ 804141 h 2237474"/>
              <a:gd name="connsiteX19" fmla="*/ 9918248 w 12192000"/>
              <a:gd name="connsiteY19" fmla="*/ 816628 h 2237474"/>
              <a:gd name="connsiteX20" fmla="*/ 9767091 w 12192000"/>
              <a:gd name="connsiteY20" fmla="*/ 870550 h 2237474"/>
              <a:gd name="connsiteX21" fmla="*/ 9683005 w 12192000"/>
              <a:gd name="connsiteY21" fmla="*/ 894128 h 2237474"/>
              <a:gd name="connsiteX22" fmla="*/ 9594438 w 12192000"/>
              <a:gd name="connsiteY22" fmla="*/ 919051 h 2237474"/>
              <a:gd name="connsiteX23" fmla="*/ 9544189 w 12192000"/>
              <a:gd name="connsiteY23" fmla="*/ 938966 h 2237474"/>
              <a:gd name="connsiteX24" fmla="*/ 9500499 w 12192000"/>
              <a:gd name="connsiteY24" fmla="*/ 954680 h 2237474"/>
              <a:gd name="connsiteX25" fmla="*/ 9410017 w 12192000"/>
              <a:gd name="connsiteY25" fmla="*/ 993931 h 2237474"/>
              <a:gd name="connsiteX26" fmla="*/ 9392919 w 12192000"/>
              <a:gd name="connsiteY26" fmla="*/ 994656 h 2237474"/>
              <a:gd name="connsiteX27" fmla="*/ 9268019 w 12192000"/>
              <a:gd name="connsiteY27" fmla="*/ 1007442 h 2237474"/>
              <a:gd name="connsiteX28" fmla="*/ 9188177 w 12192000"/>
              <a:gd name="connsiteY28" fmla="*/ 1035474 h 2237474"/>
              <a:gd name="connsiteX29" fmla="*/ 9155969 w 12192000"/>
              <a:gd name="connsiteY29" fmla="*/ 1046804 h 2237474"/>
              <a:gd name="connsiteX30" fmla="*/ 9133985 w 12192000"/>
              <a:gd name="connsiteY30" fmla="*/ 1046450 h 2237474"/>
              <a:gd name="connsiteX31" fmla="*/ 9003462 w 12192000"/>
              <a:gd name="connsiteY31" fmla="*/ 1042406 h 2237474"/>
              <a:gd name="connsiteX32" fmla="*/ 8968445 w 12192000"/>
              <a:gd name="connsiteY32" fmla="*/ 1052169 h 2237474"/>
              <a:gd name="connsiteX33" fmla="*/ 8886001 w 12192000"/>
              <a:gd name="connsiteY33" fmla="*/ 1067468 h 2237474"/>
              <a:gd name="connsiteX34" fmla="*/ 8838610 w 12192000"/>
              <a:gd name="connsiteY34" fmla="*/ 1075091 h 2237474"/>
              <a:gd name="connsiteX35" fmla="*/ 8750383 w 12192000"/>
              <a:gd name="connsiteY35" fmla="*/ 1097387 h 2237474"/>
              <a:gd name="connsiteX36" fmla="*/ 8665605 w 12192000"/>
              <a:gd name="connsiteY36" fmla="*/ 1110791 h 2237474"/>
              <a:gd name="connsiteX37" fmla="*/ 8584946 w 12192000"/>
              <a:gd name="connsiteY37" fmla="*/ 1135226 h 2237474"/>
              <a:gd name="connsiteX38" fmla="*/ 8419755 w 12192000"/>
              <a:gd name="connsiteY38" fmla="*/ 1216260 h 2237474"/>
              <a:gd name="connsiteX39" fmla="*/ 8411626 w 12192000"/>
              <a:gd name="connsiteY39" fmla="*/ 1214397 h 2237474"/>
              <a:gd name="connsiteX40" fmla="*/ 8363469 w 12192000"/>
              <a:gd name="connsiteY40" fmla="*/ 1246658 h 2237474"/>
              <a:gd name="connsiteX41" fmla="*/ 8275497 w 12192000"/>
              <a:gd name="connsiteY41" fmla="*/ 1264396 h 2237474"/>
              <a:gd name="connsiteX42" fmla="*/ 8074238 w 12192000"/>
              <a:gd name="connsiteY42" fmla="*/ 1301895 h 2237474"/>
              <a:gd name="connsiteX43" fmla="*/ 7942099 w 12192000"/>
              <a:gd name="connsiteY43" fmla="*/ 1336332 h 2237474"/>
              <a:gd name="connsiteX44" fmla="*/ 7902328 w 12192000"/>
              <a:gd name="connsiteY44" fmla="*/ 1345865 h 2237474"/>
              <a:gd name="connsiteX45" fmla="*/ 7840612 w 12192000"/>
              <a:gd name="connsiteY45" fmla="*/ 1369373 h 2237474"/>
              <a:gd name="connsiteX46" fmla="*/ 7786819 w 12192000"/>
              <a:gd name="connsiteY46" fmla="*/ 1378970 h 2237474"/>
              <a:gd name="connsiteX47" fmla="*/ 7548172 w 12192000"/>
              <a:gd name="connsiteY47" fmla="*/ 1417460 h 2237474"/>
              <a:gd name="connsiteX48" fmla="*/ 7483437 w 12192000"/>
              <a:gd name="connsiteY48" fmla="*/ 1478152 h 2237474"/>
              <a:gd name="connsiteX49" fmla="*/ 7377870 w 12192000"/>
              <a:gd name="connsiteY49" fmla="*/ 1523319 h 2237474"/>
              <a:gd name="connsiteX50" fmla="*/ 7230737 w 12192000"/>
              <a:gd name="connsiteY50" fmla="*/ 1562633 h 2237474"/>
              <a:gd name="connsiteX51" fmla="*/ 7224458 w 12192000"/>
              <a:gd name="connsiteY51" fmla="*/ 1573008 h 2237474"/>
              <a:gd name="connsiteX52" fmla="*/ 7183121 w 12192000"/>
              <a:gd name="connsiteY52" fmla="*/ 1595162 h 2237474"/>
              <a:gd name="connsiteX53" fmla="*/ 7164601 w 12192000"/>
              <a:gd name="connsiteY53" fmla="*/ 1606490 h 2237474"/>
              <a:gd name="connsiteX54" fmla="*/ 6900177 w 12192000"/>
              <a:gd name="connsiteY54" fmla="*/ 1636016 h 2237474"/>
              <a:gd name="connsiteX55" fmla="*/ 6795372 w 12192000"/>
              <a:gd name="connsiteY55" fmla="*/ 1644845 h 2237474"/>
              <a:gd name="connsiteX56" fmla="*/ 6692251 w 12192000"/>
              <a:gd name="connsiteY56" fmla="*/ 1656357 h 2237474"/>
              <a:gd name="connsiteX57" fmla="*/ 6655235 w 12192000"/>
              <a:gd name="connsiteY57" fmla="*/ 1661869 h 2237474"/>
              <a:gd name="connsiteX58" fmla="*/ 6554894 w 12192000"/>
              <a:gd name="connsiteY58" fmla="*/ 1664428 h 2237474"/>
              <a:gd name="connsiteX59" fmla="*/ 6516595 w 12192000"/>
              <a:gd name="connsiteY59" fmla="*/ 1667475 h 2237474"/>
              <a:gd name="connsiteX60" fmla="*/ 6508541 w 12192000"/>
              <a:gd name="connsiteY60" fmla="*/ 1668757 h 2237474"/>
              <a:gd name="connsiteX61" fmla="*/ 6471012 w 12192000"/>
              <a:gd name="connsiteY61" fmla="*/ 1678604 h 2237474"/>
              <a:gd name="connsiteX62" fmla="*/ 6364035 w 12192000"/>
              <a:gd name="connsiteY62" fmla="*/ 1667683 h 2237474"/>
              <a:gd name="connsiteX63" fmla="*/ 6280959 w 12192000"/>
              <a:gd name="connsiteY63" fmla="*/ 1689329 h 2237474"/>
              <a:gd name="connsiteX64" fmla="*/ 6243319 w 12192000"/>
              <a:gd name="connsiteY64" fmla="*/ 1695560 h 2237474"/>
              <a:gd name="connsiteX65" fmla="*/ 6098321 w 12192000"/>
              <a:gd name="connsiteY65" fmla="*/ 1721646 h 2237474"/>
              <a:gd name="connsiteX66" fmla="*/ 5880652 w 12192000"/>
              <a:gd name="connsiteY66" fmla="*/ 1779643 h 2237474"/>
              <a:gd name="connsiteX67" fmla="*/ 5785959 w 12192000"/>
              <a:gd name="connsiteY67" fmla="*/ 1775307 h 2237474"/>
              <a:gd name="connsiteX68" fmla="*/ 5643534 w 12192000"/>
              <a:gd name="connsiteY68" fmla="*/ 1802919 h 2237474"/>
              <a:gd name="connsiteX69" fmla="*/ 5518799 w 12192000"/>
              <a:gd name="connsiteY69" fmla="*/ 1818312 h 2237474"/>
              <a:gd name="connsiteX70" fmla="*/ 5505014 w 12192000"/>
              <a:gd name="connsiteY70" fmla="*/ 1819259 h 2237474"/>
              <a:gd name="connsiteX71" fmla="*/ 5453307 w 12192000"/>
              <a:gd name="connsiteY71" fmla="*/ 1815450 h 2237474"/>
              <a:gd name="connsiteX72" fmla="*/ 5221533 w 12192000"/>
              <a:gd name="connsiteY72" fmla="*/ 1846950 h 2237474"/>
              <a:gd name="connsiteX73" fmla="*/ 5149802 w 12192000"/>
              <a:gd name="connsiteY73" fmla="*/ 1844846 h 2237474"/>
              <a:gd name="connsiteX74" fmla="*/ 5114927 w 12192000"/>
              <a:gd name="connsiteY74" fmla="*/ 1847827 h 2237474"/>
              <a:gd name="connsiteX75" fmla="*/ 5108970 w 12192000"/>
              <a:gd name="connsiteY75" fmla="*/ 1847935 h 2237474"/>
              <a:gd name="connsiteX76" fmla="*/ 5067961 w 12192000"/>
              <a:gd name="connsiteY76" fmla="*/ 1845917 h 2237474"/>
              <a:gd name="connsiteX77" fmla="*/ 5007075 w 12192000"/>
              <a:gd name="connsiteY77" fmla="*/ 1838626 h 2237474"/>
              <a:gd name="connsiteX78" fmla="*/ 4944087 w 12192000"/>
              <a:gd name="connsiteY78" fmla="*/ 1823332 h 2237474"/>
              <a:gd name="connsiteX79" fmla="*/ 4907662 w 12192000"/>
              <a:gd name="connsiteY79" fmla="*/ 1816900 h 2237474"/>
              <a:gd name="connsiteX80" fmla="*/ 4882386 w 12192000"/>
              <a:gd name="connsiteY80" fmla="*/ 1809844 h 2237474"/>
              <a:gd name="connsiteX81" fmla="*/ 4811440 w 12192000"/>
              <a:gd name="connsiteY81" fmla="*/ 1804655 h 2237474"/>
              <a:gd name="connsiteX82" fmla="*/ 4691075 w 12192000"/>
              <a:gd name="connsiteY82" fmla="*/ 1801389 h 2237474"/>
              <a:gd name="connsiteX83" fmla="*/ 4640313 w 12192000"/>
              <a:gd name="connsiteY83" fmla="*/ 1784307 h 2237474"/>
              <a:gd name="connsiteX84" fmla="*/ 4536503 w 12192000"/>
              <a:gd name="connsiteY84" fmla="*/ 1785334 h 2237474"/>
              <a:gd name="connsiteX85" fmla="*/ 4513724 w 12192000"/>
              <a:gd name="connsiteY85" fmla="*/ 1791996 h 2237474"/>
              <a:gd name="connsiteX86" fmla="*/ 4459810 w 12192000"/>
              <a:gd name="connsiteY86" fmla="*/ 1797886 h 2237474"/>
              <a:gd name="connsiteX87" fmla="*/ 4379064 w 12192000"/>
              <a:gd name="connsiteY87" fmla="*/ 1817177 h 2237474"/>
              <a:gd name="connsiteX88" fmla="*/ 4290981 w 12192000"/>
              <a:gd name="connsiteY88" fmla="*/ 1839677 h 2237474"/>
              <a:gd name="connsiteX89" fmla="*/ 4238372 w 12192000"/>
              <a:gd name="connsiteY89" fmla="*/ 1851480 h 2237474"/>
              <a:gd name="connsiteX90" fmla="*/ 4232517 w 12192000"/>
              <a:gd name="connsiteY90" fmla="*/ 1852567 h 2237474"/>
              <a:gd name="connsiteX91" fmla="*/ 4191732 w 12192000"/>
              <a:gd name="connsiteY91" fmla="*/ 1857328 h 2237474"/>
              <a:gd name="connsiteX92" fmla="*/ 4065532 w 12192000"/>
              <a:gd name="connsiteY92" fmla="*/ 1855477 h 2237474"/>
              <a:gd name="connsiteX93" fmla="*/ 4028460 w 12192000"/>
              <a:gd name="connsiteY93" fmla="*/ 1855137 h 2237474"/>
              <a:gd name="connsiteX94" fmla="*/ 4002267 w 12192000"/>
              <a:gd name="connsiteY94" fmla="*/ 1852352 h 2237474"/>
              <a:gd name="connsiteX95" fmla="*/ 3931396 w 12192000"/>
              <a:gd name="connsiteY95" fmla="*/ 1858915 h 2237474"/>
              <a:gd name="connsiteX96" fmla="*/ 3812162 w 12192000"/>
              <a:gd name="connsiteY96" fmla="*/ 1875501 h 2237474"/>
              <a:gd name="connsiteX97" fmla="*/ 3758105 w 12192000"/>
              <a:gd name="connsiteY97" fmla="*/ 1871856 h 2237474"/>
              <a:gd name="connsiteX98" fmla="*/ 3715896 w 12192000"/>
              <a:gd name="connsiteY98" fmla="*/ 1881552 h 2237474"/>
              <a:gd name="connsiteX99" fmla="*/ 3567259 w 12192000"/>
              <a:gd name="connsiteY99" fmla="*/ 1893482 h 2237474"/>
              <a:gd name="connsiteX100" fmla="*/ 3405770 w 12192000"/>
              <a:gd name="connsiteY100" fmla="*/ 1904591 h 2237474"/>
              <a:gd name="connsiteX101" fmla="*/ 3280097 w 12192000"/>
              <a:gd name="connsiteY101" fmla="*/ 1919610 h 2237474"/>
              <a:gd name="connsiteX102" fmla="*/ 3009910 w 12192000"/>
              <a:gd name="connsiteY102" fmla="*/ 1957866 h 2237474"/>
              <a:gd name="connsiteX103" fmla="*/ 2995934 w 12192000"/>
              <a:gd name="connsiteY103" fmla="*/ 1967085 h 2237474"/>
              <a:gd name="connsiteX104" fmla="*/ 2942858 w 12192000"/>
              <a:gd name="connsiteY104" fmla="*/ 1981367 h 2237474"/>
              <a:gd name="connsiteX105" fmla="*/ 2875436 w 12192000"/>
              <a:gd name="connsiteY105" fmla="*/ 1996977 h 2237474"/>
              <a:gd name="connsiteX106" fmla="*/ 2874892 w 12192000"/>
              <a:gd name="connsiteY106" fmla="*/ 1996085 h 2237474"/>
              <a:gd name="connsiteX107" fmla="*/ 2843662 w 12192000"/>
              <a:gd name="connsiteY107" fmla="*/ 1992498 h 2237474"/>
              <a:gd name="connsiteX108" fmla="*/ 2718916 w 12192000"/>
              <a:gd name="connsiteY108" fmla="*/ 1990867 h 2237474"/>
              <a:gd name="connsiteX109" fmla="*/ 2713522 w 12192000"/>
              <a:gd name="connsiteY109" fmla="*/ 1990173 h 2237474"/>
              <a:gd name="connsiteX110" fmla="*/ 2476147 w 12192000"/>
              <a:gd name="connsiteY110" fmla="*/ 1998305 h 2237474"/>
              <a:gd name="connsiteX111" fmla="*/ 2373568 w 12192000"/>
              <a:gd name="connsiteY111" fmla="*/ 2003219 h 2237474"/>
              <a:gd name="connsiteX112" fmla="*/ 2287219 w 12192000"/>
              <a:gd name="connsiteY112" fmla="*/ 1998750 h 2237474"/>
              <a:gd name="connsiteX113" fmla="*/ 2243069 w 12192000"/>
              <a:gd name="connsiteY113" fmla="*/ 2005321 h 2237474"/>
              <a:gd name="connsiteX114" fmla="*/ 2164831 w 12192000"/>
              <a:gd name="connsiteY114" fmla="*/ 2010143 h 2237474"/>
              <a:gd name="connsiteX115" fmla="*/ 2085228 w 12192000"/>
              <a:gd name="connsiteY115" fmla="*/ 2046431 h 2237474"/>
              <a:gd name="connsiteX116" fmla="*/ 2058061 w 12192000"/>
              <a:gd name="connsiteY116" fmla="*/ 2047942 h 2237474"/>
              <a:gd name="connsiteX117" fmla="*/ 2042244 w 12192000"/>
              <a:gd name="connsiteY117" fmla="*/ 2055560 h 2237474"/>
              <a:gd name="connsiteX118" fmla="*/ 1877728 w 12192000"/>
              <a:gd name="connsiteY118" fmla="*/ 2101004 h 2237474"/>
              <a:gd name="connsiteX119" fmla="*/ 1759056 w 12192000"/>
              <a:gd name="connsiteY119" fmla="*/ 2125608 h 2237474"/>
              <a:gd name="connsiteX120" fmla="*/ 1637948 w 12192000"/>
              <a:gd name="connsiteY120" fmla="*/ 2172597 h 2237474"/>
              <a:gd name="connsiteX121" fmla="*/ 1434549 w 12192000"/>
              <a:gd name="connsiteY121" fmla="*/ 2234522 h 2237474"/>
              <a:gd name="connsiteX122" fmla="*/ 1398481 w 12192000"/>
              <a:gd name="connsiteY122" fmla="*/ 2237074 h 2237474"/>
              <a:gd name="connsiteX123" fmla="*/ 1398407 w 12192000"/>
              <a:gd name="connsiteY123" fmla="*/ 2237095 h 2237474"/>
              <a:gd name="connsiteX124" fmla="*/ 1370962 w 12192000"/>
              <a:gd name="connsiteY124" fmla="*/ 2237474 h 2237474"/>
              <a:gd name="connsiteX125" fmla="*/ 1356367 w 12192000"/>
              <a:gd name="connsiteY125" fmla="*/ 2235089 h 2237474"/>
              <a:gd name="connsiteX126" fmla="*/ 1279765 w 12192000"/>
              <a:gd name="connsiteY126" fmla="*/ 2229639 h 2237474"/>
              <a:gd name="connsiteX127" fmla="*/ 1195347 w 12192000"/>
              <a:gd name="connsiteY127" fmla="*/ 2212354 h 2237474"/>
              <a:gd name="connsiteX128" fmla="*/ 970251 w 12192000"/>
              <a:gd name="connsiteY128" fmla="*/ 2221029 h 2237474"/>
              <a:gd name="connsiteX129" fmla="*/ 812914 w 12192000"/>
              <a:gd name="connsiteY129" fmla="*/ 2210095 h 2237474"/>
              <a:gd name="connsiteX130" fmla="*/ 776382 w 12192000"/>
              <a:gd name="connsiteY130" fmla="*/ 2204512 h 2237474"/>
              <a:gd name="connsiteX131" fmla="*/ 597225 w 12192000"/>
              <a:gd name="connsiteY131" fmla="*/ 2180999 h 2237474"/>
              <a:gd name="connsiteX132" fmla="*/ 520671 w 12192000"/>
              <a:gd name="connsiteY132" fmla="*/ 2180980 h 2237474"/>
              <a:gd name="connsiteX133" fmla="*/ 515024 w 12192000"/>
              <a:gd name="connsiteY133" fmla="*/ 2179258 h 2237474"/>
              <a:gd name="connsiteX134" fmla="*/ 413835 w 12192000"/>
              <a:gd name="connsiteY134" fmla="*/ 2156783 h 2237474"/>
              <a:gd name="connsiteX135" fmla="*/ 376513 w 12192000"/>
              <a:gd name="connsiteY135" fmla="*/ 2154014 h 2237474"/>
              <a:gd name="connsiteX136" fmla="*/ 273386 w 12192000"/>
              <a:gd name="connsiteY136" fmla="*/ 2142551 h 2237474"/>
              <a:gd name="connsiteX137" fmla="*/ 169207 w 12192000"/>
              <a:gd name="connsiteY137" fmla="*/ 2128100 h 2237474"/>
              <a:gd name="connsiteX138" fmla="*/ 77641 w 12192000"/>
              <a:gd name="connsiteY138" fmla="*/ 2126835 h 2237474"/>
              <a:gd name="connsiteX139" fmla="*/ 37645 w 12192000"/>
              <a:gd name="connsiteY139" fmla="*/ 2115401 h 2237474"/>
              <a:gd name="connsiteX140" fmla="*/ 4572 w 12192000"/>
              <a:gd name="connsiteY140" fmla="*/ 2111091 h 2237474"/>
              <a:gd name="connsiteX141" fmla="*/ 0 w 12192000"/>
              <a:gd name="connsiteY141" fmla="*/ 2110468 h 2237474"/>
              <a:gd name="connsiteX142" fmla="*/ 0 w 12192000"/>
              <a:gd name="connsiteY142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1890686 w 12192000"/>
              <a:gd name="connsiteY4" fmla="*/ 732766 h 2237474"/>
              <a:gd name="connsiteX5" fmla="*/ 11820512 w 12192000"/>
              <a:gd name="connsiteY5" fmla="*/ 745392 h 2237474"/>
              <a:gd name="connsiteX6" fmla="*/ 11649954 w 12192000"/>
              <a:gd name="connsiteY6" fmla="*/ 749628 h 2237474"/>
              <a:gd name="connsiteX7" fmla="*/ 11560424 w 12192000"/>
              <a:gd name="connsiteY7" fmla="*/ 748017 h 2237474"/>
              <a:gd name="connsiteX8" fmla="*/ 11358455 w 12192000"/>
              <a:gd name="connsiteY8" fmla="*/ 747593 h 2237474"/>
              <a:gd name="connsiteX9" fmla="*/ 11165209 w 12192000"/>
              <a:gd name="connsiteY9" fmla="*/ 748852 h 2237474"/>
              <a:gd name="connsiteX10" fmla="*/ 11058755 w 12192000"/>
              <a:gd name="connsiteY10" fmla="*/ 749617 h 2237474"/>
              <a:gd name="connsiteX11" fmla="*/ 10846594 w 12192000"/>
              <a:gd name="connsiteY11" fmla="*/ 765069 h 2237474"/>
              <a:gd name="connsiteX12" fmla="*/ 10739478 w 12192000"/>
              <a:gd name="connsiteY12" fmla="*/ 776841 h 2237474"/>
              <a:gd name="connsiteX13" fmla="*/ 10458762 w 12192000"/>
              <a:gd name="connsiteY13" fmla="*/ 755400 h 2237474"/>
              <a:gd name="connsiteX14" fmla="*/ 10211200 w 12192000"/>
              <a:gd name="connsiteY14" fmla="*/ 767513 h 2237474"/>
              <a:gd name="connsiteX15" fmla="*/ 10167995 w 12192000"/>
              <a:gd name="connsiteY15" fmla="*/ 760843 h 2237474"/>
              <a:gd name="connsiteX16" fmla="*/ 9997044 w 12192000"/>
              <a:gd name="connsiteY16" fmla="*/ 780129 h 2237474"/>
              <a:gd name="connsiteX17" fmla="*/ 9943887 w 12192000"/>
              <a:gd name="connsiteY17" fmla="*/ 804141 h 2237474"/>
              <a:gd name="connsiteX18" fmla="*/ 9918248 w 12192000"/>
              <a:gd name="connsiteY18" fmla="*/ 816628 h 2237474"/>
              <a:gd name="connsiteX19" fmla="*/ 9767091 w 12192000"/>
              <a:gd name="connsiteY19" fmla="*/ 870550 h 2237474"/>
              <a:gd name="connsiteX20" fmla="*/ 9683005 w 12192000"/>
              <a:gd name="connsiteY20" fmla="*/ 894128 h 2237474"/>
              <a:gd name="connsiteX21" fmla="*/ 9594438 w 12192000"/>
              <a:gd name="connsiteY21" fmla="*/ 919051 h 2237474"/>
              <a:gd name="connsiteX22" fmla="*/ 9544189 w 12192000"/>
              <a:gd name="connsiteY22" fmla="*/ 938966 h 2237474"/>
              <a:gd name="connsiteX23" fmla="*/ 9500499 w 12192000"/>
              <a:gd name="connsiteY23" fmla="*/ 954680 h 2237474"/>
              <a:gd name="connsiteX24" fmla="*/ 9410017 w 12192000"/>
              <a:gd name="connsiteY24" fmla="*/ 993931 h 2237474"/>
              <a:gd name="connsiteX25" fmla="*/ 9392919 w 12192000"/>
              <a:gd name="connsiteY25" fmla="*/ 994656 h 2237474"/>
              <a:gd name="connsiteX26" fmla="*/ 9268019 w 12192000"/>
              <a:gd name="connsiteY26" fmla="*/ 1007442 h 2237474"/>
              <a:gd name="connsiteX27" fmla="*/ 9188177 w 12192000"/>
              <a:gd name="connsiteY27" fmla="*/ 1035474 h 2237474"/>
              <a:gd name="connsiteX28" fmla="*/ 9155969 w 12192000"/>
              <a:gd name="connsiteY28" fmla="*/ 1046804 h 2237474"/>
              <a:gd name="connsiteX29" fmla="*/ 9133985 w 12192000"/>
              <a:gd name="connsiteY29" fmla="*/ 1046450 h 2237474"/>
              <a:gd name="connsiteX30" fmla="*/ 9003462 w 12192000"/>
              <a:gd name="connsiteY30" fmla="*/ 1042406 h 2237474"/>
              <a:gd name="connsiteX31" fmla="*/ 8968445 w 12192000"/>
              <a:gd name="connsiteY31" fmla="*/ 1052169 h 2237474"/>
              <a:gd name="connsiteX32" fmla="*/ 8886001 w 12192000"/>
              <a:gd name="connsiteY32" fmla="*/ 1067468 h 2237474"/>
              <a:gd name="connsiteX33" fmla="*/ 8838610 w 12192000"/>
              <a:gd name="connsiteY33" fmla="*/ 1075091 h 2237474"/>
              <a:gd name="connsiteX34" fmla="*/ 8750383 w 12192000"/>
              <a:gd name="connsiteY34" fmla="*/ 1097387 h 2237474"/>
              <a:gd name="connsiteX35" fmla="*/ 8665605 w 12192000"/>
              <a:gd name="connsiteY35" fmla="*/ 1110791 h 2237474"/>
              <a:gd name="connsiteX36" fmla="*/ 8584946 w 12192000"/>
              <a:gd name="connsiteY36" fmla="*/ 1135226 h 2237474"/>
              <a:gd name="connsiteX37" fmla="*/ 8419755 w 12192000"/>
              <a:gd name="connsiteY37" fmla="*/ 1216260 h 2237474"/>
              <a:gd name="connsiteX38" fmla="*/ 8411626 w 12192000"/>
              <a:gd name="connsiteY38" fmla="*/ 1214397 h 2237474"/>
              <a:gd name="connsiteX39" fmla="*/ 8363469 w 12192000"/>
              <a:gd name="connsiteY39" fmla="*/ 1246658 h 2237474"/>
              <a:gd name="connsiteX40" fmla="*/ 8275497 w 12192000"/>
              <a:gd name="connsiteY40" fmla="*/ 1264396 h 2237474"/>
              <a:gd name="connsiteX41" fmla="*/ 8074238 w 12192000"/>
              <a:gd name="connsiteY41" fmla="*/ 1301895 h 2237474"/>
              <a:gd name="connsiteX42" fmla="*/ 7942099 w 12192000"/>
              <a:gd name="connsiteY42" fmla="*/ 1336332 h 2237474"/>
              <a:gd name="connsiteX43" fmla="*/ 7902328 w 12192000"/>
              <a:gd name="connsiteY43" fmla="*/ 1345865 h 2237474"/>
              <a:gd name="connsiteX44" fmla="*/ 7840612 w 12192000"/>
              <a:gd name="connsiteY44" fmla="*/ 1369373 h 2237474"/>
              <a:gd name="connsiteX45" fmla="*/ 7786819 w 12192000"/>
              <a:gd name="connsiteY45" fmla="*/ 1378970 h 2237474"/>
              <a:gd name="connsiteX46" fmla="*/ 7548172 w 12192000"/>
              <a:gd name="connsiteY46" fmla="*/ 1417460 h 2237474"/>
              <a:gd name="connsiteX47" fmla="*/ 7483437 w 12192000"/>
              <a:gd name="connsiteY47" fmla="*/ 1478152 h 2237474"/>
              <a:gd name="connsiteX48" fmla="*/ 7377870 w 12192000"/>
              <a:gd name="connsiteY48" fmla="*/ 1523319 h 2237474"/>
              <a:gd name="connsiteX49" fmla="*/ 7230737 w 12192000"/>
              <a:gd name="connsiteY49" fmla="*/ 1562633 h 2237474"/>
              <a:gd name="connsiteX50" fmla="*/ 7224458 w 12192000"/>
              <a:gd name="connsiteY50" fmla="*/ 1573008 h 2237474"/>
              <a:gd name="connsiteX51" fmla="*/ 7183121 w 12192000"/>
              <a:gd name="connsiteY51" fmla="*/ 1595162 h 2237474"/>
              <a:gd name="connsiteX52" fmla="*/ 7164601 w 12192000"/>
              <a:gd name="connsiteY52" fmla="*/ 1606490 h 2237474"/>
              <a:gd name="connsiteX53" fmla="*/ 6900177 w 12192000"/>
              <a:gd name="connsiteY53" fmla="*/ 1636016 h 2237474"/>
              <a:gd name="connsiteX54" fmla="*/ 6795372 w 12192000"/>
              <a:gd name="connsiteY54" fmla="*/ 1644845 h 2237474"/>
              <a:gd name="connsiteX55" fmla="*/ 6692251 w 12192000"/>
              <a:gd name="connsiteY55" fmla="*/ 1656357 h 2237474"/>
              <a:gd name="connsiteX56" fmla="*/ 6655235 w 12192000"/>
              <a:gd name="connsiteY56" fmla="*/ 1661869 h 2237474"/>
              <a:gd name="connsiteX57" fmla="*/ 6554894 w 12192000"/>
              <a:gd name="connsiteY57" fmla="*/ 1664428 h 2237474"/>
              <a:gd name="connsiteX58" fmla="*/ 6516595 w 12192000"/>
              <a:gd name="connsiteY58" fmla="*/ 1667475 h 2237474"/>
              <a:gd name="connsiteX59" fmla="*/ 6508541 w 12192000"/>
              <a:gd name="connsiteY59" fmla="*/ 1668757 h 2237474"/>
              <a:gd name="connsiteX60" fmla="*/ 6471012 w 12192000"/>
              <a:gd name="connsiteY60" fmla="*/ 1678604 h 2237474"/>
              <a:gd name="connsiteX61" fmla="*/ 6364035 w 12192000"/>
              <a:gd name="connsiteY61" fmla="*/ 1667683 h 2237474"/>
              <a:gd name="connsiteX62" fmla="*/ 6280959 w 12192000"/>
              <a:gd name="connsiteY62" fmla="*/ 1689329 h 2237474"/>
              <a:gd name="connsiteX63" fmla="*/ 6243319 w 12192000"/>
              <a:gd name="connsiteY63" fmla="*/ 1695560 h 2237474"/>
              <a:gd name="connsiteX64" fmla="*/ 6098321 w 12192000"/>
              <a:gd name="connsiteY64" fmla="*/ 1721646 h 2237474"/>
              <a:gd name="connsiteX65" fmla="*/ 5880652 w 12192000"/>
              <a:gd name="connsiteY65" fmla="*/ 1779643 h 2237474"/>
              <a:gd name="connsiteX66" fmla="*/ 5785959 w 12192000"/>
              <a:gd name="connsiteY66" fmla="*/ 1775307 h 2237474"/>
              <a:gd name="connsiteX67" fmla="*/ 5643534 w 12192000"/>
              <a:gd name="connsiteY67" fmla="*/ 1802919 h 2237474"/>
              <a:gd name="connsiteX68" fmla="*/ 5518799 w 12192000"/>
              <a:gd name="connsiteY68" fmla="*/ 1818312 h 2237474"/>
              <a:gd name="connsiteX69" fmla="*/ 5505014 w 12192000"/>
              <a:gd name="connsiteY69" fmla="*/ 1819259 h 2237474"/>
              <a:gd name="connsiteX70" fmla="*/ 5453307 w 12192000"/>
              <a:gd name="connsiteY70" fmla="*/ 1815450 h 2237474"/>
              <a:gd name="connsiteX71" fmla="*/ 5221533 w 12192000"/>
              <a:gd name="connsiteY71" fmla="*/ 1846950 h 2237474"/>
              <a:gd name="connsiteX72" fmla="*/ 5149802 w 12192000"/>
              <a:gd name="connsiteY72" fmla="*/ 1844846 h 2237474"/>
              <a:gd name="connsiteX73" fmla="*/ 5114927 w 12192000"/>
              <a:gd name="connsiteY73" fmla="*/ 1847827 h 2237474"/>
              <a:gd name="connsiteX74" fmla="*/ 5108970 w 12192000"/>
              <a:gd name="connsiteY74" fmla="*/ 1847935 h 2237474"/>
              <a:gd name="connsiteX75" fmla="*/ 5067961 w 12192000"/>
              <a:gd name="connsiteY75" fmla="*/ 1845917 h 2237474"/>
              <a:gd name="connsiteX76" fmla="*/ 5007075 w 12192000"/>
              <a:gd name="connsiteY76" fmla="*/ 1838626 h 2237474"/>
              <a:gd name="connsiteX77" fmla="*/ 4944087 w 12192000"/>
              <a:gd name="connsiteY77" fmla="*/ 1823332 h 2237474"/>
              <a:gd name="connsiteX78" fmla="*/ 4907662 w 12192000"/>
              <a:gd name="connsiteY78" fmla="*/ 1816900 h 2237474"/>
              <a:gd name="connsiteX79" fmla="*/ 4882386 w 12192000"/>
              <a:gd name="connsiteY79" fmla="*/ 1809844 h 2237474"/>
              <a:gd name="connsiteX80" fmla="*/ 4811440 w 12192000"/>
              <a:gd name="connsiteY80" fmla="*/ 1804655 h 2237474"/>
              <a:gd name="connsiteX81" fmla="*/ 4691075 w 12192000"/>
              <a:gd name="connsiteY81" fmla="*/ 1801389 h 2237474"/>
              <a:gd name="connsiteX82" fmla="*/ 4640313 w 12192000"/>
              <a:gd name="connsiteY82" fmla="*/ 1784307 h 2237474"/>
              <a:gd name="connsiteX83" fmla="*/ 4536503 w 12192000"/>
              <a:gd name="connsiteY83" fmla="*/ 1785334 h 2237474"/>
              <a:gd name="connsiteX84" fmla="*/ 4513724 w 12192000"/>
              <a:gd name="connsiteY84" fmla="*/ 1791996 h 2237474"/>
              <a:gd name="connsiteX85" fmla="*/ 4459810 w 12192000"/>
              <a:gd name="connsiteY85" fmla="*/ 1797886 h 2237474"/>
              <a:gd name="connsiteX86" fmla="*/ 4379064 w 12192000"/>
              <a:gd name="connsiteY86" fmla="*/ 1817177 h 2237474"/>
              <a:gd name="connsiteX87" fmla="*/ 4290981 w 12192000"/>
              <a:gd name="connsiteY87" fmla="*/ 1839677 h 2237474"/>
              <a:gd name="connsiteX88" fmla="*/ 4238372 w 12192000"/>
              <a:gd name="connsiteY88" fmla="*/ 1851480 h 2237474"/>
              <a:gd name="connsiteX89" fmla="*/ 4232517 w 12192000"/>
              <a:gd name="connsiteY89" fmla="*/ 1852567 h 2237474"/>
              <a:gd name="connsiteX90" fmla="*/ 4191732 w 12192000"/>
              <a:gd name="connsiteY90" fmla="*/ 1857328 h 2237474"/>
              <a:gd name="connsiteX91" fmla="*/ 4065532 w 12192000"/>
              <a:gd name="connsiteY91" fmla="*/ 1855477 h 2237474"/>
              <a:gd name="connsiteX92" fmla="*/ 4028460 w 12192000"/>
              <a:gd name="connsiteY92" fmla="*/ 1855137 h 2237474"/>
              <a:gd name="connsiteX93" fmla="*/ 4002267 w 12192000"/>
              <a:gd name="connsiteY93" fmla="*/ 1852352 h 2237474"/>
              <a:gd name="connsiteX94" fmla="*/ 3931396 w 12192000"/>
              <a:gd name="connsiteY94" fmla="*/ 1858915 h 2237474"/>
              <a:gd name="connsiteX95" fmla="*/ 3812162 w 12192000"/>
              <a:gd name="connsiteY95" fmla="*/ 1875501 h 2237474"/>
              <a:gd name="connsiteX96" fmla="*/ 3758105 w 12192000"/>
              <a:gd name="connsiteY96" fmla="*/ 1871856 h 2237474"/>
              <a:gd name="connsiteX97" fmla="*/ 3715896 w 12192000"/>
              <a:gd name="connsiteY97" fmla="*/ 1881552 h 2237474"/>
              <a:gd name="connsiteX98" fmla="*/ 3567259 w 12192000"/>
              <a:gd name="connsiteY98" fmla="*/ 1893482 h 2237474"/>
              <a:gd name="connsiteX99" fmla="*/ 3405770 w 12192000"/>
              <a:gd name="connsiteY99" fmla="*/ 1904591 h 2237474"/>
              <a:gd name="connsiteX100" fmla="*/ 3280097 w 12192000"/>
              <a:gd name="connsiteY100" fmla="*/ 1919610 h 2237474"/>
              <a:gd name="connsiteX101" fmla="*/ 3009910 w 12192000"/>
              <a:gd name="connsiteY101" fmla="*/ 1957866 h 2237474"/>
              <a:gd name="connsiteX102" fmla="*/ 2995934 w 12192000"/>
              <a:gd name="connsiteY102" fmla="*/ 1967085 h 2237474"/>
              <a:gd name="connsiteX103" fmla="*/ 2942858 w 12192000"/>
              <a:gd name="connsiteY103" fmla="*/ 1981367 h 2237474"/>
              <a:gd name="connsiteX104" fmla="*/ 2875436 w 12192000"/>
              <a:gd name="connsiteY104" fmla="*/ 1996977 h 2237474"/>
              <a:gd name="connsiteX105" fmla="*/ 2874892 w 12192000"/>
              <a:gd name="connsiteY105" fmla="*/ 1996085 h 2237474"/>
              <a:gd name="connsiteX106" fmla="*/ 2843662 w 12192000"/>
              <a:gd name="connsiteY106" fmla="*/ 1992498 h 2237474"/>
              <a:gd name="connsiteX107" fmla="*/ 2718916 w 12192000"/>
              <a:gd name="connsiteY107" fmla="*/ 1990867 h 2237474"/>
              <a:gd name="connsiteX108" fmla="*/ 2713522 w 12192000"/>
              <a:gd name="connsiteY108" fmla="*/ 1990173 h 2237474"/>
              <a:gd name="connsiteX109" fmla="*/ 2476147 w 12192000"/>
              <a:gd name="connsiteY109" fmla="*/ 1998305 h 2237474"/>
              <a:gd name="connsiteX110" fmla="*/ 2373568 w 12192000"/>
              <a:gd name="connsiteY110" fmla="*/ 2003219 h 2237474"/>
              <a:gd name="connsiteX111" fmla="*/ 2287219 w 12192000"/>
              <a:gd name="connsiteY111" fmla="*/ 1998750 h 2237474"/>
              <a:gd name="connsiteX112" fmla="*/ 2243069 w 12192000"/>
              <a:gd name="connsiteY112" fmla="*/ 2005321 h 2237474"/>
              <a:gd name="connsiteX113" fmla="*/ 2164831 w 12192000"/>
              <a:gd name="connsiteY113" fmla="*/ 2010143 h 2237474"/>
              <a:gd name="connsiteX114" fmla="*/ 2085228 w 12192000"/>
              <a:gd name="connsiteY114" fmla="*/ 2046431 h 2237474"/>
              <a:gd name="connsiteX115" fmla="*/ 2058061 w 12192000"/>
              <a:gd name="connsiteY115" fmla="*/ 2047942 h 2237474"/>
              <a:gd name="connsiteX116" fmla="*/ 2042244 w 12192000"/>
              <a:gd name="connsiteY116" fmla="*/ 2055560 h 2237474"/>
              <a:gd name="connsiteX117" fmla="*/ 1877728 w 12192000"/>
              <a:gd name="connsiteY117" fmla="*/ 2101004 h 2237474"/>
              <a:gd name="connsiteX118" fmla="*/ 1759056 w 12192000"/>
              <a:gd name="connsiteY118" fmla="*/ 2125608 h 2237474"/>
              <a:gd name="connsiteX119" fmla="*/ 1637948 w 12192000"/>
              <a:gd name="connsiteY119" fmla="*/ 2172597 h 2237474"/>
              <a:gd name="connsiteX120" fmla="*/ 1434549 w 12192000"/>
              <a:gd name="connsiteY120" fmla="*/ 2234522 h 2237474"/>
              <a:gd name="connsiteX121" fmla="*/ 1398481 w 12192000"/>
              <a:gd name="connsiteY121" fmla="*/ 2237074 h 2237474"/>
              <a:gd name="connsiteX122" fmla="*/ 1398407 w 12192000"/>
              <a:gd name="connsiteY122" fmla="*/ 2237095 h 2237474"/>
              <a:gd name="connsiteX123" fmla="*/ 1370962 w 12192000"/>
              <a:gd name="connsiteY123" fmla="*/ 2237474 h 2237474"/>
              <a:gd name="connsiteX124" fmla="*/ 1356367 w 12192000"/>
              <a:gd name="connsiteY124" fmla="*/ 2235089 h 2237474"/>
              <a:gd name="connsiteX125" fmla="*/ 1279765 w 12192000"/>
              <a:gd name="connsiteY125" fmla="*/ 2229639 h 2237474"/>
              <a:gd name="connsiteX126" fmla="*/ 1195347 w 12192000"/>
              <a:gd name="connsiteY126" fmla="*/ 2212354 h 2237474"/>
              <a:gd name="connsiteX127" fmla="*/ 970251 w 12192000"/>
              <a:gd name="connsiteY127" fmla="*/ 2221029 h 2237474"/>
              <a:gd name="connsiteX128" fmla="*/ 812914 w 12192000"/>
              <a:gd name="connsiteY128" fmla="*/ 2210095 h 2237474"/>
              <a:gd name="connsiteX129" fmla="*/ 776382 w 12192000"/>
              <a:gd name="connsiteY129" fmla="*/ 2204512 h 2237474"/>
              <a:gd name="connsiteX130" fmla="*/ 597225 w 12192000"/>
              <a:gd name="connsiteY130" fmla="*/ 2180999 h 2237474"/>
              <a:gd name="connsiteX131" fmla="*/ 520671 w 12192000"/>
              <a:gd name="connsiteY131" fmla="*/ 2180980 h 2237474"/>
              <a:gd name="connsiteX132" fmla="*/ 515024 w 12192000"/>
              <a:gd name="connsiteY132" fmla="*/ 2179258 h 2237474"/>
              <a:gd name="connsiteX133" fmla="*/ 413835 w 12192000"/>
              <a:gd name="connsiteY133" fmla="*/ 2156783 h 2237474"/>
              <a:gd name="connsiteX134" fmla="*/ 376513 w 12192000"/>
              <a:gd name="connsiteY134" fmla="*/ 2154014 h 2237474"/>
              <a:gd name="connsiteX135" fmla="*/ 273386 w 12192000"/>
              <a:gd name="connsiteY135" fmla="*/ 2142551 h 2237474"/>
              <a:gd name="connsiteX136" fmla="*/ 169207 w 12192000"/>
              <a:gd name="connsiteY136" fmla="*/ 2128100 h 2237474"/>
              <a:gd name="connsiteX137" fmla="*/ 77641 w 12192000"/>
              <a:gd name="connsiteY137" fmla="*/ 2126835 h 2237474"/>
              <a:gd name="connsiteX138" fmla="*/ 37645 w 12192000"/>
              <a:gd name="connsiteY138" fmla="*/ 2115401 h 2237474"/>
              <a:gd name="connsiteX139" fmla="*/ 4572 w 12192000"/>
              <a:gd name="connsiteY139" fmla="*/ 2111091 h 2237474"/>
              <a:gd name="connsiteX140" fmla="*/ 0 w 12192000"/>
              <a:gd name="connsiteY140" fmla="*/ 2110468 h 2237474"/>
              <a:gd name="connsiteX141" fmla="*/ 0 w 12192000"/>
              <a:gd name="connsiteY14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38659 w 12192000"/>
              <a:gd name="connsiteY3" fmla="*/ 756742 h 2237474"/>
              <a:gd name="connsiteX4" fmla="*/ 11890686 w 12192000"/>
              <a:gd name="connsiteY4" fmla="*/ 732766 h 2237474"/>
              <a:gd name="connsiteX5" fmla="*/ 11820512 w 12192000"/>
              <a:gd name="connsiteY5" fmla="*/ 745392 h 2237474"/>
              <a:gd name="connsiteX6" fmla="*/ 11649954 w 12192000"/>
              <a:gd name="connsiteY6" fmla="*/ 749628 h 2237474"/>
              <a:gd name="connsiteX7" fmla="*/ 11560424 w 12192000"/>
              <a:gd name="connsiteY7" fmla="*/ 748017 h 2237474"/>
              <a:gd name="connsiteX8" fmla="*/ 11358455 w 12192000"/>
              <a:gd name="connsiteY8" fmla="*/ 747593 h 2237474"/>
              <a:gd name="connsiteX9" fmla="*/ 11165209 w 12192000"/>
              <a:gd name="connsiteY9" fmla="*/ 748852 h 2237474"/>
              <a:gd name="connsiteX10" fmla="*/ 11058755 w 12192000"/>
              <a:gd name="connsiteY10" fmla="*/ 749617 h 2237474"/>
              <a:gd name="connsiteX11" fmla="*/ 10846594 w 12192000"/>
              <a:gd name="connsiteY11" fmla="*/ 765069 h 2237474"/>
              <a:gd name="connsiteX12" fmla="*/ 10739478 w 12192000"/>
              <a:gd name="connsiteY12" fmla="*/ 776841 h 2237474"/>
              <a:gd name="connsiteX13" fmla="*/ 10458762 w 12192000"/>
              <a:gd name="connsiteY13" fmla="*/ 755400 h 2237474"/>
              <a:gd name="connsiteX14" fmla="*/ 10211200 w 12192000"/>
              <a:gd name="connsiteY14" fmla="*/ 767513 h 2237474"/>
              <a:gd name="connsiteX15" fmla="*/ 10167995 w 12192000"/>
              <a:gd name="connsiteY15" fmla="*/ 760843 h 2237474"/>
              <a:gd name="connsiteX16" fmla="*/ 9997044 w 12192000"/>
              <a:gd name="connsiteY16" fmla="*/ 780129 h 2237474"/>
              <a:gd name="connsiteX17" fmla="*/ 9943887 w 12192000"/>
              <a:gd name="connsiteY17" fmla="*/ 804141 h 2237474"/>
              <a:gd name="connsiteX18" fmla="*/ 9918248 w 12192000"/>
              <a:gd name="connsiteY18" fmla="*/ 816628 h 2237474"/>
              <a:gd name="connsiteX19" fmla="*/ 9767091 w 12192000"/>
              <a:gd name="connsiteY19" fmla="*/ 870550 h 2237474"/>
              <a:gd name="connsiteX20" fmla="*/ 9683005 w 12192000"/>
              <a:gd name="connsiteY20" fmla="*/ 894128 h 2237474"/>
              <a:gd name="connsiteX21" fmla="*/ 9594438 w 12192000"/>
              <a:gd name="connsiteY21" fmla="*/ 919051 h 2237474"/>
              <a:gd name="connsiteX22" fmla="*/ 9544189 w 12192000"/>
              <a:gd name="connsiteY22" fmla="*/ 938966 h 2237474"/>
              <a:gd name="connsiteX23" fmla="*/ 9500499 w 12192000"/>
              <a:gd name="connsiteY23" fmla="*/ 954680 h 2237474"/>
              <a:gd name="connsiteX24" fmla="*/ 9410017 w 12192000"/>
              <a:gd name="connsiteY24" fmla="*/ 993931 h 2237474"/>
              <a:gd name="connsiteX25" fmla="*/ 9392919 w 12192000"/>
              <a:gd name="connsiteY25" fmla="*/ 994656 h 2237474"/>
              <a:gd name="connsiteX26" fmla="*/ 9268019 w 12192000"/>
              <a:gd name="connsiteY26" fmla="*/ 1007442 h 2237474"/>
              <a:gd name="connsiteX27" fmla="*/ 9188177 w 12192000"/>
              <a:gd name="connsiteY27" fmla="*/ 1035474 h 2237474"/>
              <a:gd name="connsiteX28" fmla="*/ 9155969 w 12192000"/>
              <a:gd name="connsiteY28" fmla="*/ 1046804 h 2237474"/>
              <a:gd name="connsiteX29" fmla="*/ 9133985 w 12192000"/>
              <a:gd name="connsiteY29" fmla="*/ 1046450 h 2237474"/>
              <a:gd name="connsiteX30" fmla="*/ 9003462 w 12192000"/>
              <a:gd name="connsiteY30" fmla="*/ 1042406 h 2237474"/>
              <a:gd name="connsiteX31" fmla="*/ 8968445 w 12192000"/>
              <a:gd name="connsiteY31" fmla="*/ 1052169 h 2237474"/>
              <a:gd name="connsiteX32" fmla="*/ 8886001 w 12192000"/>
              <a:gd name="connsiteY32" fmla="*/ 1067468 h 2237474"/>
              <a:gd name="connsiteX33" fmla="*/ 8838610 w 12192000"/>
              <a:gd name="connsiteY33" fmla="*/ 1075091 h 2237474"/>
              <a:gd name="connsiteX34" fmla="*/ 8750383 w 12192000"/>
              <a:gd name="connsiteY34" fmla="*/ 1097387 h 2237474"/>
              <a:gd name="connsiteX35" fmla="*/ 8665605 w 12192000"/>
              <a:gd name="connsiteY35" fmla="*/ 1110791 h 2237474"/>
              <a:gd name="connsiteX36" fmla="*/ 8584946 w 12192000"/>
              <a:gd name="connsiteY36" fmla="*/ 1135226 h 2237474"/>
              <a:gd name="connsiteX37" fmla="*/ 8419755 w 12192000"/>
              <a:gd name="connsiteY37" fmla="*/ 1216260 h 2237474"/>
              <a:gd name="connsiteX38" fmla="*/ 8411626 w 12192000"/>
              <a:gd name="connsiteY38" fmla="*/ 1214397 h 2237474"/>
              <a:gd name="connsiteX39" fmla="*/ 8363469 w 12192000"/>
              <a:gd name="connsiteY39" fmla="*/ 1246658 h 2237474"/>
              <a:gd name="connsiteX40" fmla="*/ 8275497 w 12192000"/>
              <a:gd name="connsiteY40" fmla="*/ 1264396 h 2237474"/>
              <a:gd name="connsiteX41" fmla="*/ 8074238 w 12192000"/>
              <a:gd name="connsiteY41" fmla="*/ 1301895 h 2237474"/>
              <a:gd name="connsiteX42" fmla="*/ 7942099 w 12192000"/>
              <a:gd name="connsiteY42" fmla="*/ 1336332 h 2237474"/>
              <a:gd name="connsiteX43" fmla="*/ 7902328 w 12192000"/>
              <a:gd name="connsiteY43" fmla="*/ 1345865 h 2237474"/>
              <a:gd name="connsiteX44" fmla="*/ 7840612 w 12192000"/>
              <a:gd name="connsiteY44" fmla="*/ 1369373 h 2237474"/>
              <a:gd name="connsiteX45" fmla="*/ 7786819 w 12192000"/>
              <a:gd name="connsiteY45" fmla="*/ 1378970 h 2237474"/>
              <a:gd name="connsiteX46" fmla="*/ 7548172 w 12192000"/>
              <a:gd name="connsiteY46" fmla="*/ 1417460 h 2237474"/>
              <a:gd name="connsiteX47" fmla="*/ 7483437 w 12192000"/>
              <a:gd name="connsiteY47" fmla="*/ 1478152 h 2237474"/>
              <a:gd name="connsiteX48" fmla="*/ 7377870 w 12192000"/>
              <a:gd name="connsiteY48" fmla="*/ 1523319 h 2237474"/>
              <a:gd name="connsiteX49" fmla="*/ 7230737 w 12192000"/>
              <a:gd name="connsiteY49" fmla="*/ 1562633 h 2237474"/>
              <a:gd name="connsiteX50" fmla="*/ 7224458 w 12192000"/>
              <a:gd name="connsiteY50" fmla="*/ 1573008 h 2237474"/>
              <a:gd name="connsiteX51" fmla="*/ 7183121 w 12192000"/>
              <a:gd name="connsiteY51" fmla="*/ 1595162 h 2237474"/>
              <a:gd name="connsiteX52" fmla="*/ 7164601 w 12192000"/>
              <a:gd name="connsiteY52" fmla="*/ 1606490 h 2237474"/>
              <a:gd name="connsiteX53" fmla="*/ 6900177 w 12192000"/>
              <a:gd name="connsiteY53" fmla="*/ 1636016 h 2237474"/>
              <a:gd name="connsiteX54" fmla="*/ 6795372 w 12192000"/>
              <a:gd name="connsiteY54" fmla="*/ 1644845 h 2237474"/>
              <a:gd name="connsiteX55" fmla="*/ 6692251 w 12192000"/>
              <a:gd name="connsiteY55" fmla="*/ 1656357 h 2237474"/>
              <a:gd name="connsiteX56" fmla="*/ 6655235 w 12192000"/>
              <a:gd name="connsiteY56" fmla="*/ 1661869 h 2237474"/>
              <a:gd name="connsiteX57" fmla="*/ 6554894 w 12192000"/>
              <a:gd name="connsiteY57" fmla="*/ 1664428 h 2237474"/>
              <a:gd name="connsiteX58" fmla="*/ 6516595 w 12192000"/>
              <a:gd name="connsiteY58" fmla="*/ 1667475 h 2237474"/>
              <a:gd name="connsiteX59" fmla="*/ 6508541 w 12192000"/>
              <a:gd name="connsiteY59" fmla="*/ 1668757 h 2237474"/>
              <a:gd name="connsiteX60" fmla="*/ 6471012 w 12192000"/>
              <a:gd name="connsiteY60" fmla="*/ 1678604 h 2237474"/>
              <a:gd name="connsiteX61" fmla="*/ 6364035 w 12192000"/>
              <a:gd name="connsiteY61" fmla="*/ 1667683 h 2237474"/>
              <a:gd name="connsiteX62" fmla="*/ 6280959 w 12192000"/>
              <a:gd name="connsiteY62" fmla="*/ 1689329 h 2237474"/>
              <a:gd name="connsiteX63" fmla="*/ 6243319 w 12192000"/>
              <a:gd name="connsiteY63" fmla="*/ 1695560 h 2237474"/>
              <a:gd name="connsiteX64" fmla="*/ 6098321 w 12192000"/>
              <a:gd name="connsiteY64" fmla="*/ 1721646 h 2237474"/>
              <a:gd name="connsiteX65" fmla="*/ 5880652 w 12192000"/>
              <a:gd name="connsiteY65" fmla="*/ 1779643 h 2237474"/>
              <a:gd name="connsiteX66" fmla="*/ 5785959 w 12192000"/>
              <a:gd name="connsiteY66" fmla="*/ 1775307 h 2237474"/>
              <a:gd name="connsiteX67" fmla="*/ 5643534 w 12192000"/>
              <a:gd name="connsiteY67" fmla="*/ 1802919 h 2237474"/>
              <a:gd name="connsiteX68" fmla="*/ 5518799 w 12192000"/>
              <a:gd name="connsiteY68" fmla="*/ 1818312 h 2237474"/>
              <a:gd name="connsiteX69" fmla="*/ 5505014 w 12192000"/>
              <a:gd name="connsiteY69" fmla="*/ 1819259 h 2237474"/>
              <a:gd name="connsiteX70" fmla="*/ 5453307 w 12192000"/>
              <a:gd name="connsiteY70" fmla="*/ 1815450 h 2237474"/>
              <a:gd name="connsiteX71" fmla="*/ 5221533 w 12192000"/>
              <a:gd name="connsiteY71" fmla="*/ 1846950 h 2237474"/>
              <a:gd name="connsiteX72" fmla="*/ 5149802 w 12192000"/>
              <a:gd name="connsiteY72" fmla="*/ 1844846 h 2237474"/>
              <a:gd name="connsiteX73" fmla="*/ 5114927 w 12192000"/>
              <a:gd name="connsiteY73" fmla="*/ 1847827 h 2237474"/>
              <a:gd name="connsiteX74" fmla="*/ 5108970 w 12192000"/>
              <a:gd name="connsiteY74" fmla="*/ 1847935 h 2237474"/>
              <a:gd name="connsiteX75" fmla="*/ 5067961 w 12192000"/>
              <a:gd name="connsiteY75" fmla="*/ 1845917 h 2237474"/>
              <a:gd name="connsiteX76" fmla="*/ 5007075 w 12192000"/>
              <a:gd name="connsiteY76" fmla="*/ 1838626 h 2237474"/>
              <a:gd name="connsiteX77" fmla="*/ 4944087 w 12192000"/>
              <a:gd name="connsiteY77" fmla="*/ 1823332 h 2237474"/>
              <a:gd name="connsiteX78" fmla="*/ 4907662 w 12192000"/>
              <a:gd name="connsiteY78" fmla="*/ 1816900 h 2237474"/>
              <a:gd name="connsiteX79" fmla="*/ 4882386 w 12192000"/>
              <a:gd name="connsiteY79" fmla="*/ 1809844 h 2237474"/>
              <a:gd name="connsiteX80" fmla="*/ 4811440 w 12192000"/>
              <a:gd name="connsiteY80" fmla="*/ 1804655 h 2237474"/>
              <a:gd name="connsiteX81" fmla="*/ 4691075 w 12192000"/>
              <a:gd name="connsiteY81" fmla="*/ 1801389 h 2237474"/>
              <a:gd name="connsiteX82" fmla="*/ 4640313 w 12192000"/>
              <a:gd name="connsiteY82" fmla="*/ 1784307 h 2237474"/>
              <a:gd name="connsiteX83" fmla="*/ 4536503 w 12192000"/>
              <a:gd name="connsiteY83" fmla="*/ 1785334 h 2237474"/>
              <a:gd name="connsiteX84" fmla="*/ 4513724 w 12192000"/>
              <a:gd name="connsiteY84" fmla="*/ 1791996 h 2237474"/>
              <a:gd name="connsiteX85" fmla="*/ 4459810 w 12192000"/>
              <a:gd name="connsiteY85" fmla="*/ 1797886 h 2237474"/>
              <a:gd name="connsiteX86" fmla="*/ 4379064 w 12192000"/>
              <a:gd name="connsiteY86" fmla="*/ 1817177 h 2237474"/>
              <a:gd name="connsiteX87" fmla="*/ 4290981 w 12192000"/>
              <a:gd name="connsiteY87" fmla="*/ 1839677 h 2237474"/>
              <a:gd name="connsiteX88" fmla="*/ 4238372 w 12192000"/>
              <a:gd name="connsiteY88" fmla="*/ 1851480 h 2237474"/>
              <a:gd name="connsiteX89" fmla="*/ 4232517 w 12192000"/>
              <a:gd name="connsiteY89" fmla="*/ 1852567 h 2237474"/>
              <a:gd name="connsiteX90" fmla="*/ 4191732 w 12192000"/>
              <a:gd name="connsiteY90" fmla="*/ 1857328 h 2237474"/>
              <a:gd name="connsiteX91" fmla="*/ 4065532 w 12192000"/>
              <a:gd name="connsiteY91" fmla="*/ 1855477 h 2237474"/>
              <a:gd name="connsiteX92" fmla="*/ 4028460 w 12192000"/>
              <a:gd name="connsiteY92" fmla="*/ 1855137 h 2237474"/>
              <a:gd name="connsiteX93" fmla="*/ 4002267 w 12192000"/>
              <a:gd name="connsiteY93" fmla="*/ 1852352 h 2237474"/>
              <a:gd name="connsiteX94" fmla="*/ 3931396 w 12192000"/>
              <a:gd name="connsiteY94" fmla="*/ 1858915 h 2237474"/>
              <a:gd name="connsiteX95" fmla="*/ 3812162 w 12192000"/>
              <a:gd name="connsiteY95" fmla="*/ 1875501 h 2237474"/>
              <a:gd name="connsiteX96" fmla="*/ 3758105 w 12192000"/>
              <a:gd name="connsiteY96" fmla="*/ 1871856 h 2237474"/>
              <a:gd name="connsiteX97" fmla="*/ 3715896 w 12192000"/>
              <a:gd name="connsiteY97" fmla="*/ 1881552 h 2237474"/>
              <a:gd name="connsiteX98" fmla="*/ 3567259 w 12192000"/>
              <a:gd name="connsiteY98" fmla="*/ 1893482 h 2237474"/>
              <a:gd name="connsiteX99" fmla="*/ 3405770 w 12192000"/>
              <a:gd name="connsiteY99" fmla="*/ 1904591 h 2237474"/>
              <a:gd name="connsiteX100" fmla="*/ 3280097 w 12192000"/>
              <a:gd name="connsiteY100" fmla="*/ 1919610 h 2237474"/>
              <a:gd name="connsiteX101" fmla="*/ 3009910 w 12192000"/>
              <a:gd name="connsiteY101" fmla="*/ 1957866 h 2237474"/>
              <a:gd name="connsiteX102" fmla="*/ 2995934 w 12192000"/>
              <a:gd name="connsiteY102" fmla="*/ 1967085 h 2237474"/>
              <a:gd name="connsiteX103" fmla="*/ 2942858 w 12192000"/>
              <a:gd name="connsiteY103" fmla="*/ 1981367 h 2237474"/>
              <a:gd name="connsiteX104" fmla="*/ 2875436 w 12192000"/>
              <a:gd name="connsiteY104" fmla="*/ 1996977 h 2237474"/>
              <a:gd name="connsiteX105" fmla="*/ 2874892 w 12192000"/>
              <a:gd name="connsiteY105" fmla="*/ 1996085 h 2237474"/>
              <a:gd name="connsiteX106" fmla="*/ 2843662 w 12192000"/>
              <a:gd name="connsiteY106" fmla="*/ 1992498 h 2237474"/>
              <a:gd name="connsiteX107" fmla="*/ 2718916 w 12192000"/>
              <a:gd name="connsiteY107" fmla="*/ 1990867 h 2237474"/>
              <a:gd name="connsiteX108" fmla="*/ 2713522 w 12192000"/>
              <a:gd name="connsiteY108" fmla="*/ 1990173 h 2237474"/>
              <a:gd name="connsiteX109" fmla="*/ 2476147 w 12192000"/>
              <a:gd name="connsiteY109" fmla="*/ 1998305 h 2237474"/>
              <a:gd name="connsiteX110" fmla="*/ 2373568 w 12192000"/>
              <a:gd name="connsiteY110" fmla="*/ 2003219 h 2237474"/>
              <a:gd name="connsiteX111" fmla="*/ 2287219 w 12192000"/>
              <a:gd name="connsiteY111" fmla="*/ 1998750 h 2237474"/>
              <a:gd name="connsiteX112" fmla="*/ 2243069 w 12192000"/>
              <a:gd name="connsiteY112" fmla="*/ 2005321 h 2237474"/>
              <a:gd name="connsiteX113" fmla="*/ 2164831 w 12192000"/>
              <a:gd name="connsiteY113" fmla="*/ 2010143 h 2237474"/>
              <a:gd name="connsiteX114" fmla="*/ 2085228 w 12192000"/>
              <a:gd name="connsiteY114" fmla="*/ 2046431 h 2237474"/>
              <a:gd name="connsiteX115" fmla="*/ 2058061 w 12192000"/>
              <a:gd name="connsiteY115" fmla="*/ 2047942 h 2237474"/>
              <a:gd name="connsiteX116" fmla="*/ 2042244 w 12192000"/>
              <a:gd name="connsiteY116" fmla="*/ 2055560 h 2237474"/>
              <a:gd name="connsiteX117" fmla="*/ 1877728 w 12192000"/>
              <a:gd name="connsiteY117" fmla="*/ 2101004 h 2237474"/>
              <a:gd name="connsiteX118" fmla="*/ 1759056 w 12192000"/>
              <a:gd name="connsiteY118" fmla="*/ 2125608 h 2237474"/>
              <a:gd name="connsiteX119" fmla="*/ 1637948 w 12192000"/>
              <a:gd name="connsiteY119" fmla="*/ 2172597 h 2237474"/>
              <a:gd name="connsiteX120" fmla="*/ 1434549 w 12192000"/>
              <a:gd name="connsiteY120" fmla="*/ 2234522 h 2237474"/>
              <a:gd name="connsiteX121" fmla="*/ 1398481 w 12192000"/>
              <a:gd name="connsiteY121" fmla="*/ 2237074 h 2237474"/>
              <a:gd name="connsiteX122" fmla="*/ 1398407 w 12192000"/>
              <a:gd name="connsiteY122" fmla="*/ 2237095 h 2237474"/>
              <a:gd name="connsiteX123" fmla="*/ 1370962 w 12192000"/>
              <a:gd name="connsiteY123" fmla="*/ 2237474 h 2237474"/>
              <a:gd name="connsiteX124" fmla="*/ 1356367 w 12192000"/>
              <a:gd name="connsiteY124" fmla="*/ 2235089 h 2237474"/>
              <a:gd name="connsiteX125" fmla="*/ 1279765 w 12192000"/>
              <a:gd name="connsiteY125" fmla="*/ 2229639 h 2237474"/>
              <a:gd name="connsiteX126" fmla="*/ 1195347 w 12192000"/>
              <a:gd name="connsiteY126" fmla="*/ 2212354 h 2237474"/>
              <a:gd name="connsiteX127" fmla="*/ 970251 w 12192000"/>
              <a:gd name="connsiteY127" fmla="*/ 2221029 h 2237474"/>
              <a:gd name="connsiteX128" fmla="*/ 812914 w 12192000"/>
              <a:gd name="connsiteY128" fmla="*/ 2210095 h 2237474"/>
              <a:gd name="connsiteX129" fmla="*/ 776382 w 12192000"/>
              <a:gd name="connsiteY129" fmla="*/ 2204512 h 2237474"/>
              <a:gd name="connsiteX130" fmla="*/ 597225 w 12192000"/>
              <a:gd name="connsiteY130" fmla="*/ 2180999 h 2237474"/>
              <a:gd name="connsiteX131" fmla="*/ 520671 w 12192000"/>
              <a:gd name="connsiteY131" fmla="*/ 2180980 h 2237474"/>
              <a:gd name="connsiteX132" fmla="*/ 515024 w 12192000"/>
              <a:gd name="connsiteY132" fmla="*/ 2179258 h 2237474"/>
              <a:gd name="connsiteX133" fmla="*/ 413835 w 12192000"/>
              <a:gd name="connsiteY133" fmla="*/ 2156783 h 2237474"/>
              <a:gd name="connsiteX134" fmla="*/ 376513 w 12192000"/>
              <a:gd name="connsiteY134" fmla="*/ 2154014 h 2237474"/>
              <a:gd name="connsiteX135" fmla="*/ 273386 w 12192000"/>
              <a:gd name="connsiteY135" fmla="*/ 2142551 h 2237474"/>
              <a:gd name="connsiteX136" fmla="*/ 169207 w 12192000"/>
              <a:gd name="connsiteY136" fmla="*/ 2128100 h 2237474"/>
              <a:gd name="connsiteX137" fmla="*/ 77641 w 12192000"/>
              <a:gd name="connsiteY137" fmla="*/ 2126835 h 2237474"/>
              <a:gd name="connsiteX138" fmla="*/ 37645 w 12192000"/>
              <a:gd name="connsiteY138" fmla="*/ 2115401 h 2237474"/>
              <a:gd name="connsiteX139" fmla="*/ 4572 w 12192000"/>
              <a:gd name="connsiteY139" fmla="*/ 2111091 h 2237474"/>
              <a:gd name="connsiteX140" fmla="*/ 0 w 12192000"/>
              <a:gd name="connsiteY140" fmla="*/ 2110468 h 2237474"/>
              <a:gd name="connsiteX141" fmla="*/ 0 w 12192000"/>
              <a:gd name="connsiteY141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715896 w 12192000"/>
              <a:gd name="connsiteY96" fmla="*/ 1881552 h 2237474"/>
              <a:gd name="connsiteX97" fmla="*/ 3567259 w 12192000"/>
              <a:gd name="connsiteY97" fmla="*/ 1893482 h 2237474"/>
              <a:gd name="connsiteX98" fmla="*/ 3405770 w 12192000"/>
              <a:gd name="connsiteY98" fmla="*/ 1904591 h 2237474"/>
              <a:gd name="connsiteX99" fmla="*/ 3280097 w 12192000"/>
              <a:gd name="connsiteY99" fmla="*/ 1919610 h 2237474"/>
              <a:gd name="connsiteX100" fmla="*/ 3009910 w 12192000"/>
              <a:gd name="connsiteY100" fmla="*/ 1957866 h 2237474"/>
              <a:gd name="connsiteX101" fmla="*/ 2995934 w 12192000"/>
              <a:gd name="connsiteY101" fmla="*/ 1967085 h 2237474"/>
              <a:gd name="connsiteX102" fmla="*/ 2942858 w 12192000"/>
              <a:gd name="connsiteY102" fmla="*/ 1981367 h 2237474"/>
              <a:gd name="connsiteX103" fmla="*/ 2875436 w 12192000"/>
              <a:gd name="connsiteY103" fmla="*/ 1996977 h 2237474"/>
              <a:gd name="connsiteX104" fmla="*/ 2874892 w 12192000"/>
              <a:gd name="connsiteY104" fmla="*/ 1996085 h 2237474"/>
              <a:gd name="connsiteX105" fmla="*/ 2843662 w 12192000"/>
              <a:gd name="connsiteY105" fmla="*/ 1992498 h 2237474"/>
              <a:gd name="connsiteX106" fmla="*/ 2718916 w 12192000"/>
              <a:gd name="connsiteY106" fmla="*/ 1990867 h 2237474"/>
              <a:gd name="connsiteX107" fmla="*/ 2713522 w 12192000"/>
              <a:gd name="connsiteY107" fmla="*/ 1990173 h 2237474"/>
              <a:gd name="connsiteX108" fmla="*/ 2476147 w 12192000"/>
              <a:gd name="connsiteY108" fmla="*/ 1998305 h 2237474"/>
              <a:gd name="connsiteX109" fmla="*/ 2373568 w 12192000"/>
              <a:gd name="connsiteY109" fmla="*/ 2003219 h 2237474"/>
              <a:gd name="connsiteX110" fmla="*/ 2287219 w 12192000"/>
              <a:gd name="connsiteY110" fmla="*/ 1998750 h 2237474"/>
              <a:gd name="connsiteX111" fmla="*/ 2243069 w 12192000"/>
              <a:gd name="connsiteY111" fmla="*/ 2005321 h 2237474"/>
              <a:gd name="connsiteX112" fmla="*/ 2164831 w 12192000"/>
              <a:gd name="connsiteY112" fmla="*/ 2010143 h 2237474"/>
              <a:gd name="connsiteX113" fmla="*/ 2085228 w 12192000"/>
              <a:gd name="connsiteY113" fmla="*/ 2046431 h 2237474"/>
              <a:gd name="connsiteX114" fmla="*/ 2058061 w 12192000"/>
              <a:gd name="connsiteY114" fmla="*/ 2047942 h 2237474"/>
              <a:gd name="connsiteX115" fmla="*/ 2042244 w 12192000"/>
              <a:gd name="connsiteY115" fmla="*/ 2055560 h 2237474"/>
              <a:gd name="connsiteX116" fmla="*/ 1877728 w 12192000"/>
              <a:gd name="connsiteY116" fmla="*/ 2101004 h 2237474"/>
              <a:gd name="connsiteX117" fmla="*/ 1759056 w 12192000"/>
              <a:gd name="connsiteY117" fmla="*/ 2125608 h 2237474"/>
              <a:gd name="connsiteX118" fmla="*/ 1637948 w 12192000"/>
              <a:gd name="connsiteY118" fmla="*/ 2172597 h 2237474"/>
              <a:gd name="connsiteX119" fmla="*/ 1434549 w 12192000"/>
              <a:gd name="connsiteY119" fmla="*/ 2234522 h 2237474"/>
              <a:gd name="connsiteX120" fmla="*/ 1398481 w 12192000"/>
              <a:gd name="connsiteY120" fmla="*/ 2237074 h 2237474"/>
              <a:gd name="connsiteX121" fmla="*/ 1398407 w 12192000"/>
              <a:gd name="connsiteY121" fmla="*/ 2237095 h 2237474"/>
              <a:gd name="connsiteX122" fmla="*/ 1370962 w 12192000"/>
              <a:gd name="connsiteY122" fmla="*/ 2237474 h 2237474"/>
              <a:gd name="connsiteX123" fmla="*/ 1356367 w 12192000"/>
              <a:gd name="connsiteY123" fmla="*/ 2235089 h 2237474"/>
              <a:gd name="connsiteX124" fmla="*/ 1279765 w 12192000"/>
              <a:gd name="connsiteY124" fmla="*/ 2229639 h 2237474"/>
              <a:gd name="connsiteX125" fmla="*/ 1195347 w 12192000"/>
              <a:gd name="connsiteY125" fmla="*/ 2212354 h 2237474"/>
              <a:gd name="connsiteX126" fmla="*/ 970251 w 12192000"/>
              <a:gd name="connsiteY126" fmla="*/ 2221029 h 2237474"/>
              <a:gd name="connsiteX127" fmla="*/ 812914 w 12192000"/>
              <a:gd name="connsiteY127" fmla="*/ 2210095 h 2237474"/>
              <a:gd name="connsiteX128" fmla="*/ 776382 w 12192000"/>
              <a:gd name="connsiteY128" fmla="*/ 2204512 h 2237474"/>
              <a:gd name="connsiteX129" fmla="*/ 597225 w 12192000"/>
              <a:gd name="connsiteY129" fmla="*/ 2180999 h 2237474"/>
              <a:gd name="connsiteX130" fmla="*/ 520671 w 12192000"/>
              <a:gd name="connsiteY130" fmla="*/ 2180980 h 2237474"/>
              <a:gd name="connsiteX131" fmla="*/ 515024 w 12192000"/>
              <a:gd name="connsiteY131" fmla="*/ 2179258 h 2237474"/>
              <a:gd name="connsiteX132" fmla="*/ 413835 w 12192000"/>
              <a:gd name="connsiteY132" fmla="*/ 2156783 h 2237474"/>
              <a:gd name="connsiteX133" fmla="*/ 376513 w 12192000"/>
              <a:gd name="connsiteY133" fmla="*/ 2154014 h 2237474"/>
              <a:gd name="connsiteX134" fmla="*/ 273386 w 12192000"/>
              <a:gd name="connsiteY134" fmla="*/ 2142551 h 2237474"/>
              <a:gd name="connsiteX135" fmla="*/ 169207 w 12192000"/>
              <a:gd name="connsiteY135" fmla="*/ 2128100 h 2237474"/>
              <a:gd name="connsiteX136" fmla="*/ 77641 w 12192000"/>
              <a:gd name="connsiteY136" fmla="*/ 2126835 h 2237474"/>
              <a:gd name="connsiteX137" fmla="*/ 37645 w 12192000"/>
              <a:gd name="connsiteY137" fmla="*/ 2115401 h 2237474"/>
              <a:gd name="connsiteX138" fmla="*/ 4572 w 12192000"/>
              <a:gd name="connsiteY138" fmla="*/ 2111091 h 2237474"/>
              <a:gd name="connsiteX139" fmla="*/ 0 w 12192000"/>
              <a:gd name="connsiteY139" fmla="*/ 2110468 h 2237474"/>
              <a:gd name="connsiteX140" fmla="*/ 0 w 12192000"/>
              <a:gd name="connsiteY14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715896 w 12192000"/>
              <a:gd name="connsiteY96" fmla="*/ 1881552 h 2237474"/>
              <a:gd name="connsiteX97" fmla="*/ 3567259 w 12192000"/>
              <a:gd name="connsiteY97" fmla="*/ 1893482 h 2237474"/>
              <a:gd name="connsiteX98" fmla="*/ 3405770 w 12192000"/>
              <a:gd name="connsiteY98" fmla="*/ 1904591 h 2237474"/>
              <a:gd name="connsiteX99" fmla="*/ 3280097 w 12192000"/>
              <a:gd name="connsiteY99" fmla="*/ 1919610 h 2237474"/>
              <a:gd name="connsiteX100" fmla="*/ 3009910 w 12192000"/>
              <a:gd name="connsiteY100" fmla="*/ 1957866 h 2237474"/>
              <a:gd name="connsiteX101" fmla="*/ 2995934 w 12192000"/>
              <a:gd name="connsiteY101" fmla="*/ 1967085 h 2237474"/>
              <a:gd name="connsiteX102" fmla="*/ 2942858 w 12192000"/>
              <a:gd name="connsiteY102" fmla="*/ 1981367 h 2237474"/>
              <a:gd name="connsiteX103" fmla="*/ 2875436 w 12192000"/>
              <a:gd name="connsiteY103" fmla="*/ 1996977 h 2237474"/>
              <a:gd name="connsiteX104" fmla="*/ 2874892 w 12192000"/>
              <a:gd name="connsiteY104" fmla="*/ 1996085 h 2237474"/>
              <a:gd name="connsiteX105" fmla="*/ 2843662 w 12192000"/>
              <a:gd name="connsiteY105" fmla="*/ 1992498 h 2237474"/>
              <a:gd name="connsiteX106" fmla="*/ 2718916 w 12192000"/>
              <a:gd name="connsiteY106" fmla="*/ 1990867 h 2237474"/>
              <a:gd name="connsiteX107" fmla="*/ 2713522 w 12192000"/>
              <a:gd name="connsiteY107" fmla="*/ 1990173 h 2237474"/>
              <a:gd name="connsiteX108" fmla="*/ 2476147 w 12192000"/>
              <a:gd name="connsiteY108" fmla="*/ 1998305 h 2237474"/>
              <a:gd name="connsiteX109" fmla="*/ 2373568 w 12192000"/>
              <a:gd name="connsiteY109" fmla="*/ 2003219 h 2237474"/>
              <a:gd name="connsiteX110" fmla="*/ 2287219 w 12192000"/>
              <a:gd name="connsiteY110" fmla="*/ 1998750 h 2237474"/>
              <a:gd name="connsiteX111" fmla="*/ 2243069 w 12192000"/>
              <a:gd name="connsiteY111" fmla="*/ 2005321 h 2237474"/>
              <a:gd name="connsiteX112" fmla="*/ 2164831 w 12192000"/>
              <a:gd name="connsiteY112" fmla="*/ 2010143 h 2237474"/>
              <a:gd name="connsiteX113" fmla="*/ 2085228 w 12192000"/>
              <a:gd name="connsiteY113" fmla="*/ 2046431 h 2237474"/>
              <a:gd name="connsiteX114" fmla="*/ 2058061 w 12192000"/>
              <a:gd name="connsiteY114" fmla="*/ 2047942 h 2237474"/>
              <a:gd name="connsiteX115" fmla="*/ 2042244 w 12192000"/>
              <a:gd name="connsiteY115" fmla="*/ 2055560 h 2237474"/>
              <a:gd name="connsiteX116" fmla="*/ 1877728 w 12192000"/>
              <a:gd name="connsiteY116" fmla="*/ 2101004 h 2237474"/>
              <a:gd name="connsiteX117" fmla="*/ 1759056 w 12192000"/>
              <a:gd name="connsiteY117" fmla="*/ 2125608 h 2237474"/>
              <a:gd name="connsiteX118" fmla="*/ 1637948 w 12192000"/>
              <a:gd name="connsiteY118" fmla="*/ 2172597 h 2237474"/>
              <a:gd name="connsiteX119" fmla="*/ 1434549 w 12192000"/>
              <a:gd name="connsiteY119" fmla="*/ 2234522 h 2237474"/>
              <a:gd name="connsiteX120" fmla="*/ 1398481 w 12192000"/>
              <a:gd name="connsiteY120" fmla="*/ 2237074 h 2237474"/>
              <a:gd name="connsiteX121" fmla="*/ 1398407 w 12192000"/>
              <a:gd name="connsiteY121" fmla="*/ 2237095 h 2237474"/>
              <a:gd name="connsiteX122" fmla="*/ 1370962 w 12192000"/>
              <a:gd name="connsiteY122" fmla="*/ 2237474 h 2237474"/>
              <a:gd name="connsiteX123" fmla="*/ 1356367 w 12192000"/>
              <a:gd name="connsiteY123" fmla="*/ 2235089 h 2237474"/>
              <a:gd name="connsiteX124" fmla="*/ 1279765 w 12192000"/>
              <a:gd name="connsiteY124" fmla="*/ 2229639 h 2237474"/>
              <a:gd name="connsiteX125" fmla="*/ 1195347 w 12192000"/>
              <a:gd name="connsiteY125" fmla="*/ 2212354 h 2237474"/>
              <a:gd name="connsiteX126" fmla="*/ 970251 w 12192000"/>
              <a:gd name="connsiteY126" fmla="*/ 2221029 h 2237474"/>
              <a:gd name="connsiteX127" fmla="*/ 812914 w 12192000"/>
              <a:gd name="connsiteY127" fmla="*/ 2210095 h 2237474"/>
              <a:gd name="connsiteX128" fmla="*/ 776382 w 12192000"/>
              <a:gd name="connsiteY128" fmla="*/ 2204512 h 2237474"/>
              <a:gd name="connsiteX129" fmla="*/ 597225 w 12192000"/>
              <a:gd name="connsiteY129" fmla="*/ 2180999 h 2237474"/>
              <a:gd name="connsiteX130" fmla="*/ 520671 w 12192000"/>
              <a:gd name="connsiteY130" fmla="*/ 2180980 h 2237474"/>
              <a:gd name="connsiteX131" fmla="*/ 515024 w 12192000"/>
              <a:gd name="connsiteY131" fmla="*/ 2179258 h 2237474"/>
              <a:gd name="connsiteX132" fmla="*/ 413835 w 12192000"/>
              <a:gd name="connsiteY132" fmla="*/ 2156783 h 2237474"/>
              <a:gd name="connsiteX133" fmla="*/ 376513 w 12192000"/>
              <a:gd name="connsiteY133" fmla="*/ 2154014 h 2237474"/>
              <a:gd name="connsiteX134" fmla="*/ 273386 w 12192000"/>
              <a:gd name="connsiteY134" fmla="*/ 2142551 h 2237474"/>
              <a:gd name="connsiteX135" fmla="*/ 169207 w 12192000"/>
              <a:gd name="connsiteY135" fmla="*/ 2128100 h 2237474"/>
              <a:gd name="connsiteX136" fmla="*/ 77641 w 12192000"/>
              <a:gd name="connsiteY136" fmla="*/ 2126835 h 2237474"/>
              <a:gd name="connsiteX137" fmla="*/ 37645 w 12192000"/>
              <a:gd name="connsiteY137" fmla="*/ 2115401 h 2237474"/>
              <a:gd name="connsiteX138" fmla="*/ 4572 w 12192000"/>
              <a:gd name="connsiteY138" fmla="*/ 2111091 h 2237474"/>
              <a:gd name="connsiteX139" fmla="*/ 0 w 12192000"/>
              <a:gd name="connsiteY139" fmla="*/ 2110468 h 2237474"/>
              <a:gd name="connsiteX140" fmla="*/ 0 w 12192000"/>
              <a:gd name="connsiteY140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567259 w 12192000"/>
              <a:gd name="connsiteY96" fmla="*/ 1893482 h 2237474"/>
              <a:gd name="connsiteX97" fmla="*/ 3405770 w 12192000"/>
              <a:gd name="connsiteY97" fmla="*/ 1904591 h 2237474"/>
              <a:gd name="connsiteX98" fmla="*/ 3280097 w 12192000"/>
              <a:gd name="connsiteY98" fmla="*/ 1919610 h 2237474"/>
              <a:gd name="connsiteX99" fmla="*/ 3009910 w 12192000"/>
              <a:gd name="connsiteY99" fmla="*/ 1957866 h 2237474"/>
              <a:gd name="connsiteX100" fmla="*/ 2995934 w 12192000"/>
              <a:gd name="connsiteY100" fmla="*/ 1967085 h 2237474"/>
              <a:gd name="connsiteX101" fmla="*/ 2942858 w 12192000"/>
              <a:gd name="connsiteY101" fmla="*/ 1981367 h 2237474"/>
              <a:gd name="connsiteX102" fmla="*/ 2875436 w 12192000"/>
              <a:gd name="connsiteY102" fmla="*/ 1996977 h 2237474"/>
              <a:gd name="connsiteX103" fmla="*/ 2874892 w 12192000"/>
              <a:gd name="connsiteY103" fmla="*/ 1996085 h 2237474"/>
              <a:gd name="connsiteX104" fmla="*/ 2843662 w 12192000"/>
              <a:gd name="connsiteY104" fmla="*/ 1992498 h 2237474"/>
              <a:gd name="connsiteX105" fmla="*/ 2718916 w 12192000"/>
              <a:gd name="connsiteY105" fmla="*/ 1990867 h 2237474"/>
              <a:gd name="connsiteX106" fmla="*/ 2713522 w 12192000"/>
              <a:gd name="connsiteY106" fmla="*/ 1990173 h 2237474"/>
              <a:gd name="connsiteX107" fmla="*/ 2476147 w 12192000"/>
              <a:gd name="connsiteY107" fmla="*/ 1998305 h 2237474"/>
              <a:gd name="connsiteX108" fmla="*/ 2373568 w 12192000"/>
              <a:gd name="connsiteY108" fmla="*/ 2003219 h 2237474"/>
              <a:gd name="connsiteX109" fmla="*/ 2287219 w 12192000"/>
              <a:gd name="connsiteY109" fmla="*/ 1998750 h 2237474"/>
              <a:gd name="connsiteX110" fmla="*/ 2243069 w 12192000"/>
              <a:gd name="connsiteY110" fmla="*/ 2005321 h 2237474"/>
              <a:gd name="connsiteX111" fmla="*/ 2164831 w 12192000"/>
              <a:gd name="connsiteY111" fmla="*/ 2010143 h 2237474"/>
              <a:gd name="connsiteX112" fmla="*/ 2085228 w 12192000"/>
              <a:gd name="connsiteY112" fmla="*/ 2046431 h 2237474"/>
              <a:gd name="connsiteX113" fmla="*/ 2058061 w 12192000"/>
              <a:gd name="connsiteY113" fmla="*/ 2047942 h 2237474"/>
              <a:gd name="connsiteX114" fmla="*/ 2042244 w 12192000"/>
              <a:gd name="connsiteY114" fmla="*/ 2055560 h 2237474"/>
              <a:gd name="connsiteX115" fmla="*/ 1877728 w 12192000"/>
              <a:gd name="connsiteY115" fmla="*/ 2101004 h 2237474"/>
              <a:gd name="connsiteX116" fmla="*/ 1759056 w 12192000"/>
              <a:gd name="connsiteY116" fmla="*/ 2125608 h 2237474"/>
              <a:gd name="connsiteX117" fmla="*/ 1637948 w 12192000"/>
              <a:gd name="connsiteY117" fmla="*/ 2172597 h 2237474"/>
              <a:gd name="connsiteX118" fmla="*/ 1434549 w 12192000"/>
              <a:gd name="connsiteY118" fmla="*/ 2234522 h 2237474"/>
              <a:gd name="connsiteX119" fmla="*/ 1398481 w 12192000"/>
              <a:gd name="connsiteY119" fmla="*/ 2237074 h 2237474"/>
              <a:gd name="connsiteX120" fmla="*/ 1398407 w 12192000"/>
              <a:gd name="connsiteY120" fmla="*/ 2237095 h 2237474"/>
              <a:gd name="connsiteX121" fmla="*/ 1370962 w 12192000"/>
              <a:gd name="connsiteY121" fmla="*/ 2237474 h 2237474"/>
              <a:gd name="connsiteX122" fmla="*/ 1356367 w 12192000"/>
              <a:gd name="connsiteY122" fmla="*/ 2235089 h 2237474"/>
              <a:gd name="connsiteX123" fmla="*/ 1279765 w 12192000"/>
              <a:gd name="connsiteY123" fmla="*/ 2229639 h 2237474"/>
              <a:gd name="connsiteX124" fmla="*/ 1195347 w 12192000"/>
              <a:gd name="connsiteY124" fmla="*/ 2212354 h 2237474"/>
              <a:gd name="connsiteX125" fmla="*/ 970251 w 12192000"/>
              <a:gd name="connsiteY125" fmla="*/ 2221029 h 2237474"/>
              <a:gd name="connsiteX126" fmla="*/ 812914 w 12192000"/>
              <a:gd name="connsiteY126" fmla="*/ 2210095 h 2237474"/>
              <a:gd name="connsiteX127" fmla="*/ 776382 w 12192000"/>
              <a:gd name="connsiteY127" fmla="*/ 2204512 h 2237474"/>
              <a:gd name="connsiteX128" fmla="*/ 597225 w 12192000"/>
              <a:gd name="connsiteY128" fmla="*/ 2180999 h 2237474"/>
              <a:gd name="connsiteX129" fmla="*/ 520671 w 12192000"/>
              <a:gd name="connsiteY129" fmla="*/ 2180980 h 2237474"/>
              <a:gd name="connsiteX130" fmla="*/ 515024 w 12192000"/>
              <a:gd name="connsiteY130" fmla="*/ 2179258 h 2237474"/>
              <a:gd name="connsiteX131" fmla="*/ 413835 w 12192000"/>
              <a:gd name="connsiteY131" fmla="*/ 2156783 h 2237474"/>
              <a:gd name="connsiteX132" fmla="*/ 376513 w 12192000"/>
              <a:gd name="connsiteY132" fmla="*/ 2154014 h 2237474"/>
              <a:gd name="connsiteX133" fmla="*/ 273386 w 12192000"/>
              <a:gd name="connsiteY133" fmla="*/ 2142551 h 2237474"/>
              <a:gd name="connsiteX134" fmla="*/ 169207 w 12192000"/>
              <a:gd name="connsiteY134" fmla="*/ 2128100 h 2237474"/>
              <a:gd name="connsiteX135" fmla="*/ 77641 w 12192000"/>
              <a:gd name="connsiteY135" fmla="*/ 2126835 h 2237474"/>
              <a:gd name="connsiteX136" fmla="*/ 37645 w 12192000"/>
              <a:gd name="connsiteY136" fmla="*/ 2115401 h 2237474"/>
              <a:gd name="connsiteX137" fmla="*/ 4572 w 12192000"/>
              <a:gd name="connsiteY137" fmla="*/ 2111091 h 2237474"/>
              <a:gd name="connsiteX138" fmla="*/ 0 w 12192000"/>
              <a:gd name="connsiteY138" fmla="*/ 2110468 h 2237474"/>
              <a:gd name="connsiteX139" fmla="*/ 0 w 12192000"/>
              <a:gd name="connsiteY139" fmla="*/ 0 h 2237474"/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1890686 w 12192000"/>
              <a:gd name="connsiteY3" fmla="*/ 732766 h 2237474"/>
              <a:gd name="connsiteX4" fmla="*/ 11820512 w 12192000"/>
              <a:gd name="connsiteY4" fmla="*/ 745392 h 2237474"/>
              <a:gd name="connsiteX5" fmla="*/ 11649954 w 12192000"/>
              <a:gd name="connsiteY5" fmla="*/ 749628 h 2237474"/>
              <a:gd name="connsiteX6" fmla="*/ 11560424 w 12192000"/>
              <a:gd name="connsiteY6" fmla="*/ 748017 h 2237474"/>
              <a:gd name="connsiteX7" fmla="*/ 11358455 w 12192000"/>
              <a:gd name="connsiteY7" fmla="*/ 747593 h 2237474"/>
              <a:gd name="connsiteX8" fmla="*/ 11165209 w 12192000"/>
              <a:gd name="connsiteY8" fmla="*/ 748852 h 2237474"/>
              <a:gd name="connsiteX9" fmla="*/ 11058755 w 12192000"/>
              <a:gd name="connsiteY9" fmla="*/ 749617 h 2237474"/>
              <a:gd name="connsiteX10" fmla="*/ 10846594 w 12192000"/>
              <a:gd name="connsiteY10" fmla="*/ 765069 h 2237474"/>
              <a:gd name="connsiteX11" fmla="*/ 10739478 w 12192000"/>
              <a:gd name="connsiteY11" fmla="*/ 776841 h 2237474"/>
              <a:gd name="connsiteX12" fmla="*/ 10458762 w 12192000"/>
              <a:gd name="connsiteY12" fmla="*/ 755400 h 2237474"/>
              <a:gd name="connsiteX13" fmla="*/ 10211200 w 12192000"/>
              <a:gd name="connsiteY13" fmla="*/ 767513 h 2237474"/>
              <a:gd name="connsiteX14" fmla="*/ 10167995 w 12192000"/>
              <a:gd name="connsiteY14" fmla="*/ 760843 h 2237474"/>
              <a:gd name="connsiteX15" fmla="*/ 9997044 w 12192000"/>
              <a:gd name="connsiteY15" fmla="*/ 780129 h 2237474"/>
              <a:gd name="connsiteX16" fmla="*/ 9943887 w 12192000"/>
              <a:gd name="connsiteY16" fmla="*/ 804141 h 2237474"/>
              <a:gd name="connsiteX17" fmla="*/ 9918248 w 12192000"/>
              <a:gd name="connsiteY17" fmla="*/ 816628 h 2237474"/>
              <a:gd name="connsiteX18" fmla="*/ 9767091 w 12192000"/>
              <a:gd name="connsiteY18" fmla="*/ 870550 h 2237474"/>
              <a:gd name="connsiteX19" fmla="*/ 9683005 w 12192000"/>
              <a:gd name="connsiteY19" fmla="*/ 894128 h 2237474"/>
              <a:gd name="connsiteX20" fmla="*/ 9594438 w 12192000"/>
              <a:gd name="connsiteY20" fmla="*/ 919051 h 2237474"/>
              <a:gd name="connsiteX21" fmla="*/ 9544189 w 12192000"/>
              <a:gd name="connsiteY21" fmla="*/ 938966 h 2237474"/>
              <a:gd name="connsiteX22" fmla="*/ 9500499 w 12192000"/>
              <a:gd name="connsiteY22" fmla="*/ 954680 h 2237474"/>
              <a:gd name="connsiteX23" fmla="*/ 9410017 w 12192000"/>
              <a:gd name="connsiteY23" fmla="*/ 993931 h 2237474"/>
              <a:gd name="connsiteX24" fmla="*/ 9392919 w 12192000"/>
              <a:gd name="connsiteY24" fmla="*/ 994656 h 2237474"/>
              <a:gd name="connsiteX25" fmla="*/ 9268019 w 12192000"/>
              <a:gd name="connsiteY25" fmla="*/ 1007442 h 2237474"/>
              <a:gd name="connsiteX26" fmla="*/ 9188177 w 12192000"/>
              <a:gd name="connsiteY26" fmla="*/ 1035474 h 2237474"/>
              <a:gd name="connsiteX27" fmla="*/ 9155969 w 12192000"/>
              <a:gd name="connsiteY27" fmla="*/ 1046804 h 2237474"/>
              <a:gd name="connsiteX28" fmla="*/ 9133985 w 12192000"/>
              <a:gd name="connsiteY28" fmla="*/ 1046450 h 2237474"/>
              <a:gd name="connsiteX29" fmla="*/ 9003462 w 12192000"/>
              <a:gd name="connsiteY29" fmla="*/ 1042406 h 2237474"/>
              <a:gd name="connsiteX30" fmla="*/ 8968445 w 12192000"/>
              <a:gd name="connsiteY30" fmla="*/ 1052169 h 2237474"/>
              <a:gd name="connsiteX31" fmla="*/ 8886001 w 12192000"/>
              <a:gd name="connsiteY31" fmla="*/ 1067468 h 2237474"/>
              <a:gd name="connsiteX32" fmla="*/ 8838610 w 12192000"/>
              <a:gd name="connsiteY32" fmla="*/ 1075091 h 2237474"/>
              <a:gd name="connsiteX33" fmla="*/ 8750383 w 12192000"/>
              <a:gd name="connsiteY33" fmla="*/ 1097387 h 2237474"/>
              <a:gd name="connsiteX34" fmla="*/ 8665605 w 12192000"/>
              <a:gd name="connsiteY34" fmla="*/ 1110791 h 2237474"/>
              <a:gd name="connsiteX35" fmla="*/ 8584946 w 12192000"/>
              <a:gd name="connsiteY35" fmla="*/ 1135226 h 2237474"/>
              <a:gd name="connsiteX36" fmla="*/ 8419755 w 12192000"/>
              <a:gd name="connsiteY36" fmla="*/ 1216260 h 2237474"/>
              <a:gd name="connsiteX37" fmla="*/ 8411626 w 12192000"/>
              <a:gd name="connsiteY37" fmla="*/ 1214397 h 2237474"/>
              <a:gd name="connsiteX38" fmla="*/ 8363469 w 12192000"/>
              <a:gd name="connsiteY38" fmla="*/ 1246658 h 2237474"/>
              <a:gd name="connsiteX39" fmla="*/ 8275497 w 12192000"/>
              <a:gd name="connsiteY39" fmla="*/ 1264396 h 2237474"/>
              <a:gd name="connsiteX40" fmla="*/ 8074238 w 12192000"/>
              <a:gd name="connsiteY40" fmla="*/ 1301895 h 2237474"/>
              <a:gd name="connsiteX41" fmla="*/ 7942099 w 12192000"/>
              <a:gd name="connsiteY41" fmla="*/ 1336332 h 2237474"/>
              <a:gd name="connsiteX42" fmla="*/ 7902328 w 12192000"/>
              <a:gd name="connsiteY42" fmla="*/ 1345865 h 2237474"/>
              <a:gd name="connsiteX43" fmla="*/ 7840612 w 12192000"/>
              <a:gd name="connsiteY43" fmla="*/ 1369373 h 2237474"/>
              <a:gd name="connsiteX44" fmla="*/ 7786819 w 12192000"/>
              <a:gd name="connsiteY44" fmla="*/ 1378970 h 2237474"/>
              <a:gd name="connsiteX45" fmla="*/ 7548172 w 12192000"/>
              <a:gd name="connsiteY45" fmla="*/ 1417460 h 2237474"/>
              <a:gd name="connsiteX46" fmla="*/ 7483437 w 12192000"/>
              <a:gd name="connsiteY46" fmla="*/ 1478152 h 2237474"/>
              <a:gd name="connsiteX47" fmla="*/ 7377870 w 12192000"/>
              <a:gd name="connsiteY47" fmla="*/ 1523319 h 2237474"/>
              <a:gd name="connsiteX48" fmla="*/ 7230737 w 12192000"/>
              <a:gd name="connsiteY48" fmla="*/ 1562633 h 2237474"/>
              <a:gd name="connsiteX49" fmla="*/ 7224458 w 12192000"/>
              <a:gd name="connsiteY49" fmla="*/ 1573008 h 2237474"/>
              <a:gd name="connsiteX50" fmla="*/ 7183121 w 12192000"/>
              <a:gd name="connsiteY50" fmla="*/ 1595162 h 2237474"/>
              <a:gd name="connsiteX51" fmla="*/ 7164601 w 12192000"/>
              <a:gd name="connsiteY51" fmla="*/ 1606490 h 2237474"/>
              <a:gd name="connsiteX52" fmla="*/ 6900177 w 12192000"/>
              <a:gd name="connsiteY52" fmla="*/ 1636016 h 2237474"/>
              <a:gd name="connsiteX53" fmla="*/ 6795372 w 12192000"/>
              <a:gd name="connsiteY53" fmla="*/ 1644845 h 2237474"/>
              <a:gd name="connsiteX54" fmla="*/ 6692251 w 12192000"/>
              <a:gd name="connsiteY54" fmla="*/ 1656357 h 2237474"/>
              <a:gd name="connsiteX55" fmla="*/ 6655235 w 12192000"/>
              <a:gd name="connsiteY55" fmla="*/ 1661869 h 2237474"/>
              <a:gd name="connsiteX56" fmla="*/ 6554894 w 12192000"/>
              <a:gd name="connsiteY56" fmla="*/ 1664428 h 2237474"/>
              <a:gd name="connsiteX57" fmla="*/ 6516595 w 12192000"/>
              <a:gd name="connsiteY57" fmla="*/ 1667475 h 2237474"/>
              <a:gd name="connsiteX58" fmla="*/ 6508541 w 12192000"/>
              <a:gd name="connsiteY58" fmla="*/ 1668757 h 2237474"/>
              <a:gd name="connsiteX59" fmla="*/ 6471012 w 12192000"/>
              <a:gd name="connsiteY59" fmla="*/ 1678604 h 2237474"/>
              <a:gd name="connsiteX60" fmla="*/ 6364035 w 12192000"/>
              <a:gd name="connsiteY60" fmla="*/ 1667683 h 2237474"/>
              <a:gd name="connsiteX61" fmla="*/ 6280959 w 12192000"/>
              <a:gd name="connsiteY61" fmla="*/ 1689329 h 2237474"/>
              <a:gd name="connsiteX62" fmla="*/ 6243319 w 12192000"/>
              <a:gd name="connsiteY62" fmla="*/ 1695560 h 2237474"/>
              <a:gd name="connsiteX63" fmla="*/ 6098321 w 12192000"/>
              <a:gd name="connsiteY63" fmla="*/ 1721646 h 2237474"/>
              <a:gd name="connsiteX64" fmla="*/ 5880652 w 12192000"/>
              <a:gd name="connsiteY64" fmla="*/ 1779643 h 2237474"/>
              <a:gd name="connsiteX65" fmla="*/ 5785959 w 12192000"/>
              <a:gd name="connsiteY65" fmla="*/ 1775307 h 2237474"/>
              <a:gd name="connsiteX66" fmla="*/ 5643534 w 12192000"/>
              <a:gd name="connsiteY66" fmla="*/ 1802919 h 2237474"/>
              <a:gd name="connsiteX67" fmla="*/ 5518799 w 12192000"/>
              <a:gd name="connsiteY67" fmla="*/ 1818312 h 2237474"/>
              <a:gd name="connsiteX68" fmla="*/ 5505014 w 12192000"/>
              <a:gd name="connsiteY68" fmla="*/ 1819259 h 2237474"/>
              <a:gd name="connsiteX69" fmla="*/ 5453307 w 12192000"/>
              <a:gd name="connsiteY69" fmla="*/ 1815450 h 2237474"/>
              <a:gd name="connsiteX70" fmla="*/ 5221533 w 12192000"/>
              <a:gd name="connsiteY70" fmla="*/ 1846950 h 2237474"/>
              <a:gd name="connsiteX71" fmla="*/ 5149802 w 12192000"/>
              <a:gd name="connsiteY71" fmla="*/ 1844846 h 2237474"/>
              <a:gd name="connsiteX72" fmla="*/ 5114927 w 12192000"/>
              <a:gd name="connsiteY72" fmla="*/ 1847827 h 2237474"/>
              <a:gd name="connsiteX73" fmla="*/ 5108970 w 12192000"/>
              <a:gd name="connsiteY73" fmla="*/ 1847935 h 2237474"/>
              <a:gd name="connsiteX74" fmla="*/ 5067961 w 12192000"/>
              <a:gd name="connsiteY74" fmla="*/ 1845917 h 2237474"/>
              <a:gd name="connsiteX75" fmla="*/ 5007075 w 12192000"/>
              <a:gd name="connsiteY75" fmla="*/ 1838626 h 2237474"/>
              <a:gd name="connsiteX76" fmla="*/ 4944087 w 12192000"/>
              <a:gd name="connsiteY76" fmla="*/ 1823332 h 2237474"/>
              <a:gd name="connsiteX77" fmla="*/ 4907662 w 12192000"/>
              <a:gd name="connsiteY77" fmla="*/ 1816900 h 2237474"/>
              <a:gd name="connsiteX78" fmla="*/ 4882386 w 12192000"/>
              <a:gd name="connsiteY78" fmla="*/ 1809844 h 2237474"/>
              <a:gd name="connsiteX79" fmla="*/ 4811440 w 12192000"/>
              <a:gd name="connsiteY79" fmla="*/ 1804655 h 2237474"/>
              <a:gd name="connsiteX80" fmla="*/ 4691075 w 12192000"/>
              <a:gd name="connsiteY80" fmla="*/ 1801389 h 2237474"/>
              <a:gd name="connsiteX81" fmla="*/ 4640313 w 12192000"/>
              <a:gd name="connsiteY81" fmla="*/ 1784307 h 2237474"/>
              <a:gd name="connsiteX82" fmla="*/ 4536503 w 12192000"/>
              <a:gd name="connsiteY82" fmla="*/ 1785334 h 2237474"/>
              <a:gd name="connsiteX83" fmla="*/ 4513724 w 12192000"/>
              <a:gd name="connsiteY83" fmla="*/ 1791996 h 2237474"/>
              <a:gd name="connsiteX84" fmla="*/ 4459810 w 12192000"/>
              <a:gd name="connsiteY84" fmla="*/ 1797886 h 2237474"/>
              <a:gd name="connsiteX85" fmla="*/ 4379064 w 12192000"/>
              <a:gd name="connsiteY85" fmla="*/ 1817177 h 2237474"/>
              <a:gd name="connsiteX86" fmla="*/ 4290981 w 12192000"/>
              <a:gd name="connsiteY86" fmla="*/ 1839677 h 2237474"/>
              <a:gd name="connsiteX87" fmla="*/ 4238372 w 12192000"/>
              <a:gd name="connsiteY87" fmla="*/ 1851480 h 2237474"/>
              <a:gd name="connsiteX88" fmla="*/ 4232517 w 12192000"/>
              <a:gd name="connsiteY88" fmla="*/ 1852567 h 2237474"/>
              <a:gd name="connsiteX89" fmla="*/ 4191732 w 12192000"/>
              <a:gd name="connsiteY89" fmla="*/ 1857328 h 2237474"/>
              <a:gd name="connsiteX90" fmla="*/ 4065532 w 12192000"/>
              <a:gd name="connsiteY90" fmla="*/ 1855477 h 2237474"/>
              <a:gd name="connsiteX91" fmla="*/ 4028460 w 12192000"/>
              <a:gd name="connsiteY91" fmla="*/ 1855137 h 2237474"/>
              <a:gd name="connsiteX92" fmla="*/ 4002267 w 12192000"/>
              <a:gd name="connsiteY92" fmla="*/ 1852352 h 2237474"/>
              <a:gd name="connsiteX93" fmla="*/ 3931396 w 12192000"/>
              <a:gd name="connsiteY93" fmla="*/ 1858915 h 2237474"/>
              <a:gd name="connsiteX94" fmla="*/ 3812162 w 12192000"/>
              <a:gd name="connsiteY94" fmla="*/ 1875501 h 2237474"/>
              <a:gd name="connsiteX95" fmla="*/ 3758105 w 12192000"/>
              <a:gd name="connsiteY95" fmla="*/ 1871856 h 2237474"/>
              <a:gd name="connsiteX96" fmla="*/ 3567259 w 12192000"/>
              <a:gd name="connsiteY96" fmla="*/ 1893482 h 2237474"/>
              <a:gd name="connsiteX97" fmla="*/ 3405770 w 12192000"/>
              <a:gd name="connsiteY97" fmla="*/ 1904591 h 2237474"/>
              <a:gd name="connsiteX98" fmla="*/ 3280097 w 12192000"/>
              <a:gd name="connsiteY98" fmla="*/ 1919610 h 2237474"/>
              <a:gd name="connsiteX99" fmla="*/ 3009910 w 12192000"/>
              <a:gd name="connsiteY99" fmla="*/ 1957866 h 2237474"/>
              <a:gd name="connsiteX100" fmla="*/ 2995934 w 12192000"/>
              <a:gd name="connsiteY100" fmla="*/ 1967085 h 2237474"/>
              <a:gd name="connsiteX101" fmla="*/ 2942858 w 12192000"/>
              <a:gd name="connsiteY101" fmla="*/ 1981367 h 2237474"/>
              <a:gd name="connsiteX102" fmla="*/ 2875436 w 12192000"/>
              <a:gd name="connsiteY102" fmla="*/ 1996977 h 2237474"/>
              <a:gd name="connsiteX103" fmla="*/ 2874892 w 12192000"/>
              <a:gd name="connsiteY103" fmla="*/ 1996085 h 2237474"/>
              <a:gd name="connsiteX104" fmla="*/ 2843662 w 12192000"/>
              <a:gd name="connsiteY104" fmla="*/ 1992498 h 2237474"/>
              <a:gd name="connsiteX105" fmla="*/ 2718916 w 12192000"/>
              <a:gd name="connsiteY105" fmla="*/ 1990867 h 2237474"/>
              <a:gd name="connsiteX106" fmla="*/ 2713522 w 12192000"/>
              <a:gd name="connsiteY106" fmla="*/ 1990173 h 2237474"/>
              <a:gd name="connsiteX107" fmla="*/ 2476147 w 12192000"/>
              <a:gd name="connsiteY107" fmla="*/ 1998305 h 2237474"/>
              <a:gd name="connsiteX108" fmla="*/ 2373568 w 12192000"/>
              <a:gd name="connsiteY108" fmla="*/ 2003219 h 2237474"/>
              <a:gd name="connsiteX109" fmla="*/ 2287219 w 12192000"/>
              <a:gd name="connsiteY109" fmla="*/ 1998750 h 2237474"/>
              <a:gd name="connsiteX110" fmla="*/ 2243069 w 12192000"/>
              <a:gd name="connsiteY110" fmla="*/ 2005321 h 2237474"/>
              <a:gd name="connsiteX111" fmla="*/ 2164831 w 12192000"/>
              <a:gd name="connsiteY111" fmla="*/ 2010143 h 2237474"/>
              <a:gd name="connsiteX112" fmla="*/ 2085228 w 12192000"/>
              <a:gd name="connsiteY112" fmla="*/ 2046431 h 2237474"/>
              <a:gd name="connsiteX113" fmla="*/ 2058061 w 12192000"/>
              <a:gd name="connsiteY113" fmla="*/ 2047942 h 2237474"/>
              <a:gd name="connsiteX114" fmla="*/ 2042244 w 12192000"/>
              <a:gd name="connsiteY114" fmla="*/ 2055560 h 2237474"/>
              <a:gd name="connsiteX115" fmla="*/ 1877728 w 12192000"/>
              <a:gd name="connsiteY115" fmla="*/ 2101004 h 2237474"/>
              <a:gd name="connsiteX116" fmla="*/ 1759056 w 12192000"/>
              <a:gd name="connsiteY116" fmla="*/ 2125608 h 2237474"/>
              <a:gd name="connsiteX117" fmla="*/ 1637948 w 12192000"/>
              <a:gd name="connsiteY117" fmla="*/ 2172597 h 2237474"/>
              <a:gd name="connsiteX118" fmla="*/ 1434549 w 12192000"/>
              <a:gd name="connsiteY118" fmla="*/ 2234522 h 2237474"/>
              <a:gd name="connsiteX119" fmla="*/ 1398481 w 12192000"/>
              <a:gd name="connsiteY119" fmla="*/ 2237074 h 2237474"/>
              <a:gd name="connsiteX120" fmla="*/ 1398407 w 12192000"/>
              <a:gd name="connsiteY120" fmla="*/ 2237095 h 2237474"/>
              <a:gd name="connsiteX121" fmla="*/ 1370962 w 12192000"/>
              <a:gd name="connsiteY121" fmla="*/ 2237474 h 2237474"/>
              <a:gd name="connsiteX122" fmla="*/ 1356367 w 12192000"/>
              <a:gd name="connsiteY122" fmla="*/ 2235089 h 2237474"/>
              <a:gd name="connsiteX123" fmla="*/ 1279765 w 12192000"/>
              <a:gd name="connsiteY123" fmla="*/ 2229639 h 2237474"/>
              <a:gd name="connsiteX124" fmla="*/ 1195347 w 12192000"/>
              <a:gd name="connsiteY124" fmla="*/ 2212354 h 2237474"/>
              <a:gd name="connsiteX125" fmla="*/ 970251 w 12192000"/>
              <a:gd name="connsiteY125" fmla="*/ 2221029 h 2237474"/>
              <a:gd name="connsiteX126" fmla="*/ 812914 w 12192000"/>
              <a:gd name="connsiteY126" fmla="*/ 2210095 h 2237474"/>
              <a:gd name="connsiteX127" fmla="*/ 776382 w 12192000"/>
              <a:gd name="connsiteY127" fmla="*/ 2204512 h 2237474"/>
              <a:gd name="connsiteX128" fmla="*/ 597225 w 12192000"/>
              <a:gd name="connsiteY128" fmla="*/ 2180999 h 2237474"/>
              <a:gd name="connsiteX129" fmla="*/ 520671 w 12192000"/>
              <a:gd name="connsiteY129" fmla="*/ 2180980 h 2237474"/>
              <a:gd name="connsiteX130" fmla="*/ 515024 w 12192000"/>
              <a:gd name="connsiteY130" fmla="*/ 2179258 h 2237474"/>
              <a:gd name="connsiteX131" fmla="*/ 413835 w 12192000"/>
              <a:gd name="connsiteY131" fmla="*/ 2156783 h 2237474"/>
              <a:gd name="connsiteX132" fmla="*/ 376513 w 12192000"/>
              <a:gd name="connsiteY132" fmla="*/ 2154014 h 2237474"/>
              <a:gd name="connsiteX133" fmla="*/ 273386 w 12192000"/>
              <a:gd name="connsiteY133" fmla="*/ 2142551 h 2237474"/>
              <a:gd name="connsiteX134" fmla="*/ 77641 w 12192000"/>
              <a:gd name="connsiteY134" fmla="*/ 2126835 h 2237474"/>
              <a:gd name="connsiteX135" fmla="*/ 37645 w 12192000"/>
              <a:gd name="connsiteY135" fmla="*/ 2115401 h 2237474"/>
              <a:gd name="connsiteX136" fmla="*/ 4572 w 12192000"/>
              <a:gd name="connsiteY136" fmla="*/ 2111091 h 2237474"/>
              <a:gd name="connsiteX137" fmla="*/ 0 w 12192000"/>
              <a:gd name="connsiteY137" fmla="*/ 2110468 h 2237474"/>
              <a:gd name="connsiteX138" fmla="*/ 0 w 12192000"/>
              <a:gd name="connsiteY138" fmla="*/ 0 h 2237474"/>
              <a:gd name="connsiteX0" fmla="*/ 0 w 12192000"/>
              <a:gd name="connsiteY0" fmla="*/ 0 h 2237627"/>
              <a:gd name="connsiteX1" fmla="*/ 12192000 w 12192000"/>
              <a:gd name="connsiteY1" fmla="*/ 0 h 2237627"/>
              <a:gd name="connsiteX2" fmla="*/ 12192000 w 12192000"/>
              <a:gd name="connsiteY2" fmla="*/ 751299 h 2237627"/>
              <a:gd name="connsiteX3" fmla="*/ 11890686 w 12192000"/>
              <a:gd name="connsiteY3" fmla="*/ 732766 h 2237627"/>
              <a:gd name="connsiteX4" fmla="*/ 11820512 w 12192000"/>
              <a:gd name="connsiteY4" fmla="*/ 745392 h 2237627"/>
              <a:gd name="connsiteX5" fmla="*/ 11649954 w 12192000"/>
              <a:gd name="connsiteY5" fmla="*/ 749628 h 2237627"/>
              <a:gd name="connsiteX6" fmla="*/ 11560424 w 12192000"/>
              <a:gd name="connsiteY6" fmla="*/ 748017 h 2237627"/>
              <a:gd name="connsiteX7" fmla="*/ 11358455 w 12192000"/>
              <a:gd name="connsiteY7" fmla="*/ 747593 h 2237627"/>
              <a:gd name="connsiteX8" fmla="*/ 11165209 w 12192000"/>
              <a:gd name="connsiteY8" fmla="*/ 748852 h 2237627"/>
              <a:gd name="connsiteX9" fmla="*/ 11058755 w 12192000"/>
              <a:gd name="connsiteY9" fmla="*/ 749617 h 2237627"/>
              <a:gd name="connsiteX10" fmla="*/ 10846594 w 12192000"/>
              <a:gd name="connsiteY10" fmla="*/ 765069 h 2237627"/>
              <a:gd name="connsiteX11" fmla="*/ 10739478 w 12192000"/>
              <a:gd name="connsiteY11" fmla="*/ 776841 h 2237627"/>
              <a:gd name="connsiteX12" fmla="*/ 10458762 w 12192000"/>
              <a:gd name="connsiteY12" fmla="*/ 755400 h 2237627"/>
              <a:gd name="connsiteX13" fmla="*/ 10211200 w 12192000"/>
              <a:gd name="connsiteY13" fmla="*/ 767513 h 2237627"/>
              <a:gd name="connsiteX14" fmla="*/ 10167995 w 12192000"/>
              <a:gd name="connsiteY14" fmla="*/ 760843 h 2237627"/>
              <a:gd name="connsiteX15" fmla="*/ 9997044 w 12192000"/>
              <a:gd name="connsiteY15" fmla="*/ 780129 h 2237627"/>
              <a:gd name="connsiteX16" fmla="*/ 9943887 w 12192000"/>
              <a:gd name="connsiteY16" fmla="*/ 804141 h 2237627"/>
              <a:gd name="connsiteX17" fmla="*/ 9918248 w 12192000"/>
              <a:gd name="connsiteY17" fmla="*/ 816628 h 2237627"/>
              <a:gd name="connsiteX18" fmla="*/ 9767091 w 12192000"/>
              <a:gd name="connsiteY18" fmla="*/ 870550 h 2237627"/>
              <a:gd name="connsiteX19" fmla="*/ 9683005 w 12192000"/>
              <a:gd name="connsiteY19" fmla="*/ 894128 h 2237627"/>
              <a:gd name="connsiteX20" fmla="*/ 9594438 w 12192000"/>
              <a:gd name="connsiteY20" fmla="*/ 919051 h 2237627"/>
              <a:gd name="connsiteX21" fmla="*/ 9544189 w 12192000"/>
              <a:gd name="connsiteY21" fmla="*/ 938966 h 2237627"/>
              <a:gd name="connsiteX22" fmla="*/ 9500499 w 12192000"/>
              <a:gd name="connsiteY22" fmla="*/ 954680 h 2237627"/>
              <a:gd name="connsiteX23" fmla="*/ 9410017 w 12192000"/>
              <a:gd name="connsiteY23" fmla="*/ 993931 h 2237627"/>
              <a:gd name="connsiteX24" fmla="*/ 9392919 w 12192000"/>
              <a:gd name="connsiteY24" fmla="*/ 994656 h 2237627"/>
              <a:gd name="connsiteX25" fmla="*/ 9268019 w 12192000"/>
              <a:gd name="connsiteY25" fmla="*/ 1007442 h 2237627"/>
              <a:gd name="connsiteX26" fmla="*/ 9188177 w 12192000"/>
              <a:gd name="connsiteY26" fmla="*/ 1035474 h 2237627"/>
              <a:gd name="connsiteX27" fmla="*/ 9155969 w 12192000"/>
              <a:gd name="connsiteY27" fmla="*/ 1046804 h 2237627"/>
              <a:gd name="connsiteX28" fmla="*/ 9133985 w 12192000"/>
              <a:gd name="connsiteY28" fmla="*/ 1046450 h 2237627"/>
              <a:gd name="connsiteX29" fmla="*/ 9003462 w 12192000"/>
              <a:gd name="connsiteY29" fmla="*/ 1042406 h 2237627"/>
              <a:gd name="connsiteX30" fmla="*/ 8968445 w 12192000"/>
              <a:gd name="connsiteY30" fmla="*/ 1052169 h 2237627"/>
              <a:gd name="connsiteX31" fmla="*/ 8886001 w 12192000"/>
              <a:gd name="connsiteY31" fmla="*/ 1067468 h 2237627"/>
              <a:gd name="connsiteX32" fmla="*/ 8838610 w 12192000"/>
              <a:gd name="connsiteY32" fmla="*/ 1075091 h 2237627"/>
              <a:gd name="connsiteX33" fmla="*/ 8750383 w 12192000"/>
              <a:gd name="connsiteY33" fmla="*/ 1097387 h 2237627"/>
              <a:gd name="connsiteX34" fmla="*/ 8665605 w 12192000"/>
              <a:gd name="connsiteY34" fmla="*/ 1110791 h 2237627"/>
              <a:gd name="connsiteX35" fmla="*/ 8584946 w 12192000"/>
              <a:gd name="connsiteY35" fmla="*/ 1135226 h 2237627"/>
              <a:gd name="connsiteX36" fmla="*/ 8419755 w 12192000"/>
              <a:gd name="connsiteY36" fmla="*/ 1216260 h 2237627"/>
              <a:gd name="connsiteX37" fmla="*/ 8411626 w 12192000"/>
              <a:gd name="connsiteY37" fmla="*/ 1214397 h 2237627"/>
              <a:gd name="connsiteX38" fmla="*/ 8363469 w 12192000"/>
              <a:gd name="connsiteY38" fmla="*/ 1246658 h 2237627"/>
              <a:gd name="connsiteX39" fmla="*/ 8275497 w 12192000"/>
              <a:gd name="connsiteY39" fmla="*/ 1264396 h 2237627"/>
              <a:gd name="connsiteX40" fmla="*/ 8074238 w 12192000"/>
              <a:gd name="connsiteY40" fmla="*/ 1301895 h 2237627"/>
              <a:gd name="connsiteX41" fmla="*/ 7942099 w 12192000"/>
              <a:gd name="connsiteY41" fmla="*/ 1336332 h 2237627"/>
              <a:gd name="connsiteX42" fmla="*/ 7902328 w 12192000"/>
              <a:gd name="connsiteY42" fmla="*/ 1345865 h 2237627"/>
              <a:gd name="connsiteX43" fmla="*/ 7840612 w 12192000"/>
              <a:gd name="connsiteY43" fmla="*/ 1369373 h 2237627"/>
              <a:gd name="connsiteX44" fmla="*/ 7786819 w 12192000"/>
              <a:gd name="connsiteY44" fmla="*/ 1378970 h 2237627"/>
              <a:gd name="connsiteX45" fmla="*/ 7548172 w 12192000"/>
              <a:gd name="connsiteY45" fmla="*/ 1417460 h 2237627"/>
              <a:gd name="connsiteX46" fmla="*/ 7483437 w 12192000"/>
              <a:gd name="connsiteY46" fmla="*/ 1478152 h 2237627"/>
              <a:gd name="connsiteX47" fmla="*/ 7377870 w 12192000"/>
              <a:gd name="connsiteY47" fmla="*/ 1523319 h 2237627"/>
              <a:gd name="connsiteX48" fmla="*/ 7230737 w 12192000"/>
              <a:gd name="connsiteY48" fmla="*/ 1562633 h 2237627"/>
              <a:gd name="connsiteX49" fmla="*/ 7224458 w 12192000"/>
              <a:gd name="connsiteY49" fmla="*/ 1573008 h 2237627"/>
              <a:gd name="connsiteX50" fmla="*/ 7183121 w 12192000"/>
              <a:gd name="connsiteY50" fmla="*/ 1595162 h 2237627"/>
              <a:gd name="connsiteX51" fmla="*/ 7164601 w 12192000"/>
              <a:gd name="connsiteY51" fmla="*/ 1606490 h 2237627"/>
              <a:gd name="connsiteX52" fmla="*/ 6900177 w 12192000"/>
              <a:gd name="connsiteY52" fmla="*/ 1636016 h 2237627"/>
              <a:gd name="connsiteX53" fmla="*/ 6795372 w 12192000"/>
              <a:gd name="connsiteY53" fmla="*/ 1644845 h 2237627"/>
              <a:gd name="connsiteX54" fmla="*/ 6692251 w 12192000"/>
              <a:gd name="connsiteY54" fmla="*/ 1656357 h 2237627"/>
              <a:gd name="connsiteX55" fmla="*/ 6655235 w 12192000"/>
              <a:gd name="connsiteY55" fmla="*/ 1661869 h 2237627"/>
              <a:gd name="connsiteX56" fmla="*/ 6554894 w 12192000"/>
              <a:gd name="connsiteY56" fmla="*/ 1664428 h 2237627"/>
              <a:gd name="connsiteX57" fmla="*/ 6516595 w 12192000"/>
              <a:gd name="connsiteY57" fmla="*/ 1667475 h 2237627"/>
              <a:gd name="connsiteX58" fmla="*/ 6508541 w 12192000"/>
              <a:gd name="connsiteY58" fmla="*/ 1668757 h 2237627"/>
              <a:gd name="connsiteX59" fmla="*/ 6471012 w 12192000"/>
              <a:gd name="connsiteY59" fmla="*/ 1678604 h 2237627"/>
              <a:gd name="connsiteX60" fmla="*/ 6364035 w 12192000"/>
              <a:gd name="connsiteY60" fmla="*/ 1667683 h 2237627"/>
              <a:gd name="connsiteX61" fmla="*/ 6280959 w 12192000"/>
              <a:gd name="connsiteY61" fmla="*/ 1689329 h 2237627"/>
              <a:gd name="connsiteX62" fmla="*/ 6243319 w 12192000"/>
              <a:gd name="connsiteY62" fmla="*/ 1695560 h 2237627"/>
              <a:gd name="connsiteX63" fmla="*/ 6098321 w 12192000"/>
              <a:gd name="connsiteY63" fmla="*/ 1721646 h 2237627"/>
              <a:gd name="connsiteX64" fmla="*/ 5880652 w 12192000"/>
              <a:gd name="connsiteY64" fmla="*/ 1779643 h 2237627"/>
              <a:gd name="connsiteX65" fmla="*/ 5785959 w 12192000"/>
              <a:gd name="connsiteY65" fmla="*/ 1775307 h 2237627"/>
              <a:gd name="connsiteX66" fmla="*/ 5643534 w 12192000"/>
              <a:gd name="connsiteY66" fmla="*/ 1802919 h 2237627"/>
              <a:gd name="connsiteX67" fmla="*/ 5518799 w 12192000"/>
              <a:gd name="connsiteY67" fmla="*/ 1818312 h 2237627"/>
              <a:gd name="connsiteX68" fmla="*/ 5505014 w 12192000"/>
              <a:gd name="connsiteY68" fmla="*/ 1819259 h 2237627"/>
              <a:gd name="connsiteX69" fmla="*/ 5453307 w 12192000"/>
              <a:gd name="connsiteY69" fmla="*/ 1815450 h 2237627"/>
              <a:gd name="connsiteX70" fmla="*/ 5221533 w 12192000"/>
              <a:gd name="connsiteY70" fmla="*/ 1846950 h 2237627"/>
              <a:gd name="connsiteX71" fmla="*/ 5149802 w 12192000"/>
              <a:gd name="connsiteY71" fmla="*/ 1844846 h 2237627"/>
              <a:gd name="connsiteX72" fmla="*/ 5114927 w 12192000"/>
              <a:gd name="connsiteY72" fmla="*/ 1847827 h 2237627"/>
              <a:gd name="connsiteX73" fmla="*/ 5108970 w 12192000"/>
              <a:gd name="connsiteY73" fmla="*/ 1847935 h 2237627"/>
              <a:gd name="connsiteX74" fmla="*/ 5067961 w 12192000"/>
              <a:gd name="connsiteY74" fmla="*/ 1845917 h 2237627"/>
              <a:gd name="connsiteX75" fmla="*/ 5007075 w 12192000"/>
              <a:gd name="connsiteY75" fmla="*/ 1838626 h 2237627"/>
              <a:gd name="connsiteX76" fmla="*/ 4944087 w 12192000"/>
              <a:gd name="connsiteY76" fmla="*/ 1823332 h 2237627"/>
              <a:gd name="connsiteX77" fmla="*/ 4907662 w 12192000"/>
              <a:gd name="connsiteY77" fmla="*/ 1816900 h 2237627"/>
              <a:gd name="connsiteX78" fmla="*/ 4882386 w 12192000"/>
              <a:gd name="connsiteY78" fmla="*/ 1809844 h 2237627"/>
              <a:gd name="connsiteX79" fmla="*/ 4811440 w 12192000"/>
              <a:gd name="connsiteY79" fmla="*/ 1804655 h 2237627"/>
              <a:gd name="connsiteX80" fmla="*/ 4691075 w 12192000"/>
              <a:gd name="connsiteY80" fmla="*/ 1801389 h 2237627"/>
              <a:gd name="connsiteX81" fmla="*/ 4640313 w 12192000"/>
              <a:gd name="connsiteY81" fmla="*/ 1784307 h 2237627"/>
              <a:gd name="connsiteX82" fmla="*/ 4536503 w 12192000"/>
              <a:gd name="connsiteY82" fmla="*/ 1785334 h 2237627"/>
              <a:gd name="connsiteX83" fmla="*/ 4513724 w 12192000"/>
              <a:gd name="connsiteY83" fmla="*/ 1791996 h 2237627"/>
              <a:gd name="connsiteX84" fmla="*/ 4459810 w 12192000"/>
              <a:gd name="connsiteY84" fmla="*/ 1797886 h 2237627"/>
              <a:gd name="connsiteX85" fmla="*/ 4379064 w 12192000"/>
              <a:gd name="connsiteY85" fmla="*/ 1817177 h 2237627"/>
              <a:gd name="connsiteX86" fmla="*/ 4290981 w 12192000"/>
              <a:gd name="connsiteY86" fmla="*/ 1839677 h 2237627"/>
              <a:gd name="connsiteX87" fmla="*/ 4238372 w 12192000"/>
              <a:gd name="connsiteY87" fmla="*/ 1851480 h 2237627"/>
              <a:gd name="connsiteX88" fmla="*/ 4232517 w 12192000"/>
              <a:gd name="connsiteY88" fmla="*/ 1852567 h 2237627"/>
              <a:gd name="connsiteX89" fmla="*/ 4191732 w 12192000"/>
              <a:gd name="connsiteY89" fmla="*/ 1857328 h 2237627"/>
              <a:gd name="connsiteX90" fmla="*/ 4065532 w 12192000"/>
              <a:gd name="connsiteY90" fmla="*/ 1855477 h 2237627"/>
              <a:gd name="connsiteX91" fmla="*/ 4028460 w 12192000"/>
              <a:gd name="connsiteY91" fmla="*/ 1855137 h 2237627"/>
              <a:gd name="connsiteX92" fmla="*/ 4002267 w 12192000"/>
              <a:gd name="connsiteY92" fmla="*/ 1852352 h 2237627"/>
              <a:gd name="connsiteX93" fmla="*/ 3931396 w 12192000"/>
              <a:gd name="connsiteY93" fmla="*/ 1858915 h 2237627"/>
              <a:gd name="connsiteX94" fmla="*/ 3812162 w 12192000"/>
              <a:gd name="connsiteY94" fmla="*/ 1875501 h 2237627"/>
              <a:gd name="connsiteX95" fmla="*/ 3758105 w 12192000"/>
              <a:gd name="connsiteY95" fmla="*/ 1871856 h 2237627"/>
              <a:gd name="connsiteX96" fmla="*/ 3567259 w 12192000"/>
              <a:gd name="connsiteY96" fmla="*/ 1893482 h 2237627"/>
              <a:gd name="connsiteX97" fmla="*/ 3405770 w 12192000"/>
              <a:gd name="connsiteY97" fmla="*/ 1904591 h 2237627"/>
              <a:gd name="connsiteX98" fmla="*/ 3280097 w 12192000"/>
              <a:gd name="connsiteY98" fmla="*/ 1919610 h 2237627"/>
              <a:gd name="connsiteX99" fmla="*/ 3009910 w 12192000"/>
              <a:gd name="connsiteY99" fmla="*/ 1957866 h 2237627"/>
              <a:gd name="connsiteX100" fmla="*/ 2995934 w 12192000"/>
              <a:gd name="connsiteY100" fmla="*/ 1967085 h 2237627"/>
              <a:gd name="connsiteX101" fmla="*/ 2942858 w 12192000"/>
              <a:gd name="connsiteY101" fmla="*/ 1981367 h 2237627"/>
              <a:gd name="connsiteX102" fmla="*/ 2875436 w 12192000"/>
              <a:gd name="connsiteY102" fmla="*/ 1996977 h 2237627"/>
              <a:gd name="connsiteX103" fmla="*/ 2874892 w 12192000"/>
              <a:gd name="connsiteY103" fmla="*/ 1996085 h 2237627"/>
              <a:gd name="connsiteX104" fmla="*/ 2843662 w 12192000"/>
              <a:gd name="connsiteY104" fmla="*/ 1992498 h 2237627"/>
              <a:gd name="connsiteX105" fmla="*/ 2718916 w 12192000"/>
              <a:gd name="connsiteY105" fmla="*/ 1990867 h 2237627"/>
              <a:gd name="connsiteX106" fmla="*/ 2713522 w 12192000"/>
              <a:gd name="connsiteY106" fmla="*/ 1990173 h 2237627"/>
              <a:gd name="connsiteX107" fmla="*/ 2476147 w 12192000"/>
              <a:gd name="connsiteY107" fmla="*/ 1998305 h 2237627"/>
              <a:gd name="connsiteX108" fmla="*/ 2373568 w 12192000"/>
              <a:gd name="connsiteY108" fmla="*/ 2003219 h 2237627"/>
              <a:gd name="connsiteX109" fmla="*/ 2287219 w 12192000"/>
              <a:gd name="connsiteY109" fmla="*/ 1998750 h 2237627"/>
              <a:gd name="connsiteX110" fmla="*/ 2243069 w 12192000"/>
              <a:gd name="connsiteY110" fmla="*/ 2005321 h 2237627"/>
              <a:gd name="connsiteX111" fmla="*/ 2164831 w 12192000"/>
              <a:gd name="connsiteY111" fmla="*/ 2010143 h 2237627"/>
              <a:gd name="connsiteX112" fmla="*/ 2085228 w 12192000"/>
              <a:gd name="connsiteY112" fmla="*/ 2046431 h 2237627"/>
              <a:gd name="connsiteX113" fmla="*/ 2058061 w 12192000"/>
              <a:gd name="connsiteY113" fmla="*/ 2047942 h 2237627"/>
              <a:gd name="connsiteX114" fmla="*/ 2042244 w 12192000"/>
              <a:gd name="connsiteY114" fmla="*/ 2055560 h 2237627"/>
              <a:gd name="connsiteX115" fmla="*/ 1877728 w 12192000"/>
              <a:gd name="connsiteY115" fmla="*/ 2101004 h 2237627"/>
              <a:gd name="connsiteX116" fmla="*/ 1759056 w 12192000"/>
              <a:gd name="connsiteY116" fmla="*/ 2125608 h 2237627"/>
              <a:gd name="connsiteX117" fmla="*/ 1637948 w 12192000"/>
              <a:gd name="connsiteY117" fmla="*/ 2172597 h 2237627"/>
              <a:gd name="connsiteX118" fmla="*/ 1434549 w 12192000"/>
              <a:gd name="connsiteY118" fmla="*/ 2234522 h 2237627"/>
              <a:gd name="connsiteX119" fmla="*/ 1398481 w 12192000"/>
              <a:gd name="connsiteY119" fmla="*/ 2237074 h 2237627"/>
              <a:gd name="connsiteX120" fmla="*/ 1370962 w 12192000"/>
              <a:gd name="connsiteY120" fmla="*/ 2237474 h 2237627"/>
              <a:gd name="connsiteX121" fmla="*/ 1356367 w 12192000"/>
              <a:gd name="connsiteY121" fmla="*/ 2235089 h 2237627"/>
              <a:gd name="connsiteX122" fmla="*/ 1279765 w 12192000"/>
              <a:gd name="connsiteY122" fmla="*/ 2229639 h 2237627"/>
              <a:gd name="connsiteX123" fmla="*/ 1195347 w 12192000"/>
              <a:gd name="connsiteY123" fmla="*/ 2212354 h 2237627"/>
              <a:gd name="connsiteX124" fmla="*/ 970251 w 12192000"/>
              <a:gd name="connsiteY124" fmla="*/ 2221029 h 2237627"/>
              <a:gd name="connsiteX125" fmla="*/ 812914 w 12192000"/>
              <a:gd name="connsiteY125" fmla="*/ 2210095 h 2237627"/>
              <a:gd name="connsiteX126" fmla="*/ 776382 w 12192000"/>
              <a:gd name="connsiteY126" fmla="*/ 2204512 h 2237627"/>
              <a:gd name="connsiteX127" fmla="*/ 597225 w 12192000"/>
              <a:gd name="connsiteY127" fmla="*/ 2180999 h 2237627"/>
              <a:gd name="connsiteX128" fmla="*/ 520671 w 12192000"/>
              <a:gd name="connsiteY128" fmla="*/ 2180980 h 2237627"/>
              <a:gd name="connsiteX129" fmla="*/ 515024 w 12192000"/>
              <a:gd name="connsiteY129" fmla="*/ 2179258 h 2237627"/>
              <a:gd name="connsiteX130" fmla="*/ 413835 w 12192000"/>
              <a:gd name="connsiteY130" fmla="*/ 2156783 h 2237627"/>
              <a:gd name="connsiteX131" fmla="*/ 376513 w 12192000"/>
              <a:gd name="connsiteY131" fmla="*/ 2154014 h 2237627"/>
              <a:gd name="connsiteX132" fmla="*/ 273386 w 12192000"/>
              <a:gd name="connsiteY132" fmla="*/ 2142551 h 2237627"/>
              <a:gd name="connsiteX133" fmla="*/ 77641 w 12192000"/>
              <a:gd name="connsiteY133" fmla="*/ 2126835 h 2237627"/>
              <a:gd name="connsiteX134" fmla="*/ 37645 w 12192000"/>
              <a:gd name="connsiteY134" fmla="*/ 2115401 h 2237627"/>
              <a:gd name="connsiteX135" fmla="*/ 4572 w 12192000"/>
              <a:gd name="connsiteY135" fmla="*/ 2111091 h 2237627"/>
              <a:gd name="connsiteX136" fmla="*/ 0 w 12192000"/>
              <a:gd name="connsiteY136" fmla="*/ 2110468 h 2237627"/>
              <a:gd name="connsiteX137" fmla="*/ 0 w 12192000"/>
              <a:gd name="connsiteY137" fmla="*/ 0 h 2237627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750383 w 12192000"/>
              <a:gd name="connsiteY33" fmla="*/ 1097387 h 2240205"/>
              <a:gd name="connsiteX34" fmla="*/ 8665605 w 12192000"/>
              <a:gd name="connsiteY34" fmla="*/ 1110791 h 2240205"/>
              <a:gd name="connsiteX35" fmla="*/ 8584946 w 12192000"/>
              <a:gd name="connsiteY35" fmla="*/ 1135226 h 2240205"/>
              <a:gd name="connsiteX36" fmla="*/ 8419755 w 12192000"/>
              <a:gd name="connsiteY36" fmla="*/ 1216260 h 2240205"/>
              <a:gd name="connsiteX37" fmla="*/ 8411626 w 12192000"/>
              <a:gd name="connsiteY37" fmla="*/ 1214397 h 2240205"/>
              <a:gd name="connsiteX38" fmla="*/ 8363469 w 12192000"/>
              <a:gd name="connsiteY38" fmla="*/ 1246658 h 2240205"/>
              <a:gd name="connsiteX39" fmla="*/ 8275497 w 12192000"/>
              <a:gd name="connsiteY39" fmla="*/ 1264396 h 2240205"/>
              <a:gd name="connsiteX40" fmla="*/ 8074238 w 12192000"/>
              <a:gd name="connsiteY40" fmla="*/ 1301895 h 2240205"/>
              <a:gd name="connsiteX41" fmla="*/ 7942099 w 12192000"/>
              <a:gd name="connsiteY41" fmla="*/ 1336332 h 2240205"/>
              <a:gd name="connsiteX42" fmla="*/ 7902328 w 12192000"/>
              <a:gd name="connsiteY42" fmla="*/ 1345865 h 2240205"/>
              <a:gd name="connsiteX43" fmla="*/ 7840612 w 12192000"/>
              <a:gd name="connsiteY43" fmla="*/ 1369373 h 2240205"/>
              <a:gd name="connsiteX44" fmla="*/ 7786819 w 12192000"/>
              <a:gd name="connsiteY44" fmla="*/ 1378970 h 2240205"/>
              <a:gd name="connsiteX45" fmla="*/ 7548172 w 12192000"/>
              <a:gd name="connsiteY45" fmla="*/ 1417460 h 2240205"/>
              <a:gd name="connsiteX46" fmla="*/ 7483437 w 12192000"/>
              <a:gd name="connsiteY46" fmla="*/ 1478152 h 2240205"/>
              <a:gd name="connsiteX47" fmla="*/ 7377870 w 12192000"/>
              <a:gd name="connsiteY47" fmla="*/ 1523319 h 2240205"/>
              <a:gd name="connsiteX48" fmla="*/ 7230737 w 12192000"/>
              <a:gd name="connsiteY48" fmla="*/ 1562633 h 2240205"/>
              <a:gd name="connsiteX49" fmla="*/ 7224458 w 12192000"/>
              <a:gd name="connsiteY49" fmla="*/ 1573008 h 2240205"/>
              <a:gd name="connsiteX50" fmla="*/ 7183121 w 12192000"/>
              <a:gd name="connsiteY50" fmla="*/ 1595162 h 2240205"/>
              <a:gd name="connsiteX51" fmla="*/ 7164601 w 12192000"/>
              <a:gd name="connsiteY51" fmla="*/ 1606490 h 2240205"/>
              <a:gd name="connsiteX52" fmla="*/ 6900177 w 12192000"/>
              <a:gd name="connsiteY52" fmla="*/ 1636016 h 2240205"/>
              <a:gd name="connsiteX53" fmla="*/ 6795372 w 12192000"/>
              <a:gd name="connsiteY53" fmla="*/ 1644845 h 2240205"/>
              <a:gd name="connsiteX54" fmla="*/ 6692251 w 12192000"/>
              <a:gd name="connsiteY54" fmla="*/ 1656357 h 2240205"/>
              <a:gd name="connsiteX55" fmla="*/ 6655235 w 12192000"/>
              <a:gd name="connsiteY55" fmla="*/ 1661869 h 2240205"/>
              <a:gd name="connsiteX56" fmla="*/ 6554894 w 12192000"/>
              <a:gd name="connsiteY56" fmla="*/ 1664428 h 2240205"/>
              <a:gd name="connsiteX57" fmla="*/ 6516595 w 12192000"/>
              <a:gd name="connsiteY57" fmla="*/ 1667475 h 2240205"/>
              <a:gd name="connsiteX58" fmla="*/ 6508541 w 12192000"/>
              <a:gd name="connsiteY58" fmla="*/ 1668757 h 2240205"/>
              <a:gd name="connsiteX59" fmla="*/ 6471012 w 12192000"/>
              <a:gd name="connsiteY59" fmla="*/ 1678604 h 2240205"/>
              <a:gd name="connsiteX60" fmla="*/ 6364035 w 12192000"/>
              <a:gd name="connsiteY60" fmla="*/ 1667683 h 2240205"/>
              <a:gd name="connsiteX61" fmla="*/ 6280959 w 12192000"/>
              <a:gd name="connsiteY61" fmla="*/ 1689329 h 2240205"/>
              <a:gd name="connsiteX62" fmla="*/ 6243319 w 12192000"/>
              <a:gd name="connsiteY62" fmla="*/ 1695560 h 2240205"/>
              <a:gd name="connsiteX63" fmla="*/ 6098321 w 12192000"/>
              <a:gd name="connsiteY63" fmla="*/ 1721646 h 2240205"/>
              <a:gd name="connsiteX64" fmla="*/ 5880652 w 12192000"/>
              <a:gd name="connsiteY64" fmla="*/ 1779643 h 2240205"/>
              <a:gd name="connsiteX65" fmla="*/ 5785959 w 12192000"/>
              <a:gd name="connsiteY65" fmla="*/ 1775307 h 2240205"/>
              <a:gd name="connsiteX66" fmla="*/ 5643534 w 12192000"/>
              <a:gd name="connsiteY66" fmla="*/ 1802919 h 2240205"/>
              <a:gd name="connsiteX67" fmla="*/ 5518799 w 12192000"/>
              <a:gd name="connsiteY67" fmla="*/ 1818312 h 2240205"/>
              <a:gd name="connsiteX68" fmla="*/ 5505014 w 12192000"/>
              <a:gd name="connsiteY68" fmla="*/ 1819259 h 2240205"/>
              <a:gd name="connsiteX69" fmla="*/ 5453307 w 12192000"/>
              <a:gd name="connsiteY69" fmla="*/ 1815450 h 2240205"/>
              <a:gd name="connsiteX70" fmla="*/ 5221533 w 12192000"/>
              <a:gd name="connsiteY70" fmla="*/ 1846950 h 2240205"/>
              <a:gd name="connsiteX71" fmla="*/ 5149802 w 12192000"/>
              <a:gd name="connsiteY71" fmla="*/ 1844846 h 2240205"/>
              <a:gd name="connsiteX72" fmla="*/ 5114927 w 12192000"/>
              <a:gd name="connsiteY72" fmla="*/ 1847827 h 2240205"/>
              <a:gd name="connsiteX73" fmla="*/ 5108970 w 12192000"/>
              <a:gd name="connsiteY73" fmla="*/ 1847935 h 2240205"/>
              <a:gd name="connsiteX74" fmla="*/ 5067961 w 12192000"/>
              <a:gd name="connsiteY74" fmla="*/ 1845917 h 2240205"/>
              <a:gd name="connsiteX75" fmla="*/ 5007075 w 12192000"/>
              <a:gd name="connsiteY75" fmla="*/ 1838626 h 2240205"/>
              <a:gd name="connsiteX76" fmla="*/ 4944087 w 12192000"/>
              <a:gd name="connsiteY76" fmla="*/ 1823332 h 2240205"/>
              <a:gd name="connsiteX77" fmla="*/ 4907662 w 12192000"/>
              <a:gd name="connsiteY77" fmla="*/ 1816900 h 2240205"/>
              <a:gd name="connsiteX78" fmla="*/ 4882386 w 12192000"/>
              <a:gd name="connsiteY78" fmla="*/ 1809844 h 2240205"/>
              <a:gd name="connsiteX79" fmla="*/ 4811440 w 12192000"/>
              <a:gd name="connsiteY79" fmla="*/ 1804655 h 2240205"/>
              <a:gd name="connsiteX80" fmla="*/ 4691075 w 12192000"/>
              <a:gd name="connsiteY80" fmla="*/ 1801389 h 2240205"/>
              <a:gd name="connsiteX81" fmla="*/ 4640313 w 12192000"/>
              <a:gd name="connsiteY81" fmla="*/ 1784307 h 2240205"/>
              <a:gd name="connsiteX82" fmla="*/ 4536503 w 12192000"/>
              <a:gd name="connsiteY82" fmla="*/ 1785334 h 2240205"/>
              <a:gd name="connsiteX83" fmla="*/ 4513724 w 12192000"/>
              <a:gd name="connsiteY83" fmla="*/ 1791996 h 2240205"/>
              <a:gd name="connsiteX84" fmla="*/ 4459810 w 12192000"/>
              <a:gd name="connsiteY84" fmla="*/ 1797886 h 2240205"/>
              <a:gd name="connsiteX85" fmla="*/ 4379064 w 12192000"/>
              <a:gd name="connsiteY85" fmla="*/ 1817177 h 2240205"/>
              <a:gd name="connsiteX86" fmla="*/ 4290981 w 12192000"/>
              <a:gd name="connsiteY86" fmla="*/ 1839677 h 2240205"/>
              <a:gd name="connsiteX87" fmla="*/ 4238372 w 12192000"/>
              <a:gd name="connsiteY87" fmla="*/ 1851480 h 2240205"/>
              <a:gd name="connsiteX88" fmla="*/ 4232517 w 12192000"/>
              <a:gd name="connsiteY88" fmla="*/ 1852567 h 2240205"/>
              <a:gd name="connsiteX89" fmla="*/ 4191732 w 12192000"/>
              <a:gd name="connsiteY89" fmla="*/ 1857328 h 2240205"/>
              <a:gd name="connsiteX90" fmla="*/ 4065532 w 12192000"/>
              <a:gd name="connsiteY90" fmla="*/ 1855477 h 2240205"/>
              <a:gd name="connsiteX91" fmla="*/ 4028460 w 12192000"/>
              <a:gd name="connsiteY91" fmla="*/ 1855137 h 2240205"/>
              <a:gd name="connsiteX92" fmla="*/ 4002267 w 12192000"/>
              <a:gd name="connsiteY92" fmla="*/ 1852352 h 2240205"/>
              <a:gd name="connsiteX93" fmla="*/ 3931396 w 12192000"/>
              <a:gd name="connsiteY93" fmla="*/ 1858915 h 2240205"/>
              <a:gd name="connsiteX94" fmla="*/ 3812162 w 12192000"/>
              <a:gd name="connsiteY94" fmla="*/ 1875501 h 2240205"/>
              <a:gd name="connsiteX95" fmla="*/ 3758105 w 12192000"/>
              <a:gd name="connsiteY95" fmla="*/ 1871856 h 2240205"/>
              <a:gd name="connsiteX96" fmla="*/ 3567259 w 12192000"/>
              <a:gd name="connsiteY96" fmla="*/ 1893482 h 2240205"/>
              <a:gd name="connsiteX97" fmla="*/ 3405770 w 12192000"/>
              <a:gd name="connsiteY97" fmla="*/ 1904591 h 2240205"/>
              <a:gd name="connsiteX98" fmla="*/ 3280097 w 12192000"/>
              <a:gd name="connsiteY98" fmla="*/ 1919610 h 2240205"/>
              <a:gd name="connsiteX99" fmla="*/ 3009910 w 12192000"/>
              <a:gd name="connsiteY99" fmla="*/ 1957866 h 2240205"/>
              <a:gd name="connsiteX100" fmla="*/ 2995934 w 12192000"/>
              <a:gd name="connsiteY100" fmla="*/ 1967085 h 2240205"/>
              <a:gd name="connsiteX101" fmla="*/ 2942858 w 12192000"/>
              <a:gd name="connsiteY101" fmla="*/ 1981367 h 2240205"/>
              <a:gd name="connsiteX102" fmla="*/ 2875436 w 12192000"/>
              <a:gd name="connsiteY102" fmla="*/ 1996977 h 2240205"/>
              <a:gd name="connsiteX103" fmla="*/ 2874892 w 12192000"/>
              <a:gd name="connsiteY103" fmla="*/ 1996085 h 2240205"/>
              <a:gd name="connsiteX104" fmla="*/ 2843662 w 12192000"/>
              <a:gd name="connsiteY104" fmla="*/ 1992498 h 2240205"/>
              <a:gd name="connsiteX105" fmla="*/ 2718916 w 12192000"/>
              <a:gd name="connsiteY105" fmla="*/ 1990867 h 2240205"/>
              <a:gd name="connsiteX106" fmla="*/ 2713522 w 12192000"/>
              <a:gd name="connsiteY106" fmla="*/ 1990173 h 2240205"/>
              <a:gd name="connsiteX107" fmla="*/ 2476147 w 12192000"/>
              <a:gd name="connsiteY107" fmla="*/ 1998305 h 2240205"/>
              <a:gd name="connsiteX108" fmla="*/ 2373568 w 12192000"/>
              <a:gd name="connsiteY108" fmla="*/ 2003219 h 2240205"/>
              <a:gd name="connsiteX109" fmla="*/ 2287219 w 12192000"/>
              <a:gd name="connsiteY109" fmla="*/ 1998750 h 2240205"/>
              <a:gd name="connsiteX110" fmla="*/ 2243069 w 12192000"/>
              <a:gd name="connsiteY110" fmla="*/ 2005321 h 2240205"/>
              <a:gd name="connsiteX111" fmla="*/ 2164831 w 12192000"/>
              <a:gd name="connsiteY111" fmla="*/ 2010143 h 2240205"/>
              <a:gd name="connsiteX112" fmla="*/ 2085228 w 12192000"/>
              <a:gd name="connsiteY112" fmla="*/ 2046431 h 2240205"/>
              <a:gd name="connsiteX113" fmla="*/ 2058061 w 12192000"/>
              <a:gd name="connsiteY113" fmla="*/ 2047942 h 2240205"/>
              <a:gd name="connsiteX114" fmla="*/ 2042244 w 12192000"/>
              <a:gd name="connsiteY114" fmla="*/ 2055560 h 2240205"/>
              <a:gd name="connsiteX115" fmla="*/ 1877728 w 12192000"/>
              <a:gd name="connsiteY115" fmla="*/ 2101004 h 2240205"/>
              <a:gd name="connsiteX116" fmla="*/ 1759056 w 12192000"/>
              <a:gd name="connsiteY116" fmla="*/ 2125608 h 2240205"/>
              <a:gd name="connsiteX117" fmla="*/ 1637948 w 12192000"/>
              <a:gd name="connsiteY117" fmla="*/ 2172597 h 2240205"/>
              <a:gd name="connsiteX118" fmla="*/ 1434549 w 12192000"/>
              <a:gd name="connsiteY118" fmla="*/ 2234522 h 2240205"/>
              <a:gd name="connsiteX119" fmla="*/ 1370962 w 12192000"/>
              <a:gd name="connsiteY119" fmla="*/ 2237474 h 2240205"/>
              <a:gd name="connsiteX120" fmla="*/ 1356367 w 12192000"/>
              <a:gd name="connsiteY120" fmla="*/ 2235089 h 2240205"/>
              <a:gd name="connsiteX121" fmla="*/ 1279765 w 12192000"/>
              <a:gd name="connsiteY121" fmla="*/ 2229639 h 2240205"/>
              <a:gd name="connsiteX122" fmla="*/ 1195347 w 12192000"/>
              <a:gd name="connsiteY122" fmla="*/ 2212354 h 2240205"/>
              <a:gd name="connsiteX123" fmla="*/ 970251 w 12192000"/>
              <a:gd name="connsiteY123" fmla="*/ 2221029 h 2240205"/>
              <a:gd name="connsiteX124" fmla="*/ 812914 w 12192000"/>
              <a:gd name="connsiteY124" fmla="*/ 2210095 h 2240205"/>
              <a:gd name="connsiteX125" fmla="*/ 776382 w 12192000"/>
              <a:gd name="connsiteY125" fmla="*/ 2204512 h 2240205"/>
              <a:gd name="connsiteX126" fmla="*/ 597225 w 12192000"/>
              <a:gd name="connsiteY126" fmla="*/ 2180999 h 2240205"/>
              <a:gd name="connsiteX127" fmla="*/ 520671 w 12192000"/>
              <a:gd name="connsiteY127" fmla="*/ 2180980 h 2240205"/>
              <a:gd name="connsiteX128" fmla="*/ 515024 w 12192000"/>
              <a:gd name="connsiteY128" fmla="*/ 2179258 h 2240205"/>
              <a:gd name="connsiteX129" fmla="*/ 413835 w 12192000"/>
              <a:gd name="connsiteY129" fmla="*/ 2156783 h 2240205"/>
              <a:gd name="connsiteX130" fmla="*/ 376513 w 12192000"/>
              <a:gd name="connsiteY130" fmla="*/ 2154014 h 2240205"/>
              <a:gd name="connsiteX131" fmla="*/ 273386 w 12192000"/>
              <a:gd name="connsiteY131" fmla="*/ 2142551 h 2240205"/>
              <a:gd name="connsiteX132" fmla="*/ 77641 w 12192000"/>
              <a:gd name="connsiteY132" fmla="*/ 2126835 h 2240205"/>
              <a:gd name="connsiteX133" fmla="*/ 37645 w 12192000"/>
              <a:gd name="connsiteY133" fmla="*/ 2115401 h 2240205"/>
              <a:gd name="connsiteX134" fmla="*/ 4572 w 12192000"/>
              <a:gd name="connsiteY134" fmla="*/ 2111091 h 2240205"/>
              <a:gd name="connsiteX135" fmla="*/ 0 w 12192000"/>
              <a:gd name="connsiteY135" fmla="*/ 2110468 h 2240205"/>
              <a:gd name="connsiteX136" fmla="*/ 0 w 12192000"/>
              <a:gd name="connsiteY136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750383 w 12192000"/>
              <a:gd name="connsiteY33" fmla="*/ 1097387 h 2240205"/>
              <a:gd name="connsiteX34" fmla="*/ 8665605 w 12192000"/>
              <a:gd name="connsiteY34" fmla="*/ 1110791 h 2240205"/>
              <a:gd name="connsiteX35" fmla="*/ 8584946 w 12192000"/>
              <a:gd name="connsiteY35" fmla="*/ 1135226 h 2240205"/>
              <a:gd name="connsiteX36" fmla="*/ 8419755 w 12192000"/>
              <a:gd name="connsiteY36" fmla="*/ 1216260 h 2240205"/>
              <a:gd name="connsiteX37" fmla="*/ 8411626 w 12192000"/>
              <a:gd name="connsiteY37" fmla="*/ 1214397 h 2240205"/>
              <a:gd name="connsiteX38" fmla="*/ 8363469 w 12192000"/>
              <a:gd name="connsiteY38" fmla="*/ 1246658 h 2240205"/>
              <a:gd name="connsiteX39" fmla="*/ 8275497 w 12192000"/>
              <a:gd name="connsiteY39" fmla="*/ 1264396 h 2240205"/>
              <a:gd name="connsiteX40" fmla="*/ 8074238 w 12192000"/>
              <a:gd name="connsiteY40" fmla="*/ 1301895 h 2240205"/>
              <a:gd name="connsiteX41" fmla="*/ 7942099 w 12192000"/>
              <a:gd name="connsiteY41" fmla="*/ 1336332 h 2240205"/>
              <a:gd name="connsiteX42" fmla="*/ 7902328 w 12192000"/>
              <a:gd name="connsiteY42" fmla="*/ 1345865 h 2240205"/>
              <a:gd name="connsiteX43" fmla="*/ 7840612 w 12192000"/>
              <a:gd name="connsiteY43" fmla="*/ 1369373 h 2240205"/>
              <a:gd name="connsiteX44" fmla="*/ 7786819 w 12192000"/>
              <a:gd name="connsiteY44" fmla="*/ 1378970 h 2240205"/>
              <a:gd name="connsiteX45" fmla="*/ 7548172 w 12192000"/>
              <a:gd name="connsiteY45" fmla="*/ 1417460 h 2240205"/>
              <a:gd name="connsiteX46" fmla="*/ 7483437 w 12192000"/>
              <a:gd name="connsiteY46" fmla="*/ 1478152 h 2240205"/>
              <a:gd name="connsiteX47" fmla="*/ 7377870 w 12192000"/>
              <a:gd name="connsiteY47" fmla="*/ 1523319 h 2240205"/>
              <a:gd name="connsiteX48" fmla="*/ 7230737 w 12192000"/>
              <a:gd name="connsiteY48" fmla="*/ 1562633 h 2240205"/>
              <a:gd name="connsiteX49" fmla="*/ 7224458 w 12192000"/>
              <a:gd name="connsiteY49" fmla="*/ 1573008 h 2240205"/>
              <a:gd name="connsiteX50" fmla="*/ 7183121 w 12192000"/>
              <a:gd name="connsiteY50" fmla="*/ 1595162 h 2240205"/>
              <a:gd name="connsiteX51" fmla="*/ 7164601 w 12192000"/>
              <a:gd name="connsiteY51" fmla="*/ 1606490 h 2240205"/>
              <a:gd name="connsiteX52" fmla="*/ 6900177 w 12192000"/>
              <a:gd name="connsiteY52" fmla="*/ 1636016 h 2240205"/>
              <a:gd name="connsiteX53" fmla="*/ 6795372 w 12192000"/>
              <a:gd name="connsiteY53" fmla="*/ 1644845 h 2240205"/>
              <a:gd name="connsiteX54" fmla="*/ 6692251 w 12192000"/>
              <a:gd name="connsiteY54" fmla="*/ 1656357 h 2240205"/>
              <a:gd name="connsiteX55" fmla="*/ 6655235 w 12192000"/>
              <a:gd name="connsiteY55" fmla="*/ 1661869 h 2240205"/>
              <a:gd name="connsiteX56" fmla="*/ 6554894 w 12192000"/>
              <a:gd name="connsiteY56" fmla="*/ 1664428 h 2240205"/>
              <a:gd name="connsiteX57" fmla="*/ 6516595 w 12192000"/>
              <a:gd name="connsiteY57" fmla="*/ 1667475 h 2240205"/>
              <a:gd name="connsiteX58" fmla="*/ 6508541 w 12192000"/>
              <a:gd name="connsiteY58" fmla="*/ 1668757 h 2240205"/>
              <a:gd name="connsiteX59" fmla="*/ 6471012 w 12192000"/>
              <a:gd name="connsiteY59" fmla="*/ 1678604 h 2240205"/>
              <a:gd name="connsiteX60" fmla="*/ 6364035 w 12192000"/>
              <a:gd name="connsiteY60" fmla="*/ 1667683 h 2240205"/>
              <a:gd name="connsiteX61" fmla="*/ 6243319 w 12192000"/>
              <a:gd name="connsiteY61" fmla="*/ 1695560 h 2240205"/>
              <a:gd name="connsiteX62" fmla="*/ 6098321 w 12192000"/>
              <a:gd name="connsiteY62" fmla="*/ 1721646 h 2240205"/>
              <a:gd name="connsiteX63" fmla="*/ 5880652 w 12192000"/>
              <a:gd name="connsiteY63" fmla="*/ 1779643 h 2240205"/>
              <a:gd name="connsiteX64" fmla="*/ 5785959 w 12192000"/>
              <a:gd name="connsiteY64" fmla="*/ 1775307 h 2240205"/>
              <a:gd name="connsiteX65" fmla="*/ 5643534 w 12192000"/>
              <a:gd name="connsiteY65" fmla="*/ 1802919 h 2240205"/>
              <a:gd name="connsiteX66" fmla="*/ 5518799 w 12192000"/>
              <a:gd name="connsiteY66" fmla="*/ 1818312 h 2240205"/>
              <a:gd name="connsiteX67" fmla="*/ 5505014 w 12192000"/>
              <a:gd name="connsiteY67" fmla="*/ 1819259 h 2240205"/>
              <a:gd name="connsiteX68" fmla="*/ 5453307 w 12192000"/>
              <a:gd name="connsiteY68" fmla="*/ 1815450 h 2240205"/>
              <a:gd name="connsiteX69" fmla="*/ 5221533 w 12192000"/>
              <a:gd name="connsiteY69" fmla="*/ 1846950 h 2240205"/>
              <a:gd name="connsiteX70" fmla="*/ 5149802 w 12192000"/>
              <a:gd name="connsiteY70" fmla="*/ 1844846 h 2240205"/>
              <a:gd name="connsiteX71" fmla="*/ 5114927 w 12192000"/>
              <a:gd name="connsiteY71" fmla="*/ 1847827 h 2240205"/>
              <a:gd name="connsiteX72" fmla="*/ 5108970 w 12192000"/>
              <a:gd name="connsiteY72" fmla="*/ 1847935 h 2240205"/>
              <a:gd name="connsiteX73" fmla="*/ 5067961 w 12192000"/>
              <a:gd name="connsiteY73" fmla="*/ 1845917 h 2240205"/>
              <a:gd name="connsiteX74" fmla="*/ 5007075 w 12192000"/>
              <a:gd name="connsiteY74" fmla="*/ 1838626 h 2240205"/>
              <a:gd name="connsiteX75" fmla="*/ 4944087 w 12192000"/>
              <a:gd name="connsiteY75" fmla="*/ 1823332 h 2240205"/>
              <a:gd name="connsiteX76" fmla="*/ 4907662 w 12192000"/>
              <a:gd name="connsiteY76" fmla="*/ 1816900 h 2240205"/>
              <a:gd name="connsiteX77" fmla="*/ 4882386 w 12192000"/>
              <a:gd name="connsiteY77" fmla="*/ 1809844 h 2240205"/>
              <a:gd name="connsiteX78" fmla="*/ 4811440 w 12192000"/>
              <a:gd name="connsiteY78" fmla="*/ 1804655 h 2240205"/>
              <a:gd name="connsiteX79" fmla="*/ 4691075 w 12192000"/>
              <a:gd name="connsiteY79" fmla="*/ 1801389 h 2240205"/>
              <a:gd name="connsiteX80" fmla="*/ 4640313 w 12192000"/>
              <a:gd name="connsiteY80" fmla="*/ 1784307 h 2240205"/>
              <a:gd name="connsiteX81" fmla="*/ 4536503 w 12192000"/>
              <a:gd name="connsiteY81" fmla="*/ 1785334 h 2240205"/>
              <a:gd name="connsiteX82" fmla="*/ 4513724 w 12192000"/>
              <a:gd name="connsiteY82" fmla="*/ 1791996 h 2240205"/>
              <a:gd name="connsiteX83" fmla="*/ 4459810 w 12192000"/>
              <a:gd name="connsiteY83" fmla="*/ 1797886 h 2240205"/>
              <a:gd name="connsiteX84" fmla="*/ 4379064 w 12192000"/>
              <a:gd name="connsiteY84" fmla="*/ 1817177 h 2240205"/>
              <a:gd name="connsiteX85" fmla="*/ 4290981 w 12192000"/>
              <a:gd name="connsiteY85" fmla="*/ 1839677 h 2240205"/>
              <a:gd name="connsiteX86" fmla="*/ 4238372 w 12192000"/>
              <a:gd name="connsiteY86" fmla="*/ 1851480 h 2240205"/>
              <a:gd name="connsiteX87" fmla="*/ 4232517 w 12192000"/>
              <a:gd name="connsiteY87" fmla="*/ 1852567 h 2240205"/>
              <a:gd name="connsiteX88" fmla="*/ 4191732 w 12192000"/>
              <a:gd name="connsiteY88" fmla="*/ 1857328 h 2240205"/>
              <a:gd name="connsiteX89" fmla="*/ 4065532 w 12192000"/>
              <a:gd name="connsiteY89" fmla="*/ 1855477 h 2240205"/>
              <a:gd name="connsiteX90" fmla="*/ 4028460 w 12192000"/>
              <a:gd name="connsiteY90" fmla="*/ 1855137 h 2240205"/>
              <a:gd name="connsiteX91" fmla="*/ 4002267 w 12192000"/>
              <a:gd name="connsiteY91" fmla="*/ 1852352 h 2240205"/>
              <a:gd name="connsiteX92" fmla="*/ 3931396 w 12192000"/>
              <a:gd name="connsiteY92" fmla="*/ 1858915 h 2240205"/>
              <a:gd name="connsiteX93" fmla="*/ 3812162 w 12192000"/>
              <a:gd name="connsiteY93" fmla="*/ 1875501 h 2240205"/>
              <a:gd name="connsiteX94" fmla="*/ 3758105 w 12192000"/>
              <a:gd name="connsiteY94" fmla="*/ 1871856 h 2240205"/>
              <a:gd name="connsiteX95" fmla="*/ 3567259 w 12192000"/>
              <a:gd name="connsiteY95" fmla="*/ 1893482 h 2240205"/>
              <a:gd name="connsiteX96" fmla="*/ 3405770 w 12192000"/>
              <a:gd name="connsiteY96" fmla="*/ 1904591 h 2240205"/>
              <a:gd name="connsiteX97" fmla="*/ 3280097 w 12192000"/>
              <a:gd name="connsiteY97" fmla="*/ 1919610 h 2240205"/>
              <a:gd name="connsiteX98" fmla="*/ 3009910 w 12192000"/>
              <a:gd name="connsiteY98" fmla="*/ 1957866 h 2240205"/>
              <a:gd name="connsiteX99" fmla="*/ 2995934 w 12192000"/>
              <a:gd name="connsiteY99" fmla="*/ 1967085 h 2240205"/>
              <a:gd name="connsiteX100" fmla="*/ 2942858 w 12192000"/>
              <a:gd name="connsiteY100" fmla="*/ 1981367 h 2240205"/>
              <a:gd name="connsiteX101" fmla="*/ 2875436 w 12192000"/>
              <a:gd name="connsiteY101" fmla="*/ 1996977 h 2240205"/>
              <a:gd name="connsiteX102" fmla="*/ 2874892 w 12192000"/>
              <a:gd name="connsiteY102" fmla="*/ 1996085 h 2240205"/>
              <a:gd name="connsiteX103" fmla="*/ 2843662 w 12192000"/>
              <a:gd name="connsiteY103" fmla="*/ 1992498 h 2240205"/>
              <a:gd name="connsiteX104" fmla="*/ 2718916 w 12192000"/>
              <a:gd name="connsiteY104" fmla="*/ 1990867 h 2240205"/>
              <a:gd name="connsiteX105" fmla="*/ 2713522 w 12192000"/>
              <a:gd name="connsiteY105" fmla="*/ 1990173 h 2240205"/>
              <a:gd name="connsiteX106" fmla="*/ 2476147 w 12192000"/>
              <a:gd name="connsiteY106" fmla="*/ 1998305 h 2240205"/>
              <a:gd name="connsiteX107" fmla="*/ 2373568 w 12192000"/>
              <a:gd name="connsiteY107" fmla="*/ 2003219 h 2240205"/>
              <a:gd name="connsiteX108" fmla="*/ 2287219 w 12192000"/>
              <a:gd name="connsiteY108" fmla="*/ 1998750 h 2240205"/>
              <a:gd name="connsiteX109" fmla="*/ 2243069 w 12192000"/>
              <a:gd name="connsiteY109" fmla="*/ 2005321 h 2240205"/>
              <a:gd name="connsiteX110" fmla="*/ 2164831 w 12192000"/>
              <a:gd name="connsiteY110" fmla="*/ 2010143 h 2240205"/>
              <a:gd name="connsiteX111" fmla="*/ 2085228 w 12192000"/>
              <a:gd name="connsiteY111" fmla="*/ 2046431 h 2240205"/>
              <a:gd name="connsiteX112" fmla="*/ 2058061 w 12192000"/>
              <a:gd name="connsiteY112" fmla="*/ 2047942 h 2240205"/>
              <a:gd name="connsiteX113" fmla="*/ 2042244 w 12192000"/>
              <a:gd name="connsiteY113" fmla="*/ 2055560 h 2240205"/>
              <a:gd name="connsiteX114" fmla="*/ 1877728 w 12192000"/>
              <a:gd name="connsiteY114" fmla="*/ 2101004 h 2240205"/>
              <a:gd name="connsiteX115" fmla="*/ 1759056 w 12192000"/>
              <a:gd name="connsiteY115" fmla="*/ 2125608 h 2240205"/>
              <a:gd name="connsiteX116" fmla="*/ 1637948 w 12192000"/>
              <a:gd name="connsiteY116" fmla="*/ 2172597 h 2240205"/>
              <a:gd name="connsiteX117" fmla="*/ 1434549 w 12192000"/>
              <a:gd name="connsiteY117" fmla="*/ 2234522 h 2240205"/>
              <a:gd name="connsiteX118" fmla="*/ 1370962 w 12192000"/>
              <a:gd name="connsiteY118" fmla="*/ 2237474 h 2240205"/>
              <a:gd name="connsiteX119" fmla="*/ 1356367 w 12192000"/>
              <a:gd name="connsiteY119" fmla="*/ 2235089 h 2240205"/>
              <a:gd name="connsiteX120" fmla="*/ 1279765 w 12192000"/>
              <a:gd name="connsiteY120" fmla="*/ 2229639 h 2240205"/>
              <a:gd name="connsiteX121" fmla="*/ 1195347 w 12192000"/>
              <a:gd name="connsiteY121" fmla="*/ 2212354 h 2240205"/>
              <a:gd name="connsiteX122" fmla="*/ 970251 w 12192000"/>
              <a:gd name="connsiteY122" fmla="*/ 2221029 h 2240205"/>
              <a:gd name="connsiteX123" fmla="*/ 812914 w 12192000"/>
              <a:gd name="connsiteY123" fmla="*/ 2210095 h 2240205"/>
              <a:gd name="connsiteX124" fmla="*/ 776382 w 12192000"/>
              <a:gd name="connsiteY124" fmla="*/ 2204512 h 2240205"/>
              <a:gd name="connsiteX125" fmla="*/ 597225 w 12192000"/>
              <a:gd name="connsiteY125" fmla="*/ 2180999 h 2240205"/>
              <a:gd name="connsiteX126" fmla="*/ 520671 w 12192000"/>
              <a:gd name="connsiteY126" fmla="*/ 2180980 h 2240205"/>
              <a:gd name="connsiteX127" fmla="*/ 515024 w 12192000"/>
              <a:gd name="connsiteY127" fmla="*/ 2179258 h 2240205"/>
              <a:gd name="connsiteX128" fmla="*/ 413835 w 12192000"/>
              <a:gd name="connsiteY128" fmla="*/ 2156783 h 2240205"/>
              <a:gd name="connsiteX129" fmla="*/ 376513 w 12192000"/>
              <a:gd name="connsiteY129" fmla="*/ 2154014 h 2240205"/>
              <a:gd name="connsiteX130" fmla="*/ 273386 w 12192000"/>
              <a:gd name="connsiteY130" fmla="*/ 2142551 h 2240205"/>
              <a:gd name="connsiteX131" fmla="*/ 77641 w 12192000"/>
              <a:gd name="connsiteY131" fmla="*/ 2126835 h 2240205"/>
              <a:gd name="connsiteX132" fmla="*/ 37645 w 12192000"/>
              <a:gd name="connsiteY132" fmla="*/ 2115401 h 2240205"/>
              <a:gd name="connsiteX133" fmla="*/ 4572 w 12192000"/>
              <a:gd name="connsiteY133" fmla="*/ 2111091 h 2240205"/>
              <a:gd name="connsiteX134" fmla="*/ 0 w 12192000"/>
              <a:gd name="connsiteY134" fmla="*/ 2110468 h 2240205"/>
              <a:gd name="connsiteX135" fmla="*/ 0 w 12192000"/>
              <a:gd name="connsiteY135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42099 w 12192000"/>
              <a:gd name="connsiteY40" fmla="*/ 1336332 h 2240205"/>
              <a:gd name="connsiteX41" fmla="*/ 7902328 w 12192000"/>
              <a:gd name="connsiteY41" fmla="*/ 1345865 h 2240205"/>
              <a:gd name="connsiteX42" fmla="*/ 7840612 w 12192000"/>
              <a:gd name="connsiteY42" fmla="*/ 1369373 h 2240205"/>
              <a:gd name="connsiteX43" fmla="*/ 7786819 w 12192000"/>
              <a:gd name="connsiteY43" fmla="*/ 1378970 h 2240205"/>
              <a:gd name="connsiteX44" fmla="*/ 7548172 w 12192000"/>
              <a:gd name="connsiteY44" fmla="*/ 1417460 h 2240205"/>
              <a:gd name="connsiteX45" fmla="*/ 7483437 w 12192000"/>
              <a:gd name="connsiteY45" fmla="*/ 1478152 h 2240205"/>
              <a:gd name="connsiteX46" fmla="*/ 7377870 w 12192000"/>
              <a:gd name="connsiteY46" fmla="*/ 1523319 h 2240205"/>
              <a:gd name="connsiteX47" fmla="*/ 7230737 w 12192000"/>
              <a:gd name="connsiteY47" fmla="*/ 1562633 h 2240205"/>
              <a:gd name="connsiteX48" fmla="*/ 7224458 w 12192000"/>
              <a:gd name="connsiteY48" fmla="*/ 1573008 h 2240205"/>
              <a:gd name="connsiteX49" fmla="*/ 7183121 w 12192000"/>
              <a:gd name="connsiteY49" fmla="*/ 1595162 h 2240205"/>
              <a:gd name="connsiteX50" fmla="*/ 7164601 w 12192000"/>
              <a:gd name="connsiteY50" fmla="*/ 1606490 h 2240205"/>
              <a:gd name="connsiteX51" fmla="*/ 6900177 w 12192000"/>
              <a:gd name="connsiteY51" fmla="*/ 1636016 h 2240205"/>
              <a:gd name="connsiteX52" fmla="*/ 6795372 w 12192000"/>
              <a:gd name="connsiteY52" fmla="*/ 1644845 h 2240205"/>
              <a:gd name="connsiteX53" fmla="*/ 6692251 w 12192000"/>
              <a:gd name="connsiteY53" fmla="*/ 1656357 h 2240205"/>
              <a:gd name="connsiteX54" fmla="*/ 6655235 w 12192000"/>
              <a:gd name="connsiteY54" fmla="*/ 1661869 h 2240205"/>
              <a:gd name="connsiteX55" fmla="*/ 6554894 w 12192000"/>
              <a:gd name="connsiteY55" fmla="*/ 1664428 h 2240205"/>
              <a:gd name="connsiteX56" fmla="*/ 6516595 w 12192000"/>
              <a:gd name="connsiteY56" fmla="*/ 1667475 h 2240205"/>
              <a:gd name="connsiteX57" fmla="*/ 6508541 w 12192000"/>
              <a:gd name="connsiteY57" fmla="*/ 1668757 h 2240205"/>
              <a:gd name="connsiteX58" fmla="*/ 6471012 w 12192000"/>
              <a:gd name="connsiteY58" fmla="*/ 1678604 h 2240205"/>
              <a:gd name="connsiteX59" fmla="*/ 6364035 w 12192000"/>
              <a:gd name="connsiteY59" fmla="*/ 1667683 h 2240205"/>
              <a:gd name="connsiteX60" fmla="*/ 6243319 w 12192000"/>
              <a:gd name="connsiteY60" fmla="*/ 1695560 h 2240205"/>
              <a:gd name="connsiteX61" fmla="*/ 6098321 w 12192000"/>
              <a:gd name="connsiteY61" fmla="*/ 1721646 h 2240205"/>
              <a:gd name="connsiteX62" fmla="*/ 5880652 w 12192000"/>
              <a:gd name="connsiteY62" fmla="*/ 1779643 h 2240205"/>
              <a:gd name="connsiteX63" fmla="*/ 5785959 w 12192000"/>
              <a:gd name="connsiteY63" fmla="*/ 1775307 h 2240205"/>
              <a:gd name="connsiteX64" fmla="*/ 5643534 w 12192000"/>
              <a:gd name="connsiteY64" fmla="*/ 1802919 h 2240205"/>
              <a:gd name="connsiteX65" fmla="*/ 5518799 w 12192000"/>
              <a:gd name="connsiteY65" fmla="*/ 1818312 h 2240205"/>
              <a:gd name="connsiteX66" fmla="*/ 5505014 w 12192000"/>
              <a:gd name="connsiteY66" fmla="*/ 1819259 h 2240205"/>
              <a:gd name="connsiteX67" fmla="*/ 5453307 w 12192000"/>
              <a:gd name="connsiteY67" fmla="*/ 1815450 h 2240205"/>
              <a:gd name="connsiteX68" fmla="*/ 5221533 w 12192000"/>
              <a:gd name="connsiteY68" fmla="*/ 1846950 h 2240205"/>
              <a:gd name="connsiteX69" fmla="*/ 5149802 w 12192000"/>
              <a:gd name="connsiteY69" fmla="*/ 1844846 h 2240205"/>
              <a:gd name="connsiteX70" fmla="*/ 5114927 w 12192000"/>
              <a:gd name="connsiteY70" fmla="*/ 1847827 h 2240205"/>
              <a:gd name="connsiteX71" fmla="*/ 5108970 w 12192000"/>
              <a:gd name="connsiteY71" fmla="*/ 1847935 h 2240205"/>
              <a:gd name="connsiteX72" fmla="*/ 5067961 w 12192000"/>
              <a:gd name="connsiteY72" fmla="*/ 1845917 h 2240205"/>
              <a:gd name="connsiteX73" fmla="*/ 5007075 w 12192000"/>
              <a:gd name="connsiteY73" fmla="*/ 1838626 h 2240205"/>
              <a:gd name="connsiteX74" fmla="*/ 4944087 w 12192000"/>
              <a:gd name="connsiteY74" fmla="*/ 1823332 h 2240205"/>
              <a:gd name="connsiteX75" fmla="*/ 4907662 w 12192000"/>
              <a:gd name="connsiteY75" fmla="*/ 1816900 h 2240205"/>
              <a:gd name="connsiteX76" fmla="*/ 4882386 w 12192000"/>
              <a:gd name="connsiteY76" fmla="*/ 1809844 h 2240205"/>
              <a:gd name="connsiteX77" fmla="*/ 4811440 w 12192000"/>
              <a:gd name="connsiteY77" fmla="*/ 1804655 h 2240205"/>
              <a:gd name="connsiteX78" fmla="*/ 4691075 w 12192000"/>
              <a:gd name="connsiteY78" fmla="*/ 1801389 h 2240205"/>
              <a:gd name="connsiteX79" fmla="*/ 4640313 w 12192000"/>
              <a:gd name="connsiteY79" fmla="*/ 1784307 h 2240205"/>
              <a:gd name="connsiteX80" fmla="*/ 4536503 w 12192000"/>
              <a:gd name="connsiteY80" fmla="*/ 1785334 h 2240205"/>
              <a:gd name="connsiteX81" fmla="*/ 4513724 w 12192000"/>
              <a:gd name="connsiteY81" fmla="*/ 1791996 h 2240205"/>
              <a:gd name="connsiteX82" fmla="*/ 4459810 w 12192000"/>
              <a:gd name="connsiteY82" fmla="*/ 1797886 h 2240205"/>
              <a:gd name="connsiteX83" fmla="*/ 4379064 w 12192000"/>
              <a:gd name="connsiteY83" fmla="*/ 1817177 h 2240205"/>
              <a:gd name="connsiteX84" fmla="*/ 4290981 w 12192000"/>
              <a:gd name="connsiteY84" fmla="*/ 1839677 h 2240205"/>
              <a:gd name="connsiteX85" fmla="*/ 4238372 w 12192000"/>
              <a:gd name="connsiteY85" fmla="*/ 1851480 h 2240205"/>
              <a:gd name="connsiteX86" fmla="*/ 4232517 w 12192000"/>
              <a:gd name="connsiteY86" fmla="*/ 1852567 h 2240205"/>
              <a:gd name="connsiteX87" fmla="*/ 4191732 w 12192000"/>
              <a:gd name="connsiteY87" fmla="*/ 1857328 h 2240205"/>
              <a:gd name="connsiteX88" fmla="*/ 4065532 w 12192000"/>
              <a:gd name="connsiteY88" fmla="*/ 1855477 h 2240205"/>
              <a:gd name="connsiteX89" fmla="*/ 4028460 w 12192000"/>
              <a:gd name="connsiteY89" fmla="*/ 1855137 h 2240205"/>
              <a:gd name="connsiteX90" fmla="*/ 4002267 w 12192000"/>
              <a:gd name="connsiteY90" fmla="*/ 1852352 h 2240205"/>
              <a:gd name="connsiteX91" fmla="*/ 3931396 w 12192000"/>
              <a:gd name="connsiteY91" fmla="*/ 1858915 h 2240205"/>
              <a:gd name="connsiteX92" fmla="*/ 3812162 w 12192000"/>
              <a:gd name="connsiteY92" fmla="*/ 1875501 h 2240205"/>
              <a:gd name="connsiteX93" fmla="*/ 3758105 w 12192000"/>
              <a:gd name="connsiteY93" fmla="*/ 1871856 h 2240205"/>
              <a:gd name="connsiteX94" fmla="*/ 3567259 w 12192000"/>
              <a:gd name="connsiteY94" fmla="*/ 1893482 h 2240205"/>
              <a:gd name="connsiteX95" fmla="*/ 3405770 w 12192000"/>
              <a:gd name="connsiteY95" fmla="*/ 1904591 h 2240205"/>
              <a:gd name="connsiteX96" fmla="*/ 3280097 w 12192000"/>
              <a:gd name="connsiteY96" fmla="*/ 1919610 h 2240205"/>
              <a:gd name="connsiteX97" fmla="*/ 3009910 w 12192000"/>
              <a:gd name="connsiteY97" fmla="*/ 1957866 h 2240205"/>
              <a:gd name="connsiteX98" fmla="*/ 2995934 w 12192000"/>
              <a:gd name="connsiteY98" fmla="*/ 1967085 h 2240205"/>
              <a:gd name="connsiteX99" fmla="*/ 2942858 w 12192000"/>
              <a:gd name="connsiteY99" fmla="*/ 1981367 h 2240205"/>
              <a:gd name="connsiteX100" fmla="*/ 2875436 w 12192000"/>
              <a:gd name="connsiteY100" fmla="*/ 1996977 h 2240205"/>
              <a:gd name="connsiteX101" fmla="*/ 2874892 w 12192000"/>
              <a:gd name="connsiteY101" fmla="*/ 1996085 h 2240205"/>
              <a:gd name="connsiteX102" fmla="*/ 2843662 w 12192000"/>
              <a:gd name="connsiteY102" fmla="*/ 1992498 h 2240205"/>
              <a:gd name="connsiteX103" fmla="*/ 2718916 w 12192000"/>
              <a:gd name="connsiteY103" fmla="*/ 1990867 h 2240205"/>
              <a:gd name="connsiteX104" fmla="*/ 2713522 w 12192000"/>
              <a:gd name="connsiteY104" fmla="*/ 1990173 h 2240205"/>
              <a:gd name="connsiteX105" fmla="*/ 2476147 w 12192000"/>
              <a:gd name="connsiteY105" fmla="*/ 1998305 h 2240205"/>
              <a:gd name="connsiteX106" fmla="*/ 2373568 w 12192000"/>
              <a:gd name="connsiteY106" fmla="*/ 2003219 h 2240205"/>
              <a:gd name="connsiteX107" fmla="*/ 2287219 w 12192000"/>
              <a:gd name="connsiteY107" fmla="*/ 1998750 h 2240205"/>
              <a:gd name="connsiteX108" fmla="*/ 2243069 w 12192000"/>
              <a:gd name="connsiteY108" fmla="*/ 2005321 h 2240205"/>
              <a:gd name="connsiteX109" fmla="*/ 2164831 w 12192000"/>
              <a:gd name="connsiteY109" fmla="*/ 2010143 h 2240205"/>
              <a:gd name="connsiteX110" fmla="*/ 2085228 w 12192000"/>
              <a:gd name="connsiteY110" fmla="*/ 2046431 h 2240205"/>
              <a:gd name="connsiteX111" fmla="*/ 2058061 w 12192000"/>
              <a:gd name="connsiteY111" fmla="*/ 2047942 h 2240205"/>
              <a:gd name="connsiteX112" fmla="*/ 2042244 w 12192000"/>
              <a:gd name="connsiteY112" fmla="*/ 2055560 h 2240205"/>
              <a:gd name="connsiteX113" fmla="*/ 1877728 w 12192000"/>
              <a:gd name="connsiteY113" fmla="*/ 2101004 h 2240205"/>
              <a:gd name="connsiteX114" fmla="*/ 1759056 w 12192000"/>
              <a:gd name="connsiteY114" fmla="*/ 2125608 h 2240205"/>
              <a:gd name="connsiteX115" fmla="*/ 1637948 w 12192000"/>
              <a:gd name="connsiteY115" fmla="*/ 2172597 h 2240205"/>
              <a:gd name="connsiteX116" fmla="*/ 1434549 w 12192000"/>
              <a:gd name="connsiteY116" fmla="*/ 2234522 h 2240205"/>
              <a:gd name="connsiteX117" fmla="*/ 1370962 w 12192000"/>
              <a:gd name="connsiteY117" fmla="*/ 2237474 h 2240205"/>
              <a:gd name="connsiteX118" fmla="*/ 1356367 w 12192000"/>
              <a:gd name="connsiteY118" fmla="*/ 2235089 h 2240205"/>
              <a:gd name="connsiteX119" fmla="*/ 1279765 w 12192000"/>
              <a:gd name="connsiteY119" fmla="*/ 2229639 h 2240205"/>
              <a:gd name="connsiteX120" fmla="*/ 1195347 w 12192000"/>
              <a:gd name="connsiteY120" fmla="*/ 2212354 h 2240205"/>
              <a:gd name="connsiteX121" fmla="*/ 970251 w 12192000"/>
              <a:gd name="connsiteY121" fmla="*/ 2221029 h 2240205"/>
              <a:gd name="connsiteX122" fmla="*/ 812914 w 12192000"/>
              <a:gd name="connsiteY122" fmla="*/ 2210095 h 2240205"/>
              <a:gd name="connsiteX123" fmla="*/ 776382 w 12192000"/>
              <a:gd name="connsiteY123" fmla="*/ 2204512 h 2240205"/>
              <a:gd name="connsiteX124" fmla="*/ 597225 w 12192000"/>
              <a:gd name="connsiteY124" fmla="*/ 2180999 h 2240205"/>
              <a:gd name="connsiteX125" fmla="*/ 520671 w 12192000"/>
              <a:gd name="connsiteY125" fmla="*/ 2180980 h 2240205"/>
              <a:gd name="connsiteX126" fmla="*/ 515024 w 12192000"/>
              <a:gd name="connsiteY126" fmla="*/ 2179258 h 2240205"/>
              <a:gd name="connsiteX127" fmla="*/ 413835 w 12192000"/>
              <a:gd name="connsiteY127" fmla="*/ 2156783 h 2240205"/>
              <a:gd name="connsiteX128" fmla="*/ 376513 w 12192000"/>
              <a:gd name="connsiteY128" fmla="*/ 2154014 h 2240205"/>
              <a:gd name="connsiteX129" fmla="*/ 273386 w 12192000"/>
              <a:gd name="connsiteY129" fmla="*/ 2142551 h 2240205"/>
              <a:gd name="connsiteX130" fmla="*/ 77641 w 12192000"/>
              <a:gd name="connsiteY130" fmla="*/ 2126835 h 2240205"/>
              <a:gd name="connsiteX131" fmla="*/ 37645 w 12192000"/>
              <a:gd name="connsiteY131" fmla="*/ 2115401 h 2240205"/>
              <a:gd name="connsiteX132" fmla="*/ 4572 w 12192000"/>
              <a:gd name="connsiteY132" fmla="*/ 2111091 h 2240205"/>
              <a:gd name="connsiteX133" fmla="*/ 0 w 12192000"/>
              <a:gd name="connsiteY133" fmla="*/ 2110468 h 2240205"/>
              <a:gd name="connsiteX134" fmla="*/ 0 w 12192000"/>
              <a:gd name="connsiteY134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42099 w 12192000"/>
              <a:gd name="connsiteY40" fmla="*/ 1336332 h 2240205"/>
              <a:gd name="connsiteX41" fmla="*/ 7902328 w 12192000"/>
              <a:gd name="connsiteY41" fmla="*/ 1345865 h 2240205"/>
              <a:gd name="connsiteX42" fmla="*/ 7840612 w 12192000"/>
              <a:gd name="connsiteY42" fmla="*/ 1369373 h 2240205"/>
              <a:gd name="connsiteX43" fmla="*/ 7786819 w 12192000"/>
              <a:gd name="connsiteY43" fmla="*/ 1378970 h 2240205"/>
              <a:gd name="connsiteX44" fmla="*/ 7548172 w 12192000"/>
              <a:gd name="connsiteY44" fmla="*/ 1417460 h 2240205"/>
              <a:gd name="connsiteX45" fmla="*/ 7483437 w 12192000"/>
              <a:gd name="connsiteY45" fmla="*/ 1478152 h 2240205"/>
              <a:gd name="connsiteX46" fmla="*/ 7377870 w 12192000"/>
              <a:gd name="connsiteY46" fmla="*/ 1523319 h 2240205"/>
              <a:gd name="connsiteX47" fmla="*/ 7230737 w 12192000"/>
              <a:gd name="connsiteY47" fmla="*/ 1562633 h 2240205"/>
              <a:gd name="connsiteX48" fmla="*/ 7224458 w 12192000"/>
              <a:gd name="connsiteY48" fmla="*/ 1573008 h 2240205"/>
              <a:gd name="connsiteX49" fmla="*/ 7183121 w 12192000"/>
              <a:gd name="connsiteY49" fmla="*/ 1595162 h 2240205"/>
              <a:gd name="connsiteX50" fmla="*/ 7164601 w 12192000"/>
              <a:gd name="connsiteY50" fmla="*/ 1606490 h 2240205"/>
              <a:gd name="connsiteX51" fmla="*/ 6900177 w 12192000"/>
              <a:gd name="connsiteY51" fmla="*/ 1636016 h 2240205"/>
              <a:gd name="connsiteX52" fmla="*/ 6795372 w 12192000"/>
              <a:gd name="connsiteY52" fmla="*/ 1644845 h 2240205"/>
              <a:gd name="connsiteX53" fmla="*/ 6692251 w 12192000"/>
              <a:gd name="connsiteY53" fmla="*/ 1656357 h 2240205"/>
              <a:gd name="connsiteX54" fmla="*/ 6655235 w 12192000"/>
              <a:gd name="connsiteY54" fmla="*/ 1661869 h 2240205"/>
              <a:gd name="connsiteX55" fmla="*/ 6554894 w 12192000"/>
              <a:gd name="connsiteY55" fmla="*/ 1664428 h 2240205"/>
              <a:gd name="connsiteX56" fmla="*/ 6516595 w 12192000"/>
              <a:gd name="connsiteY56" fmla="*/ 1667475 h 2240205"/>
              <a:gd name="connsiteX57" fmla="*/ 6508541 w 12192000"/>
              <a:gd name="connsiteY57" fmla="*/ 1668757 h 2240205"/>
              <a:gd name="connsiteX58" fmla="*/ 6471012 w 12192000"/>
              <a:gd name="connsiteY58" fmla="*/ 1678604 h 2240205"/>
              <a:gd name="connsiteX59" fmla="*/ 6364035 w 12192000"/>
              <a:gd name="connsiteY59" fmla="*/ 1667683 h 2240205"/>
              <a:gd name="connsiteX60" fmla="*/ 6243319 w 12192000"/>
              <a:gd name="connsiteY60" fmla="*/ 1695560 h 2240205"/>
              <a:gd name="connsiteX61" fmla="*/ 6098321 w 12192000"/>
              <a:gd name="connsiteY61" fmla="*/ 1721646 h 2240205"/>
              <a:gd name="connsiteX62" fmla="*/ 5880652 w 12192000"/>
              <a:gd name="connsiteY62" fmla="*/ 1779643 h 2240205"/>
              <a:gd name="connsiteX63" fmla="*/ 5785959 w 12192000"/>
              <a:gd name="connsiteY63" fmla="*/ 1775307 h 2240205"/>
              <a:gd name="connsiteX64" fmla="*/ 5643534 w 12192000"/>
              <a:gd name="connsiteY64" fmla="*/ 1802919 h 2240205"/>
              <a:gd name="connsiteX65" fmla="*/ 5518799 w 12192000"/>
              <a:gd name="connsiteY65" fmla="*/ 1818312 h 2240205"/>
              <a:gd name="connsiteX66" fmla="*/ 5505014 w 12192000"/>
              <a:gd name="connsiteY66" fmla="*/ 1819259 h 2240205"/>
              <a:gd name="connsiteX67" fmla="*/ 5453307 w 12192000"/>
              <a:gd name="connsiteY67" fmla="*/ 1815450 h 2240205"/>
              <a:gd name="connsiteX68" fmla="*/ 5221533 w 12192000"/>
              <a:gd name="connsiteY68" fmla="*/ 1846950 h 2240205"/>
              <a:gd name="connsiteX69" fmla="*/ 5149802 w 12192000"/>
              <a:gd name="connsiteY69" fmla="*/ 1844846 h 2240205"/>
              <a:gd name="connsiteX70" fmla="*/ 5114927 w 12192000"/>
              <a:gd name="connsiteY70" fmla="*/ 1847827 h 2240205"/>
              <a:gd name="connsiteX71" fmla="*/ 5108970 w 12192000"/>
              <a:gd name="connsiteY71" fmla="*/ 1847935 h 2240205"/>
              <a:gd name="connsiteX72" fmla="*/ 5067961 w 12192000"/>
              <a:gd name="connsiteY72" fmla="*/ 1845917 h 2240205"/>
              <a:gd name="connsiteX73" fmla="*/ 5007075 w 12192000"/>
              <a:gd name="connsiteY73" fmla="*/ 1838626 h 2240205"/>
              <a:gd name="connsiteX74" fmla="*/ 4944087 w 12192000"/>
              <a:gd name="connsiteY74" fmla="*/ 1823332 h 2240205"/>
              <a:gd name="connsiteX75" fmla="*/ 4907662 w 12192000"/>
              <a:gd name="connsiteY75" fmla="*/ 1816900 h 2240205"/>
              <a:gd name="connsiteX76" fmla="*/ 4882386 w 12192000"/>
              <a:gd name="connsiteY76" fmla="*/ 1809844 h 2240205"/>
              <a:gd name="connsiteX77" fmla="*/ 4811440 w 12192000"/>
              <a:gd name="connsiteY77" fmla="*/ 1804655 h 2240205"/>
              <a:gd name="connsiteX78" fmla="*/ 4691075 w 12192000"/>
              <a:gd name="connsiteY78" fmla="*/ 1801389 h 2240205"/>
              <a:gd name="connsiteX79" fmla="*/ 4640313 w 12192000"/>
              <a:gd name="connsiteY79" fmla="*/ 1784307 h 2240205"/>
              <a:gd name="connsiteX80" fmla="*/ 4536503 w 12192000"/>
              <a:gd name="connsiteY80" fmla="*/ 1785334 h 2240205"/>
              <a:gd name="connsiteX81" fmla="*/ 4513724 w 12192000"/>
              <a:gd name="connsiteY81" fmla="*/ 1791996 h 2240205"/>
              <a:gd name="connsiteX82" fmla="*/ 4459810 w 12192000"/>
              <a:gd name="connsiteY82" fmla="*/ 1797886 h 2240205"/>
              <a:gd name="connsiteX83" fmla="*/ 4379064 w 12192000"/>
              <a:gd name="connsiteY83" fmla="*/ 1817177 h 2240205"/>
              <a:gd name="connsiteX84" fmla="*/ 4290981 w 12192000"/>
              <a:gd name="connsiteY84" fmla="*/ 1839677 h 2240205"/>
              <a:gd name="connsiteX85" fmla="*/ 4238372 w 12192000"/>
              <a:gd name="connsiteY85" fmla="*/ 1851480 h 2240205"/>
              <a:gd name="connsiteX86" fmla="*/ 4232517 w 12192000"/>
              <a:gd name="connsiteY86" fmla="*/ 1852567 h 2240205"/>
              <a:gd name="connsiteX87" fmla="*/ 4191732 w 12192000"/>
              <a:gd name="connsiteY87" fmla="*/ 1857328 h 2240205"/>
              <a:gd name="connsiteX88" fmla="*/ 4065532 w 12192000"/>
              <a:gd name="connsiteY88" fmla="*/ 1855477 h 2240205"/>
              <a:gd name="connsiteX89" fmla="*/ 4028460 w 12192000"/>
              <a:gd name="connsiteY89" fmla="*/ 1855137 h 2240205"/>
              <a:gd name="connsiteX90" fmla="*/ 4002267 w 12192000"/>
              <a:gd name="connsiteY90" fmla="*/ 1852352 h 2240205"/>
              <a:gd name="connsiteX91" fmla="*/ 3931396 w 12192000"/>
              <a:gd name="connsiteY91" fmla="*/ 1858915 h 2240205"/>
              <a:gd name="connsiteX92" fmla="*/ 3812162 w 12192000"/>
              <a:gd name="connsiteY92" fmla="*/ 1875501 h 2240205"/>
              <a:gd name="connsiteX93" fmla="*/ 3758105 w 12192000"/>
              <a:gd name="connsiteY93" fmla="*/ 1871856 h 2240205"/>
              <a:gd name="connsiteX94" fmla="*/ 3567259 w 12192000"/>
              <a:gd name="connsiteY94" fmla="*/ 1893482 h 2240205"/>
              <a:gd name="connsiteX95" fmla="*/ 3405770 w 12192000"/>
              <a:gd name="connsiteY95" fmla="*/ 1904591 h 2240205"/>
              <a:gd name="connsiteX96" fmla="*/ 3280097 w 12192000"/>
              <a:gd name="connsiteY96" fmla="*/ 1919610 h 2240205"/>
              <a:gd name="connsiteX97" fmla="*/ 3009910 w 12192000"/>
              <a:gd name="connsiteY97" fmla="*/ 1957866 h 2240205"/>
              <a:gd name="connsiteX98" fmla="*/ 2995934 w 12192000"/>
              <a:gd name="connsiteY98" fmla="*/ 1967085 h 2240205"/>
              <a:gd name="connsiteX99" fmla="*/ 2942858 w 12192000"/>
              <a:gd name="connsiteY99" fmla="*/ 1981367 h 2240205"/>
              <a:gd name="connsiteX100" fmla="*/ 2875436 w 12192000"/>
              <a:gd name="connsiteY100" fmla="*/ 1996977 h 2240205"/>
              <a:gd name="connsiteX101" fmla="*/ 2874892 w 12192000"/>
              <a:gd name="connsiteY101" fmla="*/ 1996085 h 2240205"/>
              <a:gd name="connsiteX102" fmla="*/ 2843662 w 12192000"/>
              <a:gd name="connsiteY102" fmla="*/ 1992498 h 2240205"/>
              <a:gd name="connsiteX103" fmla="*/ 2718916 w 12192000"/>
              <a:gd name="connsiteY103" fmla="*/ 1990867 h 2240205"/>
              <a:gd name="connsiteX104" fmla="*/ 2713522 w 12192000"/>
              <a:gd name="connsiteY104" fmla="*/ 1990173 h 2240205"/>
              <a:gd name="connsiteX105" fmla="*/ 2476147 w 12192000"/>
              <a:gd name="connsiteY105" fmla="*/ 1998305 h 2240205"/>
              <a:gd name="connsiteX106" fmla="*/ 2373568 w 12192000"/>
              <a:gd name="connsiteY106" fmla="*/ 2003219 h 2240205"/>
              <a:gd name="connsiteX107" fmla="*/ 2287219 w 12192000"/>
              <a:gd name="connsiteY107" fmla="*/ 1998750 h 2240205"/>
              <a:gd name="connsiteX108" fmla="*/ 2243069 w 12192000"/>
              <a:gd name="connsiteY108" fmla="*/ 2005321 h 2240205"/>
              <a:gd name="connsiteX109" fmla="*/ 2164831 w 12192000"/>
              <a:gd name="connsiteY109" fmla="*/ 2010143 h 2240205"/>
              <a:gd name="connsiteX110" fmla="*/ 2085228 w 12192000"/>
              <a:gd name="connsiteY110" fmla="*/ 2046431 h 2240205"/>
              <a:gd name="connsiteX111" fmla="*/ 2058061 w 12192000"/>
              <a:gd name="connsiteY111" fmla="*/ 2047942 h 2240205"/>
              <a:gd name="connsiteX112" fmla="*/ 2042244 w 12192000"/>
              <a:gd name="connsiteY112" fmla="*/ 2055560 h 2240205"/>
              <a:gd name="connsiteX113" fmla="*/ 1877728 w 12192000"/>
              <a:gd name="connsiteY113" fmla="*/ 2101004 h 2240205"/>
              <a:gd name="connsiteX114" fmla="*/ 1759056 w 12192000"/>
              <a:gd name="connsiteY114" fmla="*/ 2125608 h 2240205"/>
              <a:gd name="connsiteX115" fmla="*/ 1637948 w 12192000"/>
              <a:gd name="connsiteY115" fmla="*/ 2172597 h 2240205"/>
              <a:gd name="connsiteX116" fmla="*/ 1434549 w 12192000"/>
              <a:gd name="connsiteY116" fmla="*/ 2234522 h 2240205"/>
              <a:gd name="connsiteX117" fmla="*/ 1370962 w 12192000"/>
              <a:gd name="connsiteY117" fmla="*/ 2237474 h 2240205"/>
              <a:gd name="connsiteX118" fmla="*/ 1356367 w 12192000"/>
              <a:gd name="connsiteY118" fmla="*/ 2235089 h 2240205"/>
              <a:gd name="connsiteX119" fmla="*/ 1279765 w 12192000"/>
              <a:gd name="connsiteY119" fmla="*/ 2229639 h 2240205"/>
              <a:gd name="connsiteX120" fmla="*/ 1195347 w 12192000"/>
              <a:gd name="connsiteY120" fmla="*/ 2212354 h 2240205"/>
              <a:gd name="connsiteX121" fmla="*/ 970251 w 12192000"/>
              <a:gd name="connsiteY121" fmla="*/ 2221029 h 2240205"/>
              <a:gd name="connsiteX122" fmla="*/ 812914 w 12192000"/>
              <a:gd name="connsiteY122" fmla="*/ 2210095 h 2240205"/>
              <a:gd name="connsiteX123" fmla="*/ 776382 w 12192000"/>
              <a:gd name="connsiteY123" fmla="*/ 2204512 h 2240205"/>
              <a:gd name="connsiteX124" fmla="*/ 597225 w 12192000"/>
              <a:gd name="connsiteY124" fmla="*/ 2180999 h 2240205"/>
              <a:gd name="connsiteX125" fmla="*/ 520671 w 12192000"/>
              <a:gd name="connsiteY125" fmla="*/ 2180980 h 2240205"/>
              <a:gd name="connsiteX126" fmla="*/ 515024 w 12192000"/>
              <a:gd name="connsiteY126" fmla="*/ 2179258 h 2240205"/>
              <a:gd name="connsiteX127" fmla="*/ 413835 w 12192000"/>
              <a:gd name="connsiteY127" fmla="*/ 2156783 h 2240205"/>
              <a:gd name="connsiteX128" fmla="*/ 376513 w 12192000"/>
              <a:gd name="connsiteY128" fmla="*/ 2154014 h 2240205"/>
              <a:gd name="connsiteX129" fmla="*/ 273386 w 12192000"/>
              <a:gd name="connsiteY129" fmla="*/ 2142551 h 2240205"/>
              <a:gd name="connsiteX130" fmla="*/ 77641 w 12192000"/>
              <a:gd name="connsiteY130" fmla="*/ 2126835 h 2240205"/>
              <a:gd name="connsiteX131" fmla="*/ 37645 w 12192000"/>
              <a:gd name="connsiteY131" fmla="*/ 2115401 h 2240205"/>
              <a:gd name="connsiteX132" fmla="*/ 4572 w 12192000"/>
              <a:gd name="connsiteY132" fmla="*/ 2111091 h 2240205"/>
              <a:gd name="connsiteX133" fmla="*/ 0 w 12192000"/>
              <a:gd name="connsiteY133" fmla="*/ 2110468 h 2240205"/>
              <a:gd name="connsiteX134" fmla="*/ 0 w 12192000"/>
              <a:gd name="connsiteY134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02328 w 12192000"/>
              <a:gd name="connsiteY40" fmla="*/ 1345865 h 2240205"/>
              <a:gd name="connsiteX41" fmla="*/ 7840612 w 12192000"/>
              <a:gd name="connsiteY41" fmla="*/ 1369373 h 2240205"/>
              <a:gd name="connsiteX42" fmla="*/ 7786819 w 12192000"/>
              <a:gd name="connsiteY42" fmla="*/ 1378970 h 2240205"/>
              <a:gd name="connsiteX43" fmla="*/ 7548172 w 12192000"/>
              <a:gd name="connsiteY43" fmla="*/ 1417460 h 2240205"/>
              <a:gd name="connsiteX44" fmla="*/ 7483437 w 12192000"/>
              <a:gd name="connsiteY44" fmla="*/ 1478152 h 2240205"/>
              <a:gd name="connsiteX45" fmla="*/ 7377870 w 12192000"/>
              <a:gd name="connsiteY45" fmla="*/ 1523319 h 2240205"/>
              <a:gd name="connsiteX46" fmla="*/ 7230737 w 12192000"/>
              <a:gd name="connsiteY46" fmla="*/ 1562633 h 2240205"/>
              <a:gd name="connsiteX47" fmla="*/ 7224458 w 12192000"/>
              <a:gd name="connsiteY47" fmla="*/ 1573008 h 2240205"/>
              <a:gd name="connsiteX48" fmla="*/ 7183121 w 12192000"/>
              <a:gd name="connsiteY48" fmla="*/ 1595162 h 2240205"/>
              <a:gd name="connsiteX49" fmla="*/ 7164601 w 12192000"/>
              <a:gd name="connsiteY49" fmla="*/ 1606490 h 2240205"/>
              <a:gd name="connsiteX50" fmla="*/ 6900177 w 12192000"/>
              <a:gd name="connsiteY50" fmla="*/ 1636016 h 2240205"/>
              <a:gd name="connsiteX51" fmla="*/ 6795372 w 12192000"/>
              <a:gd name="connsiteY51" fmla="*/ 1644845 h 2240205"/>
              <a:gd name="connsiteX52" fmla="*/ 6692251 w 12192000"/>
              <a:gd name="connsiteY52" fmla="*/ 1656357 h 2240205"/>
              <a:gd name="connsiteX53" fmla="*/ 6655235 w 12192000"/>
              <a:gd name="connsiteY53" fmla="*/ 1661869 h 2240205"/>
              <a:gd name="connsiteX54" fmla="*/ 6554894 w 12192000"/>
              <a:gd name="connsiteY54" fmla="*/ 1664428 h 2240205"/>
              <a:gd name="connsiteX55" fmla="*/ 6516595 w 12192000"/>
              <a:gd name="connsiteY55" fmla="*/ 1667475 h 2240205"/>
              <a:gd name="connsiteX56" fmla="*/ 6508541 w 12192000"/>
              <a:gd name="connsiteY56" fmla="*/ 1668757 h 2240205"/>
              <a:gd name="connsiteX57" fmla="*/ 6471012 w 12192000"/>
              <a:gd name="connsiteY57" fmla="*/ 1678604 h 2240205"/>
              <a:gd name="connsiteX58" fmla="*/ 6364035 w 12192000"/>
              <a:gd name="connsiteY58" fmla="*/ 1667683 h 2240205"/>
              <a:gd name="connsiteX59" fmla="*/ 6243319 w 12192000"/>
              <a:gd name="connsiteY59" fmla="*/ 1695560 h 2240205"/>
              <a:gd name="connsiteX60" fmla="*/ 6098321 w 12192000"/>
              <a:gd name="connsiteY60" fmla="*/ 1721646 h 2240205"/>
              <a:gd name="connsiteX61" fmla="*/ 5880652 w 12192000"/>
              <a:gd name="connsiteY61" fmla="*/ 1779643 h 2240205"/>
              <a:gd name="connsiteX62" fmla="*/ 5785959 w 12192000"/>
              <a:gd name="connsiteY62" fmla="*/ 1775307 h 2240205"/>
              <a:gd name="connsiteX63" fmla="*/ 5643534 w 12192000"/>
              <a:gd name="connsiteY63" fmla="*/ 1802919 h 2240205"/>
              <a:gd name="connsiteX64" fmla="*/ 5518799 w 12192000"/>
              <a:gd name="connsiteY64" fmla="*/ 1818312 h 2240205"/>
              <a:gd name="connsiteX65" fmla="*/ 5505014 w 12192000"/>
              <a:gd name="connsiteY65" fmla="*/ 1819259 h 2240205"/>
              <a:gd name="connsiteX66" fmla="*/ 5453307 w 12192000"/>
              <a:gd name="connsiteY66" fmla="*/ 1815450 h 2240205"/>
              <a:gd name="connsiteX67" fmla="*/ 5221533 w 12192000"/>
              <a:gd name="connsiteY67" fmla="*/ 1846950 h 2240205"/>
              <a:gd name="connsiteX68" fmla="*/ 5149802 w 12192000"/>
              <a:gd name="connsiteY68" fmla="*/ 1844846 h 2240205"/>
              <a:gd name="connsiteX69" fmla="*/ 5114927 w 12192000"/>
              <a:gd name="connsiteY69" fmla="*/ 1847827 h 2240205"/>
              <a:gd name="connsiteX70" fmla="*/ 5108970 w 12192000"/>
              <a:gd name="connsiteY70" fmla="*/ 1847935 h 2240205"/>
              <a:gd name="connsiteX71" fmla="*/ 5067961 w 12192000"/>
              <a:gd name="connsiteY71" fmla="*/ 1845917 h 2240205"/>
              <a:gd name="connsiteX72" fmla="*/ 5007075 w 12192000"/>
              <a:gd name="connsiteY72" fmla="*/ 1838626 h 2240205"/>
              <a:gd name="connsiteX73" fmla="*/ 4944087 w 12192000"/>
              <a:gd name="connsiteY73" fmla="*/ 1823332 h 2240205"/>
              <a:gd name="connsiteX74" fmla="*/ 4907662 w 12192000"/>
              <a:gd name="connsiteY74" fmla="*/ 1816900 h 2240205"/>
              <a:gd name="connsiteX75" fmla="*/ 4882386 w 12192000"/>
              <a:gd name="connsiteY75" fmla="*/ 1809844 h 2240205"/>
              <a:gd name="connsiteX76" fmla="*/ 4811440 w 12192000"/>
              <a:gd name="connsiteY76" fmla="*/ 1804655 h 2240205"/>
              <a:gd name="connsiteX77" fmla="*/ 4691075 w 12192000"/>
              <a:gd name="connsiteY77" fmla="*/ 1801389 h 2240205"/>
              <a:gd name="connsiteX78" fmla="*/ 4640313 w 12192000"/>
              <a:gd name="connsiteY78" fmla="*/ 1784307 h 2240205"/>
              <a:gd name="connsiteX79" fmla="*/ 4536503 w 12192000"/>
              <a:gd name="connsiteY79" fmla="*/ 1785334 h 2240205"/>
              <a:gd name="connsiteX80" fmla="*/ 4513724 w 12192000"/>
              <a:gd name="connsiteY80" fmla="*/ 1791996 h 2240205"/>
              <a:gd name="connsiteX81" fmla="*/ 4459810 w 12192000"/>
              <a:gd name="connsiteY81" fmla="*/ 1797886 h 2240205"/>
              <a:gd name="connsiteX82" fmla="*/ 4379064 w 12192000"/>
              <a:gd name="connsiteY82" fmla="*/ 1817177 h 2240205"/>
              <a:gd name="connsiteX83" fmla="*/ 4290981 w 12192000"/>
              <a:gd name="connsiteY83" fmla="*/ 1839677 h 2240205"/>
              <a:gd name="connsiteX84" fmla="*/ 4238372 w 12192000"/>
              <a:gd name="connsiteY84" fmla="*/ 1851480 h 2240205"/>
              <a:gd name="connsiteX85" fmla="*/ 4232517 w 12192000"/>
              <a:gd name="connsiteY85" fmla="*/ 1852567 h 2240205"/>
              <a:gd name="connsiteX86" fmla="*/ 4191732 w 12192000"/>
              <a:gd name="connsiteY86" fmla="*/ 1857328 h 2240205"/>
              <a:gd name="connsiteX87" fmla="*/ 4065532 w 12192000"/>
              <a:gd name="connsiteY87" fmla="*/ 1855477 h 2240205"/>
              <a:gd name="connsiteX88" fmla="*/ 4028460 w 12192000"/>
              <a:gd name="connsiteY88" fmla="*/ 1855137 h 2240205"/>
              <a:gd name="connsiteX89" fmla="*/ 4002267 w 12192000"/>
              <a:gd name="connsiteY89" fmla="*/ 1852352 h 2240205"/>
              <a:gd name="connsiteX90" fmla="*/ 3931396 w 12192000"/>
              <a:gd name="connsiteY90" fmla="*/ 1858915 h 2240205"/>
              <a:gd name="connsiteX91" fmla="*/ 3812162 w 12192000"/>
              <a:gd name="connsiteY91" fmla="*/ 1875501 h 2240205"/>
              <a:gd name="connsiteX92" fmla="*/ 3758105 w 12192000"/>
              <a:gd name="connsiteY92" fmla="*/ 1871856 h 2240205"/>
              <a:gd name="connsiteX93" fmla="*/ 3567259 w 12192000"/>
              <a:gd name="connsiteY93" fmla="*/ 1893482 h 2240205"/>
              <a:gd name="connsiteX94" fmla="*/ 3405770 w 12192000"/>
              <a:gd name="connsiteY94" fmla="*/ 1904591 h 2240205"/>
              <a:gd name="connsiteX95" fmla="*/ 3280097 w 12192000"/>
              <a:gd name="connsiteY95" fmla="*/ 1919610 h 2240205"/>
              <a:gd name="connsiteX96" fmla="*/ 3009910 w 12192000"/>
              <a:gd name="connsiteY96" fmla="*/ 1957866 h 2240205"/>
              <a:gd name="connsiteX97" fmla="*/ 2995934 w 12192000"/>
              <a:gd name="connsiteY97" fmla="*/ 1967085 h 2240205"/>
              <a:gd name="connsiteX98" fmla="*/ 2942858 w 12192000"/>
              <a:gd name="connsiteY98" fmla="*/ 1981367 h 2240205"/>
              <a:gd name="connsiteX99" fmla="*/ 2875436 w 12192000"/>
              <a:gd name="connsiteY99" fmla="*/ 1996977 h 2240205"/>
              <a:gd name="connsiteX100" fmla="*/ 2874892 w 12192000"/>
              <a:gd name="connsiteY100" fmla="*/ 1996085 h 2240205"/>
              <a:gd name="connsiteX101" fmla="*/ 2843662 w 12192000"/>
              <a:gd name="connsiteY101" fmla="*/ 1992498 h 2240205"/>
              <a:gd name="connsiteX102" fmla="*/ 2718916 w 12192000"/>
              <a:gd name="connsiteY102" fmla="*/ 1990867 h 2240205"/>
              <a:gd name="connsiteX103" fmla="*/ 2713522 w 12192000"/>
              <a:gd name="connsiteY103" fmla="*/ 1990173 h 2240205"/>
              <a:gd name="connsiteX104" fmla="*/ 2476147 w 12192000"/>
              <a:gd name="connsiteY104" fmla="*/ 1998305 h 2240205"/>
              <a:gd name="connsiteX105" fmla="*/ 2373568 w 12192000"/>
              <a:gd name="connsiteY105" fmla="*/ 2003219 h 2240205"/>
              <a:gd name="connsiteX106" fmla="*/ 2287219 w 12192000"/>
              <a:gd name="connsiteY106" fmla="*/ 1998750 h 2240205"/>
              <a:gd name="connsiteX107" fmla="*/ 2243069 w 12192000"/>
              <a:gd name="connsiteY107" fmla="*/ 2005321 h 2240205"/>
              <a:gd name="connsiteX108" fmla="*/ 2164831 w 12192000"/>
              <a:gd name="connsiteY108" fmla="*/ 2010143 h 2240205"/>
              <a:gd name="connsiteX109" fmla="*/ 2085228 w 12192000"/>
              <a:gd name="connsiteY109" fmla="*/ 2046431 h 2240205"/>
              <a:gd name="connsiteX110" fmla="*/ 2058061 w 12192000"/>
              <a:gd name="connsiteY110" fmla="*/ 2047942 h 2240205"/>
              <a:gd name="connsiteX111" fmla="*/ 2042244 w 12192000"/>
              <a:gd name="connsiteY111" fmla="*/ 2055560 h 2240205"/>
              <a:gd name="connsiteX112" fmla="*/ 1877728 w 12192000"/>
              <a:gd name="connsiteY112" fmla="*/ 2101004 h 2240205"/>
              <a:gd name="connsiteX113" fmla="*/ 1759056 w 12192000"/>
              <a:gd name="connsiteY113" fmla="*/ 2125608 h 2240205"/>
              <a:gd name="connsiteX114" fmla="*/ 1637948 w 12192000"/>
              <a:gd name="connsiteY114" fmla="*/ 2172597 h 2240205"/>
              <a:gd name="connsiteX115" fmla="*/ 1434549 w 12192000"/>
              <a:gd name="connsiteY115" fmla="*/ 2234522 h 2240205"/>
              <a:gd name="connsiteX116" fmla="*/ 1370962 w 12192000"/>
              <a:gd name="connsiteY116" fmla="*/ 2237474 h 2240205"/>
              <a:gd name="connsiteX117" fmla="*/ 1356367 w 12192000"/>
              <a:gd name="connsiteY117" fmla="*/ 2235089 h 2240205"/>
              <a:gd name="connsiteX118" fmla="*/ 1279765 w 12192000"/>
              <a:gd name="connsiteY118" fmla="*/ 2229639 h 2240205"/>
              <a:gd name="connsiteX119" fmla="*/ 1195347 w 12192000"/>
              <a:gd name="connsiteY119" fmla="*/ 2212354 h 2240205"/>
              <a:gd name="connsiteX120" fmla="*/ 970251 w 12192000"/>
              <a:gd name="connsiteY120" fmla="*/ 2221029 h 2240205"/>
              <a:gd name="connsiteX121" fmla="*/ 812914 w 12192000"/>
              <a:gd name="connsiteY121" fmla="*/ 2210095 h 2240205"/>
              <a:gd name="connsiteX122" fmla="*/ 776382 w 12192000"/>
              <a:gd name="connsiteY122" fmla="*/ 2204512 h 2240205"/>
              <a:gd name="connsiteX123" fmla="*/ 597225 w 12192000"/>
              <a:gd name="connsiteY123" fmla="*/ 2180999 h 2240205"/>
              <a:gd name="connsiteX124" fmla="*/ 520671 w 12192000"/>
              <a:gd name="connsiteY124" fmla="*/ 2180980 h 2240205"/>
              <a:gd name="connsiteX125" fmla="*/ 515024 w 12192000"/>
              <a:gd name="connsiteY125" fmla="*/ 2179258 h 2240205"/>
              <a:gd name="connsiteX126" fmla="*/ 413835 w 12192000"/>
              <a:gd name="connsiteY126" fmla="*/ 2156783 h 2240205"/>
              <a:gd name="connsiteX127" fmla="*/ 376513 w 12192000"/>
              <a:gd name="connsiteY127" fmla="*/ 2154014 h 2240205"/>
              <a:gd name="connsiteX128" fmla="*/ 273386 w 12192000"/>
              <a:gd name="connsiteY128" fmla="*/ 2142551 h 2240205"/>
              <a:gd name="connsiteX129" fmla="*/ 77641 w 12192000"/>
              <a:gd name="connsiteY129" fmla="*/ 2126835 h 2240205"/>
              <a:gd name="connsiteX130" fmla="*/ 37645 w 12192000"/>
              <a:gd name="connsiteY130" fmla="*/ 2115401 h 2240205"/>
              <a:gd name="connsiteX131" fmla="*/ 4572 w 12192000"/>
              <a:gd name="connsiteY131" fmla="*/ 2111091 h 2240205"/>
              <a:gd name="connsiteX132" fmla="*/ 0 w 12192000"/>
              <a:gd name="connsiteY132" fmla="*/ 2110468 h 2240205"/>
              <a:gd name="connsiteX133" fmla="*/ 0 w 12192000"/>
              <a:gd name="connsiteY133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94438 w 12192000"/>
              <a:gd name="connsiteY20" fmla="*/ 919051 h 2240205"/>
              <a:gd name="connsiteX21" fmla="*/ 9544189 w 12192000"/>
              <a:gd name="connsiteY21" fmla="*/ 938966 h 2240205"/>
              <a:gd name="connsiteX22" fmla="*/ 9500499 w 12192000"/>
              <a:gd name="connsiteY22" fmla="*/ 954680 h 2240205"/>
              <a:gd name="connsiteX23" fmla="*/ 9410017 w 12192000"/>
              <a:gd name="connsiteY23" fmla="*/ 993931 h 2240205"/>
              <a:gd name="connsiteX24" fmla="*/ 9392919 w 12192000"/>
              <a:gd name="connsiteY24" fmla="*/ 994656 h 2240205"/>
              <a:gd name="connsiteX25" fmla="*/ 9268019 w 12192000"/>
              <a:gd name="connsiteY25" fmla="*/ 1007442 h 2240205"/>
              <a:gd name="connsiteX26" fmla="*/ 9188177 w 12192000"/>
              <a:gd name="connsiteY26" fmla="*/ 1035474 h 2240205"/>
              <a:gd name="connsiteX27" fmla="*/ 9155969 w 12192000"/>
              <a:gd name="connsiteY27" fmla="*/ 1046804 h 2240205"/>
              <a:gd name="connsiteX28" fmla="*/ 9133985 w 12192000"/>
              <a:gd name="connsiteY28" fmla="*/ 1046450 h 2240205"/>
              <a:gd name="connsiteX29" fmla="*/ 9003462 w 12192000"/>
              <a:gd name="connsiteY29" fmla="*/ 1042406 h 2240205"/>
              <a:gd name="connsiteX30" fmla="*/ 8968445 w 12192000"/>
              <a:gd name="connsiteY30" fmla="*/ 1052169 h 2240205"/>
              <a:gd name="connsiteX31" fmla="*/ 8886001 w 12192000"/>
              <a:gd name="connsiteY31" fmla="*/ 1067468 h 2240205"/>
              <a:gd name="connsiteX32" fmla="*/ 8838610 w 12192000"/>
              <a:gd name="connsiteY32" fmla="*/ 1075091 h 2240205"/>
              <a:gd name="connsiteX33" fmla="*/ 8665605 w 12192000"/>
              <a:gd name="connsiteY33" fmla="*/ 1110791 h 2240205"/>
              <a:gd name="connsiteX34" fmla="*/ 8584946 w 12192000"/>
              <a:gd name="connsiteY34" fmla="*/ 1135226 h 2240205"/>
              <a:gd name="connsiteX35" fmla="*/ 8419755 w 12192000"/>
              <a:gd name="connsiteY35" fmla="*/ 1216260 h 2240205"/>
              <a:gd name="connsiteX36" fmla="*/ 8411626 w 12192000"/>
              <a:gd name="connsiteY36" fmla="*/ 1214397 h 2240205"/>
              <a:gd name="connsiteX37" fmla="*/ 8363469 w 12192000"/>
              <a:gd name="connsiteY37" fmla="*/ 1246658 h 2240205"/>
              <a:gd name="connsiteX38" fmla="*/ 8275497 w 12192000"/>
              <a:gd name="connsiteY38" fmla="*/ 1264396 h 2240205"/>
              <a:gd name="connsiteX39" fmla="*/ 8074238 w 12192000"/>
              <a:gd name="connsiteY39" fmla="*/ 1301895 h 2240205"/>
              <a:gd name="connsiteX40" fmla="*/ 7902328 w 12192000"/>
              <a:gd name="connsiteY40" fmla="*/ 1345865 h 2240205"/>
              <a:gd name="connsiteX41" fmla="*/ 7840612 w 12192000"/>
              <a:gd name="connsiteY41" fmla="*/ 1369373 h 2240205"/>
              <a:gd name="connsiteX42" fmla="*/ 7786819 w 12192000"/>
              <a:gd name="connsiteY42" fmla="*/ 1378970 h 2240205"/>
              <a:gd name="connsiteX43" fmla="*/ 7548172 w 12192000"/>
              <a:gd name="connsiteY43" fmla="*/ 1417460 h 2240205"/>
              <a:gd name="connsiteX44" fmla="*/ 7483437 w 12192000"/>
              <a:gd name="connsiteY44" fmla="*/ 1478152 h 2240205"/>
              <a:gd name="connsiteX45" fmla="*/ 7377870 w 12192000"/>
              <a:gd name="connsiteY45" fmla="*/ 1523319 h 2240205"/>
              <a:gd name="connsiteX46" fmla="*/ 7230737 w 12192000"/>
              <a:gd name="connsiteY46" fmla="*/ 1562633 h 2240205"/>
              <a:gd name="connsiteX47" fmla="*/ 7224458 w 12192000"/>
              <a:gd name="connsiteY47" fmla="*/ 1573008 h 2240205"/>
              <a:gd name="connsiteX48" fmla="*/ 7183121 w 12192000"/>
              <a:gd name="connsiteY48" fmla="*/ 1595162 h 2240205"/>
              <a:gd name="connsiteX49" fmla="*/ 7164601 w 12192000"/>
              <a:gd name="connsiteY49" fmla="*/ 1606490 h 2240205"/>
              <a:gd name="connsiteX50" fmla="*/ 6900177 w 12192000"/>
              <a:gd name="connsiteY50" fmla="*/ 1636016 h 2240205"/>
              <a:gd name="connsiteX51" fmla="*/ 6795372 w 12192000"/>
              <a:gd name="connsiteY51" fmla="*/ 1644845 h 2240205"/>
              <a:gd name="connsiteX52" fmla="*/ 6692251 w 12192000"/>
              <a:gd name="connsiteY52" fmla="*/ 1656357 h 2240205"/>
              <a:gd name="connsiteX53" fmla="*/ 6655235 w 12192000"/>
              <a:gd name="connsiteY53" fmla="*/ 1661869 h 2240205"/>
              <a:gd name="connsiteX54" fmla="*/ 6554894 w 12192000"/>
              <a:gd name="connsiteY54" fmla="*/ 1664428 h 2240205"/>
              <a:gd name="connsiteX55" fmla="*/ 6516595 w 12192000"/>
              <a:gd name="connsiteY55" fmla="*/ 1667475 h 2240205"/>
              <a:gd name="connsiteX56" fmla="*/ 6508541 w 12192000"/>
              <a:gd name="connsiteY56" fmla="*/ 1668757 h 2240205"/>
              <a:gd name="connsiteX57" fmla="*/ 6471012 w 12192000"/>
              <a:gd name="connsiteY57" fmla="*/ 1678604 h 2240205"/>
              <a:gd name="connsiteX58" fmla="*/ 6364035 w 12192000"/>
              <a:gd name="connsiteY58" fmla="*/ 1667683 h 2240205"/>
              <a:gd name="connsiteX59" fmla="*/ 6243319 w 12192000"/>
              <a:gd name="connsiteY59" fmla="*/ 1695560 h 2240205"/>
              <a:gd name="connsiteX60" fmla="*/ 6098321 w 12192000"/>
              <a:gd name="connsiteY60" fmla="*/ 1721646 h 2240205"/>
              <a:gd name="connsiteX61" fmla="*/ 5880652 w 12192000"/>
              <a:gd name="connsiteY61" fmla="*/ 1779643 h 2240205"/>
              <a:gd name="connsiteX62" fmla="*/ 5785959 w 12192000"/>
              <a:gd name="connsiteY62" fmla="*/ 1775307 h 2240205"/>
              <a:gd name="connsiteX63" fmla="*/ 5643534 w 12192000"/>
              <a:gd name="connsiteY63" fmla="*/ 1802919 h 2240205"/>
              <a:gd name="connsiteX64" fmla="*/ 5518799 w 12192000"/>
              <a:gd name="connsiteY64" fmla="*/ 1818312 h 2240205"/>
              <a:gd name="connsiteX65" fmla="*/ 5505014 w 12192000"/>
              <a:gd name="connsiteY65" fmla="*/ 1819259 h 2240205"/>
              <a:gd name="connsiteX66" fmla="*/ 5453307 w 12192000"/>
              <a:gd name="connsiteY66" fmla="*/ 1815450 h 2240205"/>
              <a:gd name="connsiteX67" fmla="*/ 5221533 w 12192000"/>
              <a:gd name="connsiteY67" fmla="*/ 1846950 h 2240205"/>
              <a:gd name="connsiteX68" fmla="*/ 5149802 w 12192000"/>
              <a:gd name="connsiteY68" fmla="*/ 1844846 h 2240205"/>
              <a:gd name="connsiteX69" fmla="*/ 5114927 w 12192000"/>
              <a:gd name="connsiteY69" fmla="*/ 1847827 h 2240205"/>
              <a:gd name="connsiteX70" fmla="*/ 5108970 w 12192000"/>
              <a:gd name="connsiteY70" fmla="*/ 1847935 h 2240205"/>
              <a:gd name="connsiteX71" fmla="*/ 5067961 w 12192000"/>
              <a:gd name="connsiteY71" fmla="*/ 1845917 h 2240205"/>
              <a:gd name="connsiteX72" fmla="*/ 5007075 w 12192000"/>
              <a:gd name="connsiteY72" fmla="*/ 1838626 h 2240205"/>
              <a:gd name="connsiteX73" fmla="*/ 4944087 w 12192000"/>
              <a:gd name="connsiteY73" fmla="*/ 1823332 h 2240205"/>
              <a:gd name="connsiteX74" fmla="*/ 4907662 w 12192000"/>
              <a:gd name="connsiteY74" fmla="*/ 1816900 h 2240205"/>
              <a:gd name="connsiteX75" fmla="*/ 4882386 w 12192000"/>
              <a:gd name="connsiteY75" fmla="*/ 1809844 h 2240205"/>
              <a:gd name="connsiteX76" fmla="*/ 4811440 w 12192000"/>
              <a:gd name="connsiteY76" fmla="*/ 1804655 h 2240205"/>
              <a:gd name="connsiteX77" fmla="*/ 4691075 w 12192000"/>
              <a:gd name="connsiteY77" fmla="*/ 1801389 h 2240205"/>
              <a:gd name="connsiteX78" fmla="*/ 4640313 w 12192000"/>
              <a:gd name="connsiteY78" fmla="*/ 1784307 h 2240205"/>
              <a:gd name="connsiteX79" fmla="*/ 4536503 w 12192000"/>
              <a:gd name="connsiteY79" fmla="*/ 1785334 h 2240205"/>
              <a:gd name="connsiteX80" fmla="*/ 4513724 w 12192000"/>
              <a:gd name="connsiteY80" fmla="*/ 1791996 h 2240205"/>
              <a:gd name="connsiteX81" fmla="*/ 4459810 w 12192000"/>
              <a:gd name="connsiteY81" fmla="*/ 1797886 h 2240205"/>
              <a:gd name="connsiteX82" fmla="*/ 4379064 w 12192000"/>
              <a:gd name="connsiteY82" fmla="*/ 1817177 h 2240205"/>
              <a:gd name="connsiteX83" fmla="*/ 4290981 w 12192000"/>
              <a:gd name="connsiteY83" fmla="*/ 1839677 h 2240205"/>
              <a:gd name="connsiteX84" fmla="*/ 4238372 w 12192000"/>
              <a:gd name="connsiteY84" fmla="*/ 1851480 h 2240205"/>
              <a:gd name="connsiteX85" fmla="*/ 4232517 w 12192000"/>
              <a:gd name="connsiteY85" fmla="*/ 1852567 h 2240205"/>
              <a:gd name="connsiteX86" fmla="*/ 4191732 w 12192000"/>
              <a:gd name="connsiteY86" fmla="*/ 1857328 h 2240205"/>
              <a:gd name="connsiteX87" fmla="*/ 4065532 w 12192000"/>
              <a:gd name="connsiteY87" fmla="*/ 1855477 h 2240205"/>
              <a:gd name="connsiteX88" fmla="*/ 4028460 w 12192000"/>
              <a:gd name="connsiteY88" fmla="*/ 1855137 h 2240205"/>
              <a:gd name="connsiteX89" fmla="*/ 4002267 w 12192000"/>
              <a:gd name="connsiteY89" fmla="*/ 1852352 h 2240205"/>
              <a:gd name="connsiteX90" fmla="*/ 3931396 w 12192000"/>
              <a:gd name="connsiteY90" fmla="*/ 1858915 h 2240205"/>
              <a:gd name="connsiteX91" fmla="*/ 3812162 w 12192000"/>
              <a:gd name="connsiteY91" fmla="*/ 1875501 h 2240205"/>
              <a:gd name="connsiteX92" fmla="*/ 3758105 w 12192000"/>
              <a:gd name="connsiteY92" fmla="*/ 1871856 h 2240205"/>
              <a:gd name="connsiteX93" fmla="*/ 3567259 w 12192000"/>
              <a:gd name="connsiteY93" fmla="*/ 1893482 h 2240205"/>
              <a:gd name="connsiteX94" fmla="*/ 3405770 w 12192000"/>
              <a:gd name="connsiteY94" fmla="*/ 1904591 h 2240205"/>
              <a:gd name="connsiteX95" fmla="*/ 3280097 w 12192000"/>
              <a:gd name="connsiteY95" fmla="*/ 1919610 h 2240205"/>
              <a:gd name="connsiteX96" fmla="*/ 3009910 w 12192000"/>
              <a:gd name="connsiteY96" fmla="*/ 1957866 h 2240205"/>
              <a:gd name="connsiteX97" fmla="*/ 2995934 w 12192000"/>
              <a:gd name="connsiteY97" fmla="*/ 1967085 h 2240205"/>
              <a:gd name="connsiteX98" fmla="*/ 2942858 w 12192000"/>
              <a:gd name="connsiteY98" fmla="*/ 1981367 h 2240205"/>
              <a:gd name="connsiteX99" fmla="*/ 2875436 w 12192000"/>
              <a:gd name="connsiteY99" fmla="*/ 1996977 h 2240205"/>
              <a:gd name="connsiteX100" fmla="*/ 2874892 w 12192000"/>
              <a:gd name="connsiteY100" fmla="*/ 1996085 h 2240205"/>
              <a:gd name="connsiteX101" fmla="*/ 2843662 w 12192000"/>
              <a:gd name="connsiteY101" fmla="*/ 1992498 h 2240205"/>
              <a:gd name="connsiteX102" fmla="*/ 2718916 w 12192000"/>
              <a:gd name="connsiteY102" fmla="*/ 1990867 h 2240205"/>
              <a:gd name="connsiteX103" fmla="*/ 2713522 w 12192000"/>
              <a:gd name="connsiteY103" fmla="*/ 1990173 h 2240205"/>
              <a:gd name="connsiteX104" fmla="*/ 2476147 w 12192000"/>
              <a:gd name="connsiteY104" fmla="*/ 1998305 h 2240205"/>
              <a:gd name="connsiteX105" fmla="*/ 2373568 w 12192000"/>
              <a:gd name="connsiteY105" fmla="*/ 2003219 h 2240205"/>
              <a:gd name="connsiteX106" fmla="*/ 2287219 w 12192000"/>
              <a:gd name="connsiteY106" fmla="*/ 1998750 h 2240205"/>
              <a:gd name="connsiteX107" fmla="*/ 2243069 w 12192000"/>
              <a:gd name="connsiteY107" fmla="*/ 2005321 h 2240205"/>
              <a:gd name="connsiteX108" fmla="*/ 2164831 w 12192000"/>
              <a:gd name="connsiteY108" fmla="*/ 2010143 h 2240205"/>
              <a:gd name="connsiteX109" fmla="*/ 2085228 w 12192000"/>
              <a:gd name="connsiteY109" fmla="*/ 2046431 h 2240205"/>
              <a:gd name="connsiteX110" fmla="*/ 2058061 w 12192000"/>
              <a:gd name="connsiteY110" fmla="*/ 2047942 h 2240205"/>
              <a:gd name="connsiteX111" fmla="*/ 2042244 w 12192000"/>
              <a:gd name="connsiteY111" fmla="*/ 2055560 h 2240205"/>
              <a:gd name="connsiteX112" fmla="*/ 1877728 w 12192000"/>
              <a:gd name="connsiteY112" fmla="*/ 2101004 h 2240205"/>
              <a:gd name="connsiteX113" fmla="*/ 1759056 w 12192000"/>
              <a:gd name="connsiteY113" fmla="*/ 2125608 h 2240205"/>
              <a:gd name="connsiteX114" fmla="*/ 1637948 w 12192000"/>
              <a:gd name="connsiteY114" fmla="*/ 2172597 h 2240205"/>
              <a:gd name="connsiteX115" fmla="*/ 1434549 w 12192000"/>
              <a:gd name="connsiteY115" fmla="*/ 2234522 h 2240205"/>
              <a:gd name="connsiteX116" fmla="*/ 1370962 w 12192000"/>
              <a:gd name="connsiteY116" fmla="*/ 2237474 h 2240205"/>
              <a:gd name="connsiteX117" fmla="*/ 1356367 w 12192000"/>
              <a:gd name="connsiteY117" fmla="*/ 2235089 h 2240205"/>
              <a:gd name="connsiteX118" fmla="*/ 1279765 w 12192000"/>
              <a:gd name="connsiteY118" fmla="*/ 2229639 h 2240205"/>
              <a:gd name="connsiteX119" fmla="*/ 1195347 w 12192000"/>
              <a:gd name="connsiteY119" fmla="*/ 2212354 h 2240205"/>
              <a:gd name="connsiteX120" fmla="*/ 970251 w 12192000"/>
              <a:gd name="connsiteY120" fmla="*/ 2221029 h 2240205"/>
              <a:gd name="connsiteX121" fmla="*/ 812914 w 12192000"/>
              <a:gd name="connsiteY121" fmla="*/ 2210095 h 2240205"/>
              <a:gd name="connsiteX122" fmla="*/ 776382 w 12192000"/>
              <a:gd name="connsiteY122" fmla="*/ 2204512 h 2240205"/>
              <a:gd name="connsiteX123" fmla="*/ 597225 w 12192000"/>
              <a:gd name="connsiteY123" fmla="*/ 2180999 h 2240205"/>
              <a:gd name="connsiteX124" fmla="*/ 520671 w 12192000"/>
              <a:gd name="connsiteY124" fmla="*/ 2180980 h 2240205"/>
              <a:gd name="connsiteX125" fmla="*/ 515024 w 12192000"/>
              <a:gd name="connsiteY125" fmla="*/ 2179258 h 2240205"/>
              <a:gd name="connsiteX126" fmla="*/ 413835 w 12192000"/>
              <a:gd name="connsiteY126" fmla="*/ 2156783 h 2240205"/>
              <a:gd name="connsiteX127" fmla="*/ 376513 w 12192000"/>
              <a:gd name="connsiteY127" fmla="*/ 2154014 h 2240205"/>
              <a:gd name="connsiteX128" fmla="*/ 273386 w 12192000"/>
              <a:gd name="connsiteY128" fmla="*/ 2142551 h 2240205"/>
              <a:gd name="connsiteX129" fmla="*/ 77641 w 12192000"/>
              <a:gd name="connsiteY129" fmla="*/ 2126835 h 2240205"/>
              <a:gd name="connsiteX130" fmla="*/ 37645 w 12192000"/>
              <a:gd name="connsiteY130" fmla="*/ 2115401 h 2240205"/>
              <a:gd name="connsiteX131" fmla="*/ 4572 w 12192000"/>
              <a:gd name="connsiteY131" fmla="*/ 2111091 h 2240205"/>
              <a:gd name="connsiteX132" fmla="*/ 0 w 12192000"/>
              <a:gd name="connsiteY132" fmla="*/ 2110468 h 2240205"/>
              <a:gd name="connsiteX133" fmla="*/ 0 w 12192000"/>
              <a:gd name="connsiteY133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44189 w 12192000"/>
              <a:gd name="connsiteY20" fmla="*/ 938966 h 2240205"/>
              <a:gd name="connsiteX21" fmla="*/ 9500499 w 12192000"/>
              <a:gd name="connsiteY21" fmla="*/ 954680 h 2240205"/>
              <a:gd name="connsiteX22" fmla="*/ 9410017 w 12192000"/>
              <a:gd name="connsiteY22" fmla="*/ 993931 h 2240205"/>
              <a:gd name="connsiteX23" fmla="*/ 9392919 w 12192000"/>
              <a:gd name="connsiteY23" fmla="*/ 994656 h 2240205"/>
              <a:gd name="connsiteX24" fmla="*/ 9268019 w 12192000"/>
              <a:gd name="connsiteY24" fmla="*/ 1007442 h 2240205"/>
              <a:gd name="connsiteX25" fmla="*/ 9188177 w 12192000"/>
              <a:gd name="connsiteY25" fmla="*/ 1035474 h 2240205"/>
              <a:gd name="connsiteX26" fmla="*/ 9155969 w 12192000"/>
              <a:gd name="connsiteY26" fmla="*/ 1046804 h 2240205"/>
              <a:gd name="connsiteX27" fmla="*/ 9133985 w 12192000"/>
              <a:gd name="connsiteY27" fmla="*/ 1046450 h 2240205"/>
              <a:gd name="connsiteX28" fmla="*/ 9003462 w 12192000"/>
              <a:gd name="connsiteY28" fmla="*/ 1042406 h 2240205"/>
              <a:gd name="connsiteX29" fmla="*/ 8968445 w 12192000"/>
              <a:gd name="connsiteY29" fmla="*/ 1052169 h 2240205"/>
              <a:gd name="connsiteX30" fmla="*/ 8886001 w 12192000"/>
              <a:gd name="connsiteY30" fmla="*/ 1067468 h 2240205"/>
              <a:gd name="connsiteX31" fmla="*/ 8838610 w 12192000"/>
              <a:gd name="connsiteY31" fmla="*/ 1075091 h 2240205"/>
              <a:gd name="connsiteX32" fmla="*/ 8665605 w 12192000"/>
              <a:gd name="connsiteY32" fmla="*/ 1110791 h 2240205"/>
              <a:gd name="connsiteX33" fmla="*/ 8584946 w 12192000"/>
              <a:gd name="connsiteY33" fmla="*/ 1135226 h 2240205"/>
              <a:gd name="connsiteX34" fmla="*/ 8419755 w 12192000"/>
              <a:gd name="connsiteY34" fmla="*/ 1216260 h 2240205"/>
              <a:gd name="connsiteX35" fmla="*/ 8411626 w 12192000"/>
              <a:gd name="connsiteY35" fmla="*/ 1214397 h 2240205"/>
              <a:gd name="connsiteX36" fmla="*/ 8363469 w 12192000"/>
              <a:gd name="connsiteY36" fmla="*/ 1246658 h 2240205"/>
              <a:gd name="connsiteX37" fmla="*/ 8275497 w 12192000"/>
              <a:gd name="connsiteY37" fmla="*/ 1264396 h 2240205"/>
              <a:gd name="connsiteX38" fmla="*/ 8074238 w 12192000"/>
              <a:gd name="connsiteY38" fmla="*/ 1301895 h 2240205"/>
              <a:gd name="connsiteX39" fmla="*/ 7902328 w 12192000"/>
              <a:gd name="connsiteY39" fmla="*/ 1345865 h 2240205"/>
              <a:gd name="connsiteX40" fmla="*/ 7840612 w 12192000"/>
              <a:gd name="connsiteY40" fmla="*/ 1369373 h 2240205"/>
              <a:gd name="connsiteX41" fmla="*/ 7786819 w 12192000"/>
              <a:gd name="connsiteY41" fmla="*/ 1378970 h 2240205"/>
              <a:gd name="connsiteX42" fmla="*/ 7548172 w 12192000"/>
              <a:gd name="connsiteY42" fmla="*/ 1417460 h 2240205"/>
              <a:gd name="connsiteX43" fmla="*/ 7483437 w 12192000"/>
              <a:gd name="connsiteY43" fmla="*/ 1478152 h 2240205"/>
              <a:gd name="connsiteX44" fmla="*/ 7377870 w 12192000"/>
              <a:gd name="connsiteY44" fmla="*/ 1523319 h 2240205"/>
              <a:gd name="connsiteX45" fmla="*/ 7230737 w 12192000"/>
              <a:gd name="connsiteY45" fmla="*/ 1562633 h 2240205"/>
              <a:gd name="connsiteX46" fmla="*/ 7224458 w 12192000"/>
              <a:gd name="connsiteY46" fmla="*/ 1573008 h 2240205"/>
              <a:gd name="connsiteX47" fmla="*/ 7183121 w 12192000"/>
              <a:gd name="connsiteY47" fmla="*/ 1595162 h 2240205"/>
              <a:gd name="connsiteX48" fmla="*/ 7164601 w 12192000"/>
              <a:gd name="connsiteY48" fmla="*/ 1606490 h 2240205"/>
              <a:gd name="connsiteX49" fmla="*/ 6900177 w 12192000"/>
              <a:gd name="connsiteY49" fmla="*/ 1636016 h 2240205"/>
              <a:gd name="connsiteX50" fmla="*/ 6795372 w 12192000"/>
              <a:gd name="connsiteY50" fmla="*/ 1644845 h 2240205"/>
              <a:gd name="connsiteX51" fmla="*/ 6692251 w 12192000"/>
              <a:gd name="connsiteY51" fmla="*/ 1656357 h 2240205"/>
              <a:gd name="connsiteX52" fmla="*/ 6655235 w 12192000"/>
              <a:gd name="connsiteY52" fmla="*/ 1661869 h 2240205"/>
              <a:gd name="connsiteX53" fmla="*/ 6554894 w 12192000"/>
              <a:gd name="connsiteY53" fmla="*/ 1664428 h 2240205"/>
              <a:gd name="connsiteX54" fmla="*/ 6516595 w 12192000"/>
              <a:gd name="connsiteY54" fmla="*/ 1667475 h 2240205"/>
              <a:gd name="connsiteX55" fmla="*/ 6508541 w 12192000"/>
              <a:gd name="connsiteY55" fmla="*/ 1668757 h 2240205"/>
              <a:gd name="connsiteX56" fmla="*/ 6471012 w 12192000"/>
              <a:gd name="connsiteY56" fmla="*/ 1678604 h 2240205"/>
              <a:gd name="connsiteX57" fmla="*/ 6364035 w 12192000"/>
              <a:gd name="connsiteY57" fmla="*/ 1667683 h 2240205"/>
              <a:gd name="connsiteX58" fmla="*/ 6243319 w 12192000"/>
              <a:gd name="connsiteY58" fmla="*/ 1695560 h 2240205"/>
              <a:gd name="connsiteX59" fmla="*/ 6098321 w 12192000"/>
              <a:gd name="connsiteY59" fmla="*/ 1721646 h 2240205"/>
              <a:gd name="connsiteX60" fmla="*/ 5880652 w 12192000"/>
              <a:gd name="connsiteY60" fmla="*/ 1779643 h 2240205"/>
              <a:gd name="connsiteX61" fmla="*/ 5785959 w 12192000"/>
              <a:gd name="connsiteY61" fmla="*/ 1775307 h 2240205"/>
              <a:gd name="connsiteX62" fmla="*/ 5643534 w 12192000"/>
              <a:gd name="connsiteY62" fmla="*/ 1802919 h 2240205"/>
              <a:gd name="connsiteX63" fmla="*/ 5518799 w 12192000"/>
              <a:gd name="connsiteY63" fmla="*/ 1818312 h 2240205"/>
              <a:gd name="connsiteX64" fmla="*/ 5505014 w 12192000"/>
              <a:gd name="connsiteY64" fmla="*/ 1819259 h 2240205"/>
              <a:gd name="connsiteX65" fmla="*/ 5453307 w 12192000"/>
              <a:gd name="connsiteY65" fmla="*/ 1815450 h 2240205"/>
              <a:gd name="connsiteX66" fmla="*/ 5221533 w 12192000"/>
              <a:gd name="connsiteY66" fmla="*/ 1846950 h 2240205"/>
              <a:gd name="connsiteX67" fmla="*/ 5149802 w 12192000"/>
              <a:gd name="connsiteY67" fmla="*/ 1844846 h 2240205"/>
              <a:gd name="connsiteX68" fmla="*/ 5114927 w 12192000"/>
              <a:gd name="connsiteY68" fmla="*/ 1847827 h 2240205"/>
              <a:gd name="connsiteX69" fmla="*/ 5108970 w 12192000"/>
              <a:gd name="connsiteY69" fmla="*/ 1847935 h 2240205"/>
              <a:gd name="connsiteX70" fmla="*/ 5067961 w 12192000"/>
              <a:gd name="connsiteY70" fmla="*/ 1845917 h 2240205"/>
              <a:gd name="connsiteX71" fmla="*/ 5007075 w 12192000"/>
              <a:gd name="connsiteY71" fmla="*/ 1838626 h 2240205"/>
              <a:gd name="connsiteX72" fmla="*/ 4944087 w 12192000"/>
              <a:gd name="connsiteY72" fmla="*/ 1823332 h 2240205"/>
              <a:gd name="connsiteX73" fmla="*/ 4907662 w 12192000"/>
              <a:gd name="connsiteY73" fmla="*/ 1816900 h 2240205"/>
              <a:gd name="connsiteX74" fmla="*/ 4882386 w 12192000"/>
              <a:gd name="connsiteY74" fmla="*/ 1809844 h 2240205"/>
              <a:gd name="connsiteX75" fmla="*/ 4811440 w 12192000"/>
              <a:gd name="connsiteY75" fmla="*/ 1804655 h 2240205"/>
              <a:gd name="connsiteX76" fmla="*/ 4691075 w 12192000"/>
              <a:gd name="connsiteY76" fmla="*/ 1801389 h 2240205"/>
              <a:gd name="connsiteX77" fmla="*/ 4640313 w 12192000"/>
              <a:gd name="connsiteY77" fmla="*/ 1784307 h 2240205"/>
              <a:gd name="connsiteX78" fmla="*/ 4536503 w 12192000"/>
              <a:gd name="connsiteY78" fmla="*/ 1785334 h 2240205"/>
              <a:gd name="connsiteX79" fmla="*/ 4513724 w 12192000"/>
              <a:gd name="connsiteY79" fmla="*/ 1791996 h 2240205"/>
              <a:gd name="connsiteX80" fmla="*/ 4459810 w 12192000"/>
              <a:gd name="connsiteY80" fmla="*/ 1797886 h 2240205"/>
              <a:gd name="connsiteX81" fmla="*/ 4379064 w 12192000"/>
              <a:gd name="connsiteY81" fmla="*/ 1817177 h 2240205"/>
              <a:gd name="connsiteX82" fmla="*/ 4290981 w 12192000"/>
              <a:gd name="connsiteY82" fmla="*/ 1839677 h 2240205"/>
              <a:gd name="connsiteX83" fmla="*/ 4238372 w 12192000"/>
              <a:gd name="connsiteY83" fmla="*/ 1851480 h 2240205"/>
              <a:gd name="connsiteX84" fmla="*/ 4232517 w 12192000"/>
              <a:gd name="connsiteY84" fmla="*/ 1852567 h 2240205"/>
              <a:gd name="connsiteX85" fmla="*/ 4191732 w 12192000"/>
              <a:gd name="connsiteY85" fmla="*/ 1857328 h 2240205"/>
              <a:gd name="connsiteX86" fmla="*/ 4065532 w 12192000"/>
              <a:gd name="connsiteY86" fmla="*/ 1855477 h 2240205"/>
              <a:gd name="connsiteX87" fmla="*/ 4028460 w 12192000"/>
              <a:gd name="connsiteY87" fmla="*/ 1855137 h 2240205"/>
              <a:gd name="connsiteX88" fmla="*/ 4002267 w 12192000"/>
              <a:gd name="connsiteY88" fmla="*/ 1852352 h 2240205"/>
              <a:gd name="connsiteX89" fmla="*/ 3931396 w 12192000"/>
              <a:gd name="connsiteY89" fmla="*/ 1858915 h 2240205"/>
              <a:gd name="connsiteX90" fmla="*/ 3812162 w 12192000"/>
              <a:gd name="connsiteY90" fmla="*/ 1875501 h 2240205"/>
              <a:gd name="connsiteX91" fmla="*/ 3758105 w 12192000"/>
              <a:gd name="connsiteY91" fmla="*/ 1871856 h 2240205"/>
              <a:gd name="connsiteX92" fmla="*/ 3567259 w 12192000"/>
              <a:gd name="connsiteY92" fmla="*/ 1893482 h 2240205"/>
              <a:gd name="connsiteX93" fmla="*/ 3405770 w 12192000"/>
              <a:gd name="connsiteY93" fmla="*/ 1904591 h 2240205"/>
              <a:gd name="connsiteX94" fmla="*/ 3280097 w 12192000"/>
              <a:gd name="connsiteY94" fmla="*/ 1919610 h 2240205"/>
              <a:gd name="connsiteX95" fmla="*/ 3009910 w 12192000"/>
              <a:gd name="connsiteY95" fmla="*/ 1957866 h 2240205"/>
              <a:gd name="connsiteX96" fmla="*/ 2995934 w 12192000"/>
              <a:gd name="connsiteY96" fmla="*/ 1967085 h 2240205"/>
              <a:gd name="connsiteX97" fmla="*/ 2942858 w 12192000"/>
              <a:gd name="connsiteY97" fmla="*/ 1981367 h 2240205"/>
              <a:gd name="connsiteX98" fmla="*/ 2875436 w 12192000"/>
              <a:gd name="connsiteY98" fmla="*/ 1996977 h 2240205"/>
              <a:gd name="connsiteX99" fmla="*/ 2874892 w 12192000"/>
              <a:gd name="connsiteY99" fmla="*/ 1996085 h 2240205"/>
              <a:gd name="connsiteX100" fmla="*/ 2843662 w 12192000"/>
              <a:gd name="connsiteY100" fmla="*/ 1992498 h 2240205"/>
              <a:gd name="connsiteX101" fmla="*/ 2718916 w 12192000"/>
              <a:gd name="connsiteY101" fmla="*/ 1990867 h 2240205"/>
              <a:gd name="connsiteX102" fmla="*/ 2713522 w 12192000"/>
              <a:gd name="connsiteY102" fmla="*/ 1990173 h 2240205"/>
              <a:gd name="connsiteX103" fmla="*/ 2476147 w 12192000"/>
              <a:gd name="connsiteY103" fmla="*/ 1998305 h 2240205"/>
              <a:gd name="connsiteX104" fmla="*/ 2373568 w 12192000"/>
              <a:gd name="connsiteY104" fmla="*/ 2003219 h 2240205"/>
              <a:gd name="connsiteX105" fmla="*/ 2287219 w 12192000"/>
              <a:gd name="connsiteY105" fmla="*/ 1998750 h 2240205"/>
              <a:gd name="connsiteX106" fmla="*/ 2243069 w 12192000"/>
              <a:gd name="connsiteY106" fmla="*/ 2005321 h 2240205"/>
              <a:gd name="connsiteX107" fmla="*/ 2164831 w 12192000"/>
              <a:gd name="connsiteY107" fmla="*/ 2010143 h 2240205"/>
              <a:gd name="connsiteX108" fmla="*/ 2085228 w 12192000"/>
              <a:gd name="connsiteY108" fmla="*/ 2046431 h 2240205"/>
              <a:gd name="connsiteX109" fmla="*/ 2058061 w 12192000"/>
              <a:gd name="connsiteY109" fmla="*/ 2047942 h 2240205"/>
              <a:gd name="connsiteX110" fmla="*/ 2042244 w 12192000"/>
              <a:gd name="connsiteY110" fmla="*/ 2055560 h 2240205"/>
              <a:gd name="connsiteX111" fmla="*/ 1877728 w 12192000"/>
              <a:gd name="connsiteY111" fmla="*/ 2101004 h 2240205"/>
              <a:gd name="connsiteX112" fmla="*/ 1759056 w 12192000"/>
              <a:gd name="connsiteY112" fmla="*/ 2125608 h 2240205"/>
              <a:gd name="connsiteX113" fmla="*/ 1637948 w 12192000"/>
              <a:gd name="connsiteY113" fmla="*/ 2172597 h 2240205"/>
              <a:gd name="connsiteX114" fmla="*/ 1434549 w 12192000"/>
              <a:gd name="connsiteY114" fmla="*/ 2234522 h 2240205"/>
              <a:gd name="connsiteX115" fmla="*/ 1370962 w 12192000"/>
              <a:gd name="connsiteY115" fmla="*/ 2237474 h 2240205"/>
              <a:gd name="connsiteX116" fmla="*/ 1356367 w 12192000"/>
              <a:gd name="connsiteY116" fmla="*/ 2235089 h 2240205"/>
              <a:gd name="connsiteX117" fmla="*/ 1279765 w 12192000"/>
              <a:gd name="connsiteY117" fmla="*/ 2229639 h 2240205"/>
              <a:gd name="connsiteX118" fmla="*/ 1195347 w 12192000"/>
              <a:gd name="connsiteY118" fmla="*/ 2212354 h 2240205"/>
              <a:gd name="connsiteX119" fmla="*/ 970251 w 12192000"/>
              <a:gd name="connsiteY119" fmla="*/ 2221029 h 2240205"/>
              <a:gd name="connsiteX120" fmla="*/ 812914 w 12192000"/>
              <a:gd name="connsiteY120" fmla="*/ 2210095 h 2240205"/>
              <a:gd name="connsiteX121" fmla="*/ 776382 w 12192000"/>
              <a:gd name="connsiteY121" fmla="*/ 2204512 h 2240205"/>
              <a:gd name="connsiteX122" fmla="*/ 597225 w 12192000"/>
              <a:gd name="connsiteY122" fmla="*/ 2180999 h 2240205"/>
              <a:gd name="connsiteX123" fmla="*/ 520671 w 12192000"/>
              <a:gd name="connsiteY123" fmla="*/ 2180980 h 2240205"/>
              <a:gd name="connsiteX124" fmla="*/ 515024 w 12192000"/>
              <a:gd name="connsiteY124" fmla="*/ 2179258 h 2240205"/>
              <a:gd name="connsiteX125" fmla="*/ 413835 w 12192000"/>
              <a:gd name="connsiteY125" fmla="*/ 2156783 h 2240205"/>
              <a:gd name="connsiteX126" fmla="*/ 376513 w 12192000"/>
              <a:gd name="connsiteY126" fmla="*/ 2154014 h 2240205"/>
              <a:gd name="connsiteX127" fmla="*/ 273386 w 12192000"/>
              <a:gd name="connsiteY127" fmla="*/ 2142551 h 2240205"/>
              <a:gd name="connsiteX128" fmla="*/ 77641 w 12192000"/>
              <a:gd name="connsiteY128" fmla="*/ 2126835 h 2240205"/>
              <a:gd name="connsiteX129" fmla="*/ 37645 w 12192000"/>
              <a:gd name="connsiteY129" fmla="*/ 2115401 h 2240205"/>
              <a:gd name="connsiteX130" fmla="*/ 4572 w 12192000"/>
              <a:gd name="connsiteY130" fmla="*/ 2111091 h 2240205"/>
              <a:gd name="connsiteX131" fmla="*/ 0 w 12192000"/>
              <a:gd name="connsiteY131" fmla="*/ 2110468 h 2240205"/>
              <a:gd name="connsiteX132" fmla="*/ 0 w 12192000"/>
              <a:gd name="connsiteY132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00499 w 12192000"/>
              <a:gd name="connsiteY20" fmla="*/ 954680 h 2240205"/>
              <a:gd name="connsiteX21" fmla="*/ 9410017 w 12192000"/>
              <a:gd name="connsiteY21" fmla="*/ 993931 h 2240205"/>
              <a:gd name="connsiteX22" fmla="*/ 9392919 w 12192000"/>
              <a:gd name="connsiteY22" fmla="*/ 994656 h 2240205"/>
              <a:gd name="connsiteX23" fmla="*/ 9268019 w 12192000"/>
              <a:gd name="connsiteY23" fmla="*/ 1007442 h 2240205"/>
              <a:gd name="connsiteX24" fmla="*/ 9188177 w 12192000"/>
              <a:gd name="connsiteY24" fmla="*/ 1035474 h 2240205"/>
              <a:gd name="connsiteX25" fmla="*/ 9155969 w 12192000"/>
              <a:gd name="connsiteY25" fmla="*/ 1046804 h 2240205"/>
              <a:gd name="connsiteX26" fmla="*/ 9133985 w 12192000"/>
              <a:gd name="connsiteY26" fmla="*/ 1046450 h 2240205"/>
              <a:gd name="connsiteX27" fmla="*/ 9003462 w 12192000"/>
              <a:gd name="connsiteY27" fmla="*/ 1042406 h 2240205"/>
              <a:gd name="connsiteX28" fmla="*/ 8968445 w 12192000"/>
              <a:gd name="connsiteY28" fmla="*/ 1052169 h 2240205"/>
              <a:gd name="connsiteX29" fmla="*/ 8886001 w 12192000"/>
              <a:gd name="connsiteY29" fmla="*/ 1067468 h 2240205"/>
              <a:gd name="connsiteX30" fmla="*/ 8838610 w 12192000"/>
              <a:gd name="connsiteY30" fmla="*/ 1075091 h 2240205"/>
              <a:gd name="connsiteX31" fmla="*/ 8665605 w 12192000"/>
              <a:gd name="connsiteY31" fmla="*/ 1110791 h 2240205"/>
              <a:gd name="connsiteX32" fmla="*/ 8584946 w 12192000"/>
              <a:gd name="connsiteY32" fmla="*/ 1135226 h 2240205"/>
              <a:gd name="connsiteX33" fmla="*/ 8419755 w 12192000"/>
              <a:gd name="connsiteY33" fmla="*/ 1216260 h 2240205"/>
              <a:gd name="connsiteX34" fmla="*/ 8411626 w 12192000"/>
              <a:gd name="connsiteY34" fmla="*/ 1214397 h 2240205"/>
              <a:gd name="connsiteX35" fmla="*/ 8363469 w 12192000"/>
              <a:gd name="connsiteY35" fmla="*/ 1246658 h 2240205"/>
              <a:gd name="connsiteX36" fmla="*/ 8275497 w 12192000"/>
              <a:gd name="connsiteY36" fmla="*/ 1264396 h 2240205"/>
              <a:gd name="connsiteX37" fmla="*/ 8074238 w 12192000"/>
              <a:gd name="connsiteY37" fmla="*/ 1301895 h 2240205"/>
              <a:gd name="connsiteX38" fmla="*/ 7902328 w 12192000"/>
              <a:gd name="connsiteY38" fmla="*/ 1345865 h 2240205"/>
              <a:gd name="connsiteX39" fmla="*/ 7840612 w 12192000"/>
              <a:gd name="connsiteY39" fmla="*/ 1369373 h 2240205"/>
              <a:gd name="connsiteX40" fmla="*/ 7786819 w 12192000"/>
              <a:gd name="connsiteY40" fmla="*/ 1378970 h 2240205"/>
              <a:gd name="connsiteX41" fmla="*/ 7548172 w 12192000"/>
              <a:gd name="connsiteY41" fmla="*/ 1417460 h 2240205"/>
              <a:gd name="connsiteX42" fmla="*/ 7483437 w 12192000"/>
              <a:gd name="connsiteY42" fmla="*/ 1478152 h 2240205"/>
              <a:gd name="connsiteX43" fmla="*/ 7377870 w 12192000"/>
              <a:gd name="connsiteY43" fmla="*/ 1523319 h 2240205"/>
              <a:gd name="connsiteX44" fmla="*/ 7230737 w 12192000"/>
              <a:gd name="connsiteY44" fmla="*/ 1562633 h 2240205"/>
              <a:gd name="connsiteX45" fmla="*/ 7224458 w 12192000"/>
              <a:gd name="connsiteY45" fmla="*/ 1573008 h 2240205"/>
              <a:gd name="connsiteX46" fmla="*/ 7183121 w 12192000"/>
              <a:gd name="connsiteY46" fmla="*/ 1595162 h 2240205"/>
              <a:gd name="connsiteX47" fmla="*/ 7164601 w 12192000"/>
              <a:gd name="connsiteY47" fmla="*/ 1606490 h 2240205"/>
              <a:gd name="connsiteX48" fmla="*/ 6900177 w 12192000"/>
              <a:gd name="connsiteY48" fmla="*/ 1636016 h 2240205"/>
              <a:gd name="connsiteX49" fmla="*/ 6795372 w 12192000"/>
              <a:gd name="connsiteY49" fmla="*/ 1644845 h 2240205"/>
              <a:gd name="connsiteX50" fmla="*/ 6692251 w 12192000"/>
              <a:gd name="connsiteY50" fmla="*/ 1656357 h 2240205"/>
              <a:gd name="connsiteX51" fmla="*/ 6655235 w 12192000"/>
              <a:gd name="connsiteY51" fmla="*/ 1661869 h 2240205"/>
              <a:gd name="connsiteX52" fmla="*/ 6554894 w 12192000"/>
              <a:gd name="connsiteY52" fmla="*/ 1664428 h 2240205"/>
              <a:gd name="connsiteX53" fmla="*/ 6516595 w 12192000"/>
              <a:gd name="connsiteY53" fmla="*/ 1667475 h 2240205"/>
              <a:gd name="connsiteX54" fmla="*/ 6508541 w 12192000"/>
              <a:gd name="connsiteY54" fmla="*/ 1668757 h 2240205"/>
              <a:gd name="connsiteX55" fmla="*/ 6471012 w 12192000"/>
              <a:gd name="connsiteY55" fmla="*/ 1678604 h 2240205"/>
              <a:gd name="connsiteX56" fmla="*/ 6364035 w 12192000"/>
              <a:gd name="connsiteY56" fmla="*/ 1667683 h 2240205"/>
              <a:gd name="connsiteX57" fmla="*/ 6243319 w 12192000"/>
              <a:gd name="connsiteY57" fmla="*/ 1695560 h 2240205"/>
              <a:gd name="connsiteX58" fmla="*/ 6098321 w 12192000"/>
              <a:gd name="connsiteY58" fmla="*/ 1721646 h 2240205"/>
              <a:gd name="connsiteX59" fmla="*/ 5880652 w 12192000"/>
              <a:gd name="connsiteY59" fmla="*/ 1779643 h 2240205"/>
              <a:gd name="connsiteX60" fmla="*/ 5785959 w 12192000"/>
              <a:gd name="connsiteY60" fmla="*/ 1775307 h 2240205"/>
              <a:gd name="connsiteX61" fmla="*/ 5643534 w 12192000"/>
              <a:gd name="connsiteY61" fmla="*/ 1802919 h 2240205"/>
              <a:gd name="connsiteX62" fmla="*/ 5518799 w 12192000"/>
              <a:gd name="connsiteY62" fmla="*/ 1818312 h 2240205"/>
              <a:gd name="connsiteX63" fmla="*/ 5505014 w 12192000"/>
              <a:gd name="connsiteY63" fmla="*/ 1819259 h 2240205"/>
              <a:gd name="connsiteX64" fmla="*/ 5453307 w 12192000"/>
              <a:gd name="connsiteY64" fmla="*/ 1815450 h 2240205"/>
              <a:gd name="connsiteX65" fmla="*/ 5221533 w 12192000"/>
              <a:gd name="connsiteY65" fmla="*/ 1846950 h 2240205"/>
              <a:gd name="connsiteX66" fmla="*/ 5149802 w 12192000"/>
              <a:gd name="connsiteY66" fmla="*/ 1844846 h 2240205"/>
              <a:gd name="connsiteX67" fmla="*/ 5114927 w 12192000"/>
              <a:gd name="connsiteY67" fmla="*/ 1847827 h 2240205"/>
              <a:gd name="connsiteX68" fmla="*/ 5108970 w 12192000"/>
              <a:gd name="connsiteY68" fmla="*/ 1847935 h 2240205"/>
              <a:gd name="connsiteX69" fmla="*/ 5067961 w 12192000"/>
              <a:gd name="connsiteY69" fmla="*/ 1845917 h 2240205"/>
              <a:gd name="connsiteX70" fmla="*/ 5007075 w 12192000"/>
              <a:gd name="connsiteY70" fmla="*/ 1838626 h 2240205"/>
              <a:gd name="connsiteX71" fmla="*/ 4944087 w 12192000"/>
              <a:gd name="connsiteY71" fmla="*/ 1823332 h 2240205"/>
              <a:gd name="connsiteX72" fmla="*/ 4907662 w 12192000"/>
              <a:gd name="connsiteY72" fmla="*/ 1816900 h 2240205"/>
              <a:gd name="connsiteX73" fmla="*/ 4882386 w 12192000"/>
              <a:gd name="connsiteY73" fmla="*/ 1809844 h 2240205"/>
              <a:gd name="connsiteX74" fmla="*/ 4811440 w 12192000"/>
              <a:gd name="connsiteY74" fmla="*/ 1804655 h 2240205"/>
              <a:gd name="connsiteX75" fmla="*/ 4691075 w 12192000"/>
              <a:gd name="connsiteY75" fmla="*/ 1801389 h 2240205"/>
              <a:gd name="connsiteX76" fmla="*/ 4640313 w 12192000"/>
              <a:gd name="connsiteY76" fmla="*/ 1784307 h 2240205"/>
              <a:gd name="connsiteX77" fmla="*/ 4536503 w 12192000"/>
              <a:gd name="connsiteY77" fmla="*/ 1785334 h 2240205"/>
              <a:gd name="connsiteX78" fmla="*/ 4513724 w 12192000"/>
              <a:gd name="connsiteY78" fmla="*/ 1791996 h 2240205"/>
              <a:gd name="connsiteX79" fmla="*/ 4459810 w 12192000"/>
              <a:gd name="connsiteY79" fmla="*/ 1797886 h 2240205"/>
              <a:gd name="connsiteX80" fmla="*/ 4379064 w 12192000"/>
              <a:gd name="connsiteY80" fmla="*/ 1817177 h 2240205"/>
              <a:gd name="connsiteX81" fmla="*/ 4290981 w 12192000"/>
              <a:gd name="connsiteY81" fmla="*/ 1839677 h 2240205"/>
              <a:gd name="connsiteX82" fmla="*/ 4238372 w 12192000"/>
              <a:gd name="connsiteY82" fmla="*/ 1851480 h 2240205"/>
              <a:gd name="connsiteX83" fmla="*/ 4232517 w 12192000"/>
              <a:gd name="connsiteY83" fmla="*/ 1852567 h 2240205"/>
              <a:gd name="connsiteX84" fmla="*/ 4191732 w 12192000"/>
              <a:gd name="connsiteY84" fmla="*/ 1857328 h 2240205"/>
              <a:gd name="connsiteX85" fmla="*/ 4065532 w 12192000"/>
              <a:gd name="connsiteY85" fmla="*/ 1855477 h 2240205"/>
              <a:gd name="connsiteX86" fmla="*/ 4028460 w 12192000"/>
              <a:gd name="connsiteY86" fmla="*/ 1855137 h 2240205"/>
              <a:gd name="connsiteX87" fmla="*/ 4002267 w 12192000"/>
              <a:gd name="connsiteY87" fmla="*/ 1852352 h 2240205"/>
              <a:gd name="connsiteX88" fmla="*/ 3931396 w 12192000"/>
              <a:gd name="connsiteY88" fmla="*/ 1858915 h 2240205"/>
              <a:gd name="connsiteX89" fmla="*/ 3812162 w 12192000"/>
              <a:gd name="connsiteY89" fmla="*/ 1875501 h 2240205"/>
              <a:gd name="connsiteX90" fmla="*/ 3758105 w 12192000"/>
              <a:gd name="connsiteY90" fmla="*/ 1871856 h 2240205"/>
              <a:gd name="connsiteX91" fmla="*/ 3567259 w 12192000"/>
              <a:gd name="connsiteY91" fmla="*/ 1893482 h 2240205"/>
              <a:gd name="connsiteX92" fmla="*/ 3405770 w 12192000"/>
              <a:gd name="connsiteY92" fmla="*/ 1904591 h 2240205"/>
              <a:gd name="connsiteX93" fmla="*/ 3280097 w 12192000"/>
              <a:gd name="connsiteY93" fmla="*/ 1919610 h 2240205"/>
              <a:gd name="connsiteX94" fmla="*/ 3009910 w 12192000"/>
              <a:gd name="connsiteY94" fmla="*/ 1957866 h 2240205"/>
              <a:gd name="connsiteX95" fmla="*/ 2995934 w 12192000"/>
              <a:gd name="connsiteY95" fmla="*/ 1967085 h 2240205"/>
              <a:gd name="connsiteX96" fmla="*/ 2942858 w 12192000"/>
              <a:gd name="connsiteY96" fmla="*/ 1981367 h 2240205"/>
              <a:gd name="connsiteX97" fmla="*/ 2875436 w 12192000"/>
              <a:gd name="connsiteY97" fmla="*/ 1996977 h 2240205"/>
              <a:gd name="connsiteX98" fmla="*/ 2874892 w 12192000"/>
              <a:gd name="connsiteY98" fmla="*/ 1996085 h 2240205"/>
              <a:gd name="connsiteX99" fmla="*/ 2843662 w 12192000"/>
              <a:gd name="connsiteY99" fmla="*/ 1992498 h 2240205"/>
              <a:gd name="connsiteX100" fmla="*/ 2718916 w 12192000"/>
              <a:gd name="connsiteY100" fmla="*/ 1990867 h 2240205"/>
              <a:gd name="connsiteX101" fmla="*/ 2713522 w 12192000"/>
              <a:gd name="connsiteY101" fmla="*/ 1990173 h 2240205"/>
              <a:gd name="connsiteX102" fmla="*/ 2476147 w 12192000"/>
              <a:gd name="connsiteY102" fmla="*/ 1998305 h 2240205"/>
              <a:gd name="connsiteX103" fmla="*/ 2373568 w 12192000"/>
              <a:gd name="connsiteY103" fmla="*/ 2003219 h 2240205"/>
              <a:gd name="connsiteX104" fmla="*/ 2287219 w 12192000"/>
              <a:gd name="connsiteY104" fmla="*/ 1998750 h 2240205"/>
              <a:gd name="connsiteX105" fmla="*/ 2243069 w 12192000"/>
              <a:gd name="connsiteY105" fmla="*/ 2005321 h 2240205"/>
              <a:gd name="connsiteX106" fmla="*/ 2164831 w 12192000"/>
              <a:gd name="connsiteY106" fmla="*/ 2010143 h 2240205"/>
              <a:gd name="connsiteX107" fmla="*/ 2085228 w 12192000"/>
              <a:gd name="connsiteY107" fmla="*/ 2046431 h 2240205"/>
              <a:gd name="connsiteX108" fmla="*/ 2058061 w 12192000"/>
              <a:gd name="connsiteY108" fmla="*/ 2047942 h 2240205"/>
              <a:gd name="connsiteX109" fmla="*/ 2042244 w 12192000"/>
              <a:gd name="connsiteY109" fmla="*/ 2055560 h 2240205"/>
              <a:gd name="connsiteX110" fmla="*/ 1877728 w 12192000"/>
              <a:gd name="connsiteY110" fmla="*/ 2101004 h 2240205"/>
              <a:gd name="connsiteX111" fmla="*/ 1759056 w 12192000"/>
              <a:gd name="connsiteY111" fmla="*/ 2125608 h 2240205"/>
              <a:gd name="connsiteX112" fmla="*/ 1637948 w 12192000"/>
              <a:gd name="connsiteY112" fmla="*/ 2172597 h 2240205"/>
              <a:gd name="connsiteX113" fmla="*/ 1434549 w 12192000"/>
              <a:gd name="connsiteY113" fmla="*/ 2234522 h 2240205"/>
              <a:gd name="connsiteX114" fmla="*/ 1370962 w 12192000"/>
              <a:gd name="connsiteY114" fmla="*/ 2237474 h 2240205"/>
              <a:gd name="connsiteX115" fmla="*/ 1356367 w 12192000"/>
              <a:gd name="connsiteY115" fmla="*/ 2235089 h 2240205"/>
              <a:gd name="connsiteX116" fmla="*/ 1279765 w 12192000"/>
              <a:gd name="connsiteY116" fmla="*/ 2229639 h 2240205"/>
              <a:gd name="connsiteX117" fmla="*/ 1195347 w 12192000"/>
              <a:gd name="connsiteY117" fmla="*/ 2212354 h 2240205"/>
              <a:gd name="connsiteX118" fmla="*/ 970251 w 12192000"/>
              <a:gd name="connsiteY118" fmla="*/ 2221029 h 2240205"/>
              <a:gd name="connsiteX119" fmla="*/ 812914 w 12192000"/>
              <a:gd name="connsiteY119" fmla="*/ 2210095 h 2240205"/>
              <a:gd name="connsiteX120" fmla="*/ 776382 w 12192000"/>
              <a:gd name="connsiteY120" fmla="*/ 2204512 h 2240205"/>
              <a:gd name="connsiteX121" fmla="*/ 597225 w 12192000"/>
              <a:gd name="connsiteY121" fmla="*/ 2180999 h 2240205"/>
              <a:gd name="connsiteX122" fmla="*/ 520671 w 12192000"/>
              <a:gd name="connsiteY122" fmla="*/ 2180980 h 2240205"/>
              <a:gd name="connsiteX123" fmla="*/ 515024 w 12192000"/>
              <a:gd name="connsiteY123" fmla="*/ 2179258 h 2240205"/>
              <a:gd name="connsiteX124" fmla="*/ 413835 w 12192000"/>
              <a:gd name="connsiteY124" fmla="*/ 2156783 h 2240205"/>
              <a:gd name="connsiteX125" fmla="*/ 376513 w 12192000"/>
              <a:gd name="connsiteY125" fmla="*/ 2154014 h 2240205"/>
              <a:gd name="connsiteX126" fmla="*/ 273386 w 12192000"/>
              <a:gd name="connsiteY126" fmla="*/ 2142551 h 2240205"/>
              <a:gd name="connsiteX127" fmla="*/ 77641 w 12192000"/>
              <a:gd name="connsiteY127" fmla="*/ 2126835 h 2240205"/>
              <a:gd name="connsiteX128" fmla="*/ 37645 w 12192000"/>
              <a:gd name="connsiteY128" fmla="*/ 2115401 h 2240205"/>
              <a:gd name="connsiteX129" fmla="*/ 4572 w 12192000"/>
              <a:gd name="connsiteY129" fmla="*/ 2111091 h 2240205"/>
              <a:gd name="connsiteX130" fmla="*/ 0 w 12192000"/>
              <a:gd name="connsiteY130" fmla="*/ 2110468 h 2240205"/>
              <a:gd name="connsiteX131" fmla="*/ 0 w 12192000"/>
              <a:gd name="connsiteY131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820512 w 12192000"/>
              <a:gd name="connsiteY4" fmla="*/ 745392 h 2240205"/>
              <a:gd name="connsiteX5" fmla="*/ 11649954 w 12192000"/>
              <a:gd name="connsiteY5" fmla="*/ 749628 h 2240205"/>
              <a:gd name="connsiteX6" fmla="*/ 11560424 w 12192000"/>
              <a:gd name="connsiteY6" fmla="*/ 748017 h 2240205"/>
              <a:gd name="connsiteX7" fmla="*/ 11358455 w 12192000"/>
              <a:gd name="connsiteY7" fmla="*/ 747593 h 2240205"/>
              <a:gd name="connsiteX8" fmla="*/ 11165209 w 12192000"/>
              <a:gd name="connsiteY8" fmla="*/ 748852 h 2240205"/>
              <a:gd name="connsiteX9" fmla="*/ 11058755 w 12192000"/>
              <a:gd name="connsiteY9" fmla="*/ 749617 h 2240205"/>
              <a:gd name="connsiteX10" fmla="*/ 10846594 w 12192000"/>
              <a:gd name="connsiteY10" fmla="*/ 765069 h 2240205"/>
              <a:gd name="connsiteX11" fmla="*/ 10739478 w 12192000"/>
              <a:gd name="connsiteY11" fmla="*/ 776841 h 2240205"/>
              <a:gd name="connsiteX12" fmla="*/ 10458762 w 12192000"/>
              <a:gd name="connsiteY12" fmla="*/ 755400 h 2240205"/>
              <a:gd name="connsiteX13" fmla="*/ 10211200 w 12192000"/>
              <a:gd name="connsiteY13" fmla="*/ 767513 h 2240205"/>
              <a:gd name="connsiteX14" fmla="*/ 10167995 w 12192000"/>
              <a:gd name="connsiteY14" fmla="*/ 760843 h 2240205"/>
              <a:gd name="connsiteX15" fmla="*/ 9997044 w 12192000"/>
              <a:gd name="connsiteY15" fmla="*/ 780129 h 2240205"/>
              <a:gd name="connsiteX16" fmla="*/ 9943887 w 12192000"/>
              <a:gd name="connsiteY16" fmla="*/ 804141 h 2240205"/>
              <a:gd name="connsiteX17" fmla="*/ 9918248 w 12192000"/>
              <a:gd name="connsiteY17" fmla="*/ 816628 h 2240205"/>
              <a:gd name="connsiteX18" fmla="*/ 9767091 w 12192000"/>
              <a:gd name="connsiteY18" fmla="*/ 870550 h 2240205"/>
              <a:gd name="connsiteX19" fmla="*/ 9683005 w 12192000"/>
              <a:gd name="connsiteY19" fmla="*/ 894128 h 2240205"/>
              <a:gd name="connsiteX20" fmla="*/ 9500499 w 12192000"/>
              <a:gd name="connsiteY20" fmla="*/ 954680 h 2240205"/>
              <a:gd name="connsiteX21" fmla="*/ 9410017 w 12192000"/>
              <a:gd name="connsiteY21" fmla="*/ 993931 h 2240205"/>
              <a:gd name="connsiteX22" fmla="*/ 9392919 w 12192000"/>
              <a:gd name="connsiteY22" fmla="*/ 994656 h 2240205"/>
              <a:gd name="connsiteX23" fmla="*/ 9268019 w 12192000"/>
              <a:gd name="connsiteY23" fmla="*/ 1007442 h 2240205"/>
              <a:gd name="connsiteX24" fmla="*/ 9188177 w 12192000"/>
              <a:gd name="connsiteY24" fmla="*/ 1035474 h 2240205"/>
              <a:gd name="connsiteX25" fmla="*/ 9155969 w 12192000"/>
              <a:gd name="connsiteY25" fmla="*/ 1046804 h 2240205"/>
              <a:gd name="connsiteX26" fmla="*/ 9133985 w 12192000"/>
              <a:gd name="connsiteY26" fmla="*/ 1046450 h 2240205"/>
              <a:gd name="connsiteX27" fmla="*/ 9003462 w 12192000"/>
              <a:gd name="connsiteY27" fmla="*/ 1042406 h 2240205"/>
              <a:gd name="connsiteX28" fmla="*/ 8968445 w 12192000"/>
              <a:gd name="connsiteY28" fmla="*/ 1052169 h 2240205"/>
              <a:gd name="connsiteX29" fmla="*/ 8886001 w 12192000"/>
              <a:gd name="connsiteY29" fmla="*/ 1067468 h 2240205"/>
              <a:gd name="connsiteX30" fmla="*/ 8838610 w 12192000"/>
              <a:gd name="connsiteY30" fmla="*/ 1075091 h 2240205"/>
              <a:gd name="connsiteX31" fmla="*/ 8665605 w 12192000"/>
              <a:gd name="connsiteY31" fmla="*/ 1110791 h 2240205"/>
              <a:gd name="connsiteX32" fmla="*/ 8584946 w 12192000"/>
              <a:gd name="connsiteY32" fmla="*/ 1135226 h 2240205"/>
              <a:gd name="connsiteX33" fmla="*/ 8419755 w 12192000"/>
              <a:gd name="connsiteY33" fmla="*/ 1216260 h 2240205"/>
              <a:gd name="connsiteX34" fmla="*/ 8411626 w 12192000"/>
              <a:gd name="connsiteY34" fmla="*/ 1214397 h 2240205"/>
              <a:gd name="connsiteX35" fmla="*/ 8363469 w 12192000"/>
              <a:gd name="connsiteY35" fmla="*/ 1246658 h 2240205"/>
              <a:gd name="connsiteX36" fmla="*/ 8275497 w 12192000"/>
              <a:gd name="connsiteY36" fmla="*/ 1264396 h 2240205"/>
              <a:gd name="connsiteX37" fmla="*/ 8074238 w 12192000"/>
              <a:gd name="connsiteY37" fmla="*/ 1301895 h 2240205"/>
              <a:gd name="connsiteX38" fmla="*/ 7902328 w 12192000"/>
              <a:gd name="connsiteY38" fmla="*/ 1345865 h 2240205"/>
              <a:gd name="connsiteX39" fmla="*/ 7840612 w 12192000"/>
              <a:gd name="connsiteY39" fmla="*/ 1369373 h 2240205"/>
              <a:gd name="connsiteX40" fmla="*/ 7786819 w 12192000"/>
              <a:gd name="connsiteY40" fmla="*/ 1378970 h 2240205"/>
              <a:gd name="connsiteX41" fmla="*/ 7548172 w 12192000"/>
              <a:gd name="connsiteY41" fmla="*/ 1417460 h 2240205"/>
              <a:gd name="connsiteX42" fmla="*/ 7483437 w 12192000"/>
              <a:gd name="connsiteY42" fmla="*/ 1478152 h 2240205"/>
              <a:gd name="connsiteX43" fmla="*/ 7377870 w 12192000"/>
              <a:gd name="connsiteY43" fmla="*/ 1523319 h 2240205"/>
              <a:gd name="connsiteX44" fmla="*/ 7230737 w 12192000"/>
              <a:gd name="connsiteY44" fmla="*/ 1562633 h 2240205"/>
              <a:gd name="connsiteX45" fmla="*/ 7224458 w 12192000"/>
              <a:gd name="connsiteY45" fmla="*/ 1573008 h 2240205"/>
              <a:gd name="connsiteX46" fmla="*/ 7183121 w 12192000"/>
              <a:gd name="connsiteY46" fmla="*/ 1595162 h 2240205"/>
              <a:gd name="connsiteX47" fmla="*/ 7164601 w 12192000"/>
              <a:gd name="connsiteY47" fmla="*/ 1606490 h 2240205"/>
              <a:gd name="connsiteX48" fmla="*/ 6900177 w 12192000"/>
              <a:gd name="connsiteY48" fmla="*/ 1636016 h 2240205"/>
              <a:gd name="connsiteX49" fmla="*/ 6795372 w 12192000"/>
              <a:gd name="connsiteY49" fmla="*/ 1644845 h 2240205"/>
              <a:gd name="connsiteX50" fmla="*/ 6692251 w 12192000"/>
              <a:gd name="connsiteY50" fmla="*/ 1656357 h 2240205"/>
              <a:gd name="connsiteX51" fmla="*/ 6655235 w 12192000"/>
              <a:gd name="connsiteY51" fmla="*/ 1661869 h 2240205"/>
              <a:gd name="connsiteX52" fmla="*/ 6554894 w 12192000"/>
              <a:gd name="connsiteY52" fmla="*/ 1664428 h 2240205"/>
              <a:gd name="connsiteX53" fmla="*/ 6516595 w 12192000"/>
              <a:gd name="connsiteY53" fmla="*/ 1667475 h 2240205"/>
              <a:gd name="connsiteX54" fmla="*/ 6508541 w 12192000"/>
              <a:gd name="connsiteY54" fmla="*/ 1668757 h 2240205"/>
              <a:gd name="connsiteX55" fmla="*/ 6471012 w 12192000"/>
              <a:gd name="connsiteY55" fmla="*/ 1678604 h 2240205"/>
              <a:gd name="connsiteX56" fmla="*/ 6364035 w 12192000"/>
              <a:gd name="connsiteY56" fmla="*/ 1667683 h 2240205"/>
              <a:gd name="connsiteX57" fmla="*/ 6243319 w 12192000"/>
              <a:gd name="connsiteY57" fmla="*/ 1695560 h 2240205"/>
              <a:gd name="connsiteX58" fmla="*/ 6098321 w 12192000"/>
              <a:gd name="connsiteY58" fmla="*/ 1721646 h 2240205"/>
              <a:gd name="connsiteX59" fmla="*/ 5880652 w 12192000"/>
              <a:gd name="connsiteY59" fmla="*/ 1779643 h 2240205"/>
              <a:gd name="connsiteX60" fmla="*/ 5785959 w 12192000"/>
              <a:gd name="connsiteY60" fmla="*/ 1775307 h 2240205"/>
              <a:gd name="connsiteX61" fmla="*/ 5643534 w 12192000"/>
              <a:gd name="connsiteY61" fmla="*/ 1802919 h 2240205"/>
              <a:gd name="connsiteX62" fmla="*/ 5518799 w 12192000"/>
              <a:gd name="connsiteY62" fmla="*/ 1818312 h 2240205"/>
              <a:gd name="connsiteX63" fmla="*/ 5505014 w 12192000"/>
              <a:gd name="connsiteY63" fmla="*/ 1819259 h 2240205"/>
              <a:gd name="connsiteX64" fmla="*/ 5453307 w 12192000"/>
              <a:gd name="connsiteY64" fmla="*/ 1815450 h 2240205"/>
              <a:gd name="connsiteX65" fmla="*/ 5221533 w 12192000"/>
              <a:gd name="connsiteY65" fmla="*/ 1846950 h 2240205"/>
              <a:gd name="connsiteX66" fmla="*/ 5149802 w 12192000"/>
              <a:gd name="connsiteY66" fmla="*/ 1844846 h 2240205"/>
              <a:gd name="connsiteX67" fmla="*/ 5114927 w 12192000"/>
              <a:gd name="connsiteY67" fmla="*/ 1847827 h 2240205"/>
              <a:gd name="connsiteX68" fmla="*/ 5108970 w 12192000"/>
              <a:gd name="connsiteY68" fmla="*/ 1847935 h 2240205"/>
              <a:gd name="connsiteX69" fmla="*/ 5067961 w 12192000"/>
              <a:gd name="connsiteY69" fmla="*/ 1845917 h 2240205"/>
              <a:gd name="connsiteX70" fmla="*/ 5007075 w 12192000"/>
              <a:gd name="connsiteY70" fmla="*/ 1838626 h 2240205"/>
              <a:gd name="connsiteX71" fmla="*/ 4944087 w 12192000"/>
              <a:gd name="connsiteY71" fmla="*/ 1823332 h 2240205"/>
              <a:gd name="connsiteX72" fmla="*/ 4907662 w 12192000"/>
              <a:gd name="connsiteY72" fmla="*/ 1816900 h 2240205"/>
              <a:gd name="connsiteX73" fmla="*/ 4882386 w 12192000"/>
              <a:gd name="connsiteY73" fmla="*/ 1809844 h 2240205"/>
              <a:gd name="connsiteX74" fmla="*/ 4811440 w 12192000"/>
              <a:gd name="connsiteY74" fmla="*/ 1804655 h 2240205"/>
              <a:gd name="connsiteX75" fmla="*/ 4691075 w 12192000"/>
              <a:gd name="connsiteY75" fmla="*/ 1801389 h 2240205"/>
              <a:gd name="connsiteX76" fmla="*/ 4640313 w 12192000"/>
              <a:gd name="connsiteY76" fmla="*/ 1784307 h 2240205"/>
              <a:gd name="connsiteX77" fmla="*/ 4536503 w 12192000"/>
              <a:gd name="connsiteY77" fmla="*/ 1785334 h 2240205"/>
              <a:gd name="connsiteX78" fmla="*/ 4513724 w 12192000"/>
              <a:gd name="connsiteY78" fmla="*/ 1791996 h 2240205"/>
              <a:gd name="connsiteX79" fmla="*/ 4459810 w 12192000"/>
              <a:gd name="connsiteY79" fmla="*/ 1797886 h 2240205"/>
              <a:gd name="connsiteX80" fmla="*/ 4379064 w 12192000"/>
              <a:gd name="connsiteY80" fmla="*/ 1817177 h 2240205"/>
              <a:gd name="connsiteX81" fmla="*/ 4290981 w 12192000"/>
              <a:gd name="connsiteY81" fmla="*/ 1839677 h 2240205"/>
              <a:gd name="connsiteX82" fmla="*/ 4238372 w 12192000"/>
              <a:gd name="connsiteY82" fmla="*/ 1851480 h 2240205"/>
              <a:gd name="connsiteX83" fmla="*/ 4232517 w 12192000"/>
              <a:gd name="connsiteY83" fmla="*/ 1852567 h 2240205"/>
              <a:gd name="connsiteX84" fmla="*/ 4191732 w 12192000"/>
              <a:gd name="connsiteY84" fmla="*/ 1857328 h 2240205"/>
              <a:gd name="connsiteX85" fmla="*/ 4065532 w 12192000"/>
              <a:gd name="connsiteY85" fmla="*/ 1855477 h 2240205"/>
              <a:gd name="connsiteX86" fmla="*/ 4028460 w 12192000"/>
              <a:gd name="connsiteY86" fmla="*/ 1855137 h 2240205"/>
              <a:gd name="connsiteX87" fmla="*/ 4002267 w 12192000"/>
              <a:gd name="connsiteY87" fmla="*/ 1852352 h 2240205"/>
              <a:gd name="connsiteX88" fmla="*/ 3931396 w 12192000"/>
              <a:gd name="connsiteY88" fmla="*/ 1858915 h 2240205"/>
              <a:gd name="connsiteX89" fmla="*/ 3812162 w 12192000"/>
              <a:gd name="connsiteY89" fmla="*/ 1875501 h 2240205"/>
              <a:gd name="connsiteX90" fmla="*/ 3758105 w 12192000"/>
              <a:gd name="connsiteY90" fmla="*/ 1871856 h 2240205"/>
              <a:gd name="connsiteX91" fmla="*/ 3567259 w 12192000"/>
              <a:gd name="connsiteY91" fmla="*/ 1893482 h 2240205"/>
              <a:gd name="connsiteX92" fmla="*/ 3405770 w 12192000"/>
              <a:gd name="connsiteY92" fmla="*/ 1904591 h 2240205"/>
              <a:gd name="connsiteX93" fmla="*/ 3280097 w 12192000"/>
              <a:gd name="connsiteY93" fmla="*/ 1919610 h 2240205"/>
              <a:gd name="connsiteX94" fmla="*/ 3009910 w 12192000"/>
              <a:gd name="connsiteY94" fmla="*/ 1957866 h 2240205"/>
              <a:gd name="connsiteX95" fmla="*/ 2995934 w 12192000"/>
              <a:gd name="connsiteY95" fmla="*/ 1967085 h 2240205"/>
              <a:gd name="connsiteX96" fmla="*/ 2942858 w 12192000"/>
              <a:gd name="connsiteY96" fmla="*/ 1981367 h 2240205"/>
              <a:gd name="connsiteX97" fmla="*/ 2875436 w 12192000"/>
              <a:gd name="connsiteY97" fmla="*/ 1996977 h 2240205"/>
              <a:gd name="connsiteX98" fmla="*/ 2874892 w 12192000"/>
              <a:gd name="connsiteY98" fmla="*/ 1996085 h 2240205"/>
              <a:gd name="connsiteX99" fmla="*/ 2843662 w 12192000"/>
              <a:gd name="connsiteY99" fmla="*/ 1992498 h 2240205"/>
              <a:gd name="connsiteX100" fmla="*/ 2718916 w 12192000"/>
              <a:gd name="connsiteY100" fmla="*/ 1990867 h 2240205"/>
              <a:gd name="connsiteX101" fmla="*/ 2713522 w 12192000"/>
              <a:gd name="connsiteY101" fmla="*/ 1990173 h 2240205"/>
              <a:gd name="connsiteX102" fmla="*/ 2476147 w 12192000"/>
              <a:gd name="connsiteY102" fmla="*/ 1998305 h 2240205"/>
              <a:gd name="connsiteX103" fmla="*/ 2373568 w 12192000"/>
              <a:gd name="connsiteY103" fmla="*/ 2003219 h 2240205"/>
              <a:gd name="connsiteX104" fmla="*/ 2287219 w 12192000"/>
              <a:gd name="connsiteY104" fmla="*/ 1998750 h 2240205"/>
              <a:gd name="connsiteX105" fmla="*/ 2243069 w 12192000"/>
              <a:gd name="connsiteY105" fmla="*/ 2005321 h 2240205"/>
              <a:gd name="connsiteX106" fmla="*/ 2164831 w 12192000"/>
              <a:gd name="connsiteY106" fmla="*/ 2010143 h 2240205"/>
              <a:gd name="connsiteX107" fmla="*/ 2085228 w 12192000"/>
              <a:gd name="connsiteY107" fmla="*/ 2046431 h 2240205"/>
              <a:gd name="connsiteX108" fmla="*/ 2058061 w 12192000"/>
              <a:gd name="connsiteY108" fmla="*/ 2047942 h 2240205"/>
              <a:gd name="connsiteX109" fmla="*/ 2042244 w 12192000"/>
              <a:gd name="connsiteY109" fmla="*/ 2055560 h 2240205"/>
              <a:gd name="connsiteX110" fmla="*/ 1877728 w 12192000"/>
              <a:gd name="connsiteY110" fmla="*/ 2101004 h 2240205"/>
              <a:gd name="connsiteX111" fmla="*/ 1759056 w 12192000"/>
              <a:gd name="connsiteY111" fmla="*/ 2125608 h 2240205"/>
              <a:gd name="connsiteX112" fmla="*/ 1637948 w 12192000"/>
              <a:gd name="connsiteY112" fmla="*/ 2172597 h 2240205"/>
              <a:gd name="connsiteX113" fmla="*/ 1434549 w 12192000"/>
              <a:gd name="connsiteY113" fmla="*/ 2234522 h 2240205"/>
              <a:gd name="connsiteX114" fmla="*/ 1370962 w 12192000"/>
              <a:gd name="connsiteY114" fmla="*/ 2237474 h 2240205"/>
              <a:gd name="connsiteX115" fmla="*/ 1356367 w 12192000"/>
              <a:gd name="connsiteY115" fmla="*/ 2235089 h 2240205"/>
              <a:gd name="connsiteX116" fmla="*/ 1279765 w 12192000"/>
              <a:gd name="connsiteY116" fmla="*/ 2229639 h 2240205"/>
              <a:gd name="connsiteX117" fmla="*/ 1195347 w 12192000"/>
              <a:gd name="connsiteY117" fmla="*/ 2212354 h 2240205"/>
              <a:gd name="connsiteX118" fmla="*/ 970251 w 12192000"/>
              <a:gd name="connsiteY118" fmla="*/ 2221029 h 2240205"/>
              <a:gd name="connsiteX119" fmla="*/ 812914 w 12192000"/>
              <a:gd name="connsiteY119" fmla="*/ 2210095 h 2240205"/>
              <a:gd name="connsiteX120" fmla="*/ 776382 w 12192000"/>
              <a:gd name="connsiteY120" fmla="*/ 2204512 h 2240205"/>
              <a:gd name="connsiteX121" fmla="*/ 597225 w 12192000"/>
              <a:gd name="connsiteY121" fmla="*/ 2180999 h 2240205"/>
              <a:gd name="connsiteX122" fmla="*/ 520671 w 12192000"/>
              <a:gd name="connsiteY122" fmla="*/ 2180980 h 2240205"/>
              <a:gd name="connsiteX123" fmla="*/ 515024 w 12192000"/>
              <a:gd name="connsiteY123" fmla="*/ 2179258 h 2240205"/>
              <a:gd name="connsiteX124" fmla="*/ 413835 w 12192000"/>
              <a:gd name="connsiteY124" fmla="*/ 2156783 h 2240205"/>
              <a:gd name="connsiteX125" fmla="*/ 376513 w 12192000"/>
              <a:gd name="connsiteY125" fmla="*/ 2154014 h 2240205"/>
              <a:gd name="connsiteX126" fmla="*/ 273386 w 12192000"/>
              <a:gd name="connsiteY126" fmla="*/ 2142551 h 2240205"/>
              <a:gd name="connsiteX127" fmla="*/ 77641 w 12192000"/>
              <a:gd name="connsiteY127" fmla="*/ 2126835 h 2240205"/>
              <a:gd name="connsiteX128" fmla="*/ 37645 w 12192000"/>
              <a:gd name="connsiteY128" fmla="*/ 2115401 h 2240205"/>
              <a:gd name="connsiteX129" fmla="*/ 4572 w 12192000"/>
              <a:gd name="connsiteY129" fmla="*/ 2111091 h 2240205"/>
              <a:gd name="connsiteX130" fmla="*/ 0 w 12192000"/>
              <a:gd name="connsiteY130" fmla="*/ 2110468 h 2240205"/>
              <a:gd name="connsiteX131" fmla="*/ 0 w 12192000"/>
              <a:gd name="connsiteY131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46594 w 12192000"/>
              <a:gd name="connsiteY9" fmla="*/ 765069 h 2240205"/>
              <a:gd name="connsiteX10" fmla="*/ 10739478 w 12192000"/>
              <a:gd name="connsiteY10" fmla="*/ 776841 h 2240205"/>
              <a:gd name="connsiteX11" fmla="*/ 10458762 w 12192000"/>
              <a:gd name="connsiteY11" fmla="*/ 755400 h 2240205"/>
              <a:gd name="connsiteX12" fmla="*/ 10211200 w 12192000"/>
              <a:gd name="connsiteY12" fmla="*/ 767513 h 2240205"/>
              <a:gd name="connsiteX13" fmla="*/ 10167995 w 12192000"/>
              <a:gd name="connsiteY13" fmla="*/ 760843 h 2240205"/>
              <a:gd name="connsiteX14" fmla="*/ 9997044 w 12192000"/>
              <a:gd name="connsiteY14" fmla="*/ 780129 h 2240205"/>
              <a:gd name="connsiteX15" fmla="*/ 9943887 w 12192000"/>
              <a:gd name="connsiteY15" fmla="*/ 804141 h 2240205"/>
              <a:gd name="connsiteX16" fmla="*/ 9918248 w 12192000"/>
              <a:gd name="connsiteY16" fmla="*/ 816628 h 2240205"/>
              <a:gd name="connsiteX17" fmla="*/ 9767091 w 12192000"/>
              <a:gd name="connsiteY17" fmla="*/ 870550 h 2240205"/>
              <a:gd name="connsiteX18" fmla="*/ 9683005 w 12192000"/>
              <a:gd name="connsiteY18" fmla="*/ 894128 h 2240205"/>
              <a:gd name="connsiteX19" fmla="*/ 9500499 w 12192000"/>
              <a:gd name="connsiteY19" fmla="*/ 954680 h 2240205"/>
              <a:gd name="connsiteX20" fmla="*/ 9410017 w 12192000"/>
              <a:gd name="connsiteY20" fmla="*/ 993931 h 2240205"/>
              <a:gd name="connsiteX21" fmla="*/ 9392919 w 12192000"/>
              <a:gd name="connsiteY21" fmla="*/ 994656 h 2240205"/>
              <a:gd name="connsiteX22" fmla="*/ 9268019 w 12192000"/>
              <a:gd name="connsiteY22" fmla="*/ 1007442 h 2240205"/>
              <a:gd name="connsiteX23" fmla="*/ 9188177 w 12192000"/>
              <a:gd name="connsiteY23" fmla="*/ 1035474 h 2240205"/>
              <a:gd name="connsiteX24" fmla="*/ 9155969 w 12192000"/>
              <a:gd name="connsiteY24" fmla="*/ 1046804 h 2240205"/>
              <a:gd name="connsiteX25" fmla="*/ 9133985 w 12192000"/>
              <a:gd name="connsiteY25" fmla="*/ 1046450 h 2240205"/>
              <a:gd name="connsiteX26" fmla="*/ 9003462 w 12192000"/>
              <a:gd name="connsiteY26" fmla="*/ 1042406 h 2240205"/>
              <a:gd name="connsiteX27" fmla="*/ 8968445 w 12192000"/>
              <a:gd name="connsiteY27" fmla="*/ 1052169 h 2240205"/>
              <a:gd name="connsiteX28" fmla="*/ 8886001 w 12192000"/>
              <a:gd name="connsiteY28" fmla="*/ 1067468 h 2240205"/>
              <a:gd name="connsiteX29" fmla="*/ 8838610 w 12192000"/>
              <a:gd name="connsiteY29" fmla="*/ 1075091 h 2240205"/>
              <a:gd name="connsiteX30" fmla="*/ 8665605 w 12192000"/>
              <a:gd name="connsiteY30" fmla="*/ 1110791 h 2240205"/>
              <a:gd name="connsiteX31" fmla="*/ 8584946 w 12192000"/>
              <a:gd name="connsiteY31" fmla="*/ 1135226 h 2240205"/>
              <a:gd name="connsiteX32" fmla="*/ 8419755 w 12192000"/>
              <a:gd name="connsiteY32" fmla="*/ 1216260 h 2240205"/>
              <a:gd name="connsiteX33" fmla="*/ 8411626 w 12192000"/>
              <a:gd name="connsiteY33" fmla="*/ 1214397 h 2240205"/>
              <a:gd name="connsiteX34" fmla="*/ 8363469 w 12192000"/>
              <a:gd name="connsiteY34" fmla="*/ 1246658 h 2240205"/>
              <a:gd name="connsiteX35" fmla="*/ 8275497 w 12192000"/>
              <a:gd name="connsiteY35" fmla="*/ 1264396 h 2240205"/>
              <a:gd name="connsiteX36" fmla="*/ 8074238 w 12192000"/>
              <a:gd name="connsiteY36" fmla="*/ 1301895 h 2240205"/>
              <a:gd name="connsiteX37" fmla="*/ 7902328 w 12192000"/>
              <a:gd name="connsiteY37" fmla="*/ 1345865 h 2240205"/>
              <a:gd name="connsiteX38" fmla="*/ 7840612 w 12192000"/>
              <a:gd name="connsiteY38" fmla="*/ 1369373 h 2240205"/>
              <a:gd name="connsiteX39" fmla="*/ 7786819 w 12192000"/>
              <a:gd name="connsiteY39" fmla="*/ 1378970 h 2240205"/>
              <a:gd name="connsiteX40" fmla="*/ 7548172 w 12192000"/>
              <a:gd name="connsiteY40" fmla="*/ 1417460 h 2240205"/>
              <a:gd name="connsiteX41" fmla="*/ 7483437 w 12192000"/>
              <a:gd name="connsiteY41" fmla="*/ 1478152 h 2240205"/>
              <a:gd name="connsiteX42" fmla="*/ 7377870 w 12192000"/>
              <a:gd name="connsiteY42" fmla="*/ 1523319 h 2240205"/>
              <a:gd name="connsiteX43" fmla="*/ 7230737 w 12192000"/>
              <a:gd name="connsiteY43" fmla="*/ 1562633 h 2240205"/>
              <a:gd name="connsiteX44" fmla="*/ 7224458 w 12192000"/>
              <a:gd name="connsiteY44" fmla="*/ 1573008 h 2240205"/>
              <a:gd name="connsiteX45" fmla="*/ 7183121 w 12192000"/>
              <a:gd name="connsiteY45" fmla="*/ 1595162 h 2240205"/>
              <a:gd name="connsiteX46" fmla="*/ 7164601 w 12192000"/>
              <a:gd name="connsiteY46" fmla="*/ 1606490 h 2240205"/>
              <a:gd name="connsiteX47" fmla="*/ 6900177 w 12192000"/>
              <a:gd name="connsiteY47" fmla="*/ 1636016 h 2240205"/>
              <a:gd name="connsiteX48" fmla="*/ 6795372 w 12192000"/>
              <a:gd name="connsiteY48" fmla="*/ 1644845 h 2240205"/>
              <a:gd name="connsiteX49" fmla="*/ 6692251 w 12192000"/>
              <a:gd name="connsiteY49" fmla="*/ 1656357 h 2240205"/>
              <a:gd name="connsiteX50" fmla="*/ 6655235 w 12192000"/>
              <a:gd name="connsiteY50" fmla="*/ 1661869 h 2240205"/>
              <a:gd name="connsiteX51" fmla="*/ 6554894 w 12192000"/>
              <a:gd name="connsiteY51" fmla="*/ 1664428 h 2240205"/>
              <a:gd name="connsiteX52" fmla="*/ 6516595 w 12192000"/>
              <a:gd name="connsiteY52" fmla="*/ 1667475 h 2240205"/>
              <a:gd name="connsiteX53" fmla="*/ 6508541 w 12192000"/>
              <a:gd name="connsiteY53" fmla="*/ 1668757 h 2240205"/>
              <a:gd name="connsiteX54" fmla="*/ 6471012 w 12192000"/>
              <a:gd name="connsiteY54" fmla="*/ 1678604 h 2240205"/>
              <a:gd name="connsiteX55" fmla="*/ 6364035 w 12192000"/>
              <a:gd name="connsiteY55" fmla="*/ 1667683 h 2240205"/>
              <a:gd name="connsiteX56" fmla="*/ 6243319 w 12192000"/>
              <a:gd name="connsiteY56" fmla="*/ 1695560 h 2240205"/>
              <a:gd name="connsiteX57" fmla="*/ 6098321 w 12192000"/>
              <a:gd name="connsiteY57" fmla="*/ 1721646 h 2240205"/>
              <a:gd name="connsiteX58" fmla="*/ 5880652 w 12192000"/>
              <a:gd name="connsiteY58" fmla="*/ 1779643 h 2240205"/>
              <a:gd name="connsiteX59" fmla="*/ 5785959 w 12192000"/>
              <a:gd name="connsiteY59" fmla="*/ 1775307 h 2240205"/>
              <a:gd name="connsiteX60" fmla="*/ 5643534 w 12192000"/>
              <a:gd name="connsiteY60" fmla="*/ 1802919 h 2240205"/>
              <a:gd name="connsiteX61" fmla="*/ 5518799 w 12192000"/>
              <a:gd name="connsiteY61" fmla="*/ 1818312 h 2240205"/>
              <a:gd name="connsiteX62" fmla="*/ 5505014 w 12192000"/>
              <a:gd name="connsiteY62" fmla="*/ 1819259 h 2240205"/>
              <a:gd name="connsiteX63" fmla="*/ 5453307 w 12192000"/>
              <a:gd name="connsiteY63" fmla="*/ 1815450 h 2240205"/>
              <a:gd name="connsiteX64" fmla="*/ 5221533 w 12192000"/>
              <a:gd name="connsiteY64" fmla="*/ 1846950 h 2240205"/>
              <a:gd name="connsiteX65" fmla="*/ 5149802 w 12192000"/>
              <a:gd name="connsiteY65" fmla="*/ 1844846 h 2240205"/>
              <a:gd name="connsiteX66" fmla="*/ 5114927 w 12192000"/>
              <a:gd name="connsiteY66" fmla="*/ 1847827 h 2240205"/>
              <a:gd name="connsiteX67" fmla="*/ 5108970 w 12192000"/>
              <a:gd name="connsiteY67" fmla="*/ 1847935 h 2240205"/>
              <a:gd name="connsiteX68" fmla="*/ 5067961 w 12192000"/>
              <a:gd name="connsiteY68" fmla="*/ 1845917 h 2240205"/>
              <a:gd name="connsiteX69" fmla="*/ 5007075 w 12192000"/>
              <a:gd name="connsiteY69" fmla="*/ 1838626 h 2240205"/>
              <a:gd name="connsiteX70" fmla="*/ 4944087 w 12192000"/>
              <a:gd name="connsiteY70" fmla="*/ 1823332 h 2240205"/>
              <a:gd name="connsiteX71" fmla="*/ 4907662 w 12192000"/>
              <a:gd name="connsiteY71" fmla="*/ 1816900 h 2240205"/>
              <a:gd name="connsiteX72" fmla="*/ 4882386 w 12192000"/>
              <a:gd name="connsiteY72" fmla="*/ 1809844 h 2240205"/>
              <a:gd name="connsiteX73" fmla="*/ 4811440 w 12192000"/>
              <a:gd name="connsiteY73" fmla="*/ 1804655 h 2240205"/>
              <a:gd name="connsiteX74" fmla="*/ 4691075 w 12192000"/>
              <a:gd name="connsiteY74" fmla="*/ 1801389 h 2240205"/>
              <a:gd name="connsiteX75" fmla="*/ 4640313 w 12192000"/>
              <a:gd name="connsiteY75" fmla="*/ 1784307 h 2240205"/>
              <a:gd name="connsiteX76" fmla="*/ 4536503 w 12192000"/>
              <a:gd name="connsiteY76" fmla="*/ 1785334 h 2240205"/>
              <a:gd name="connsiteX77" fmla="*/ 4513724 w 12192000"/>
              <a:gd name="connsiteY77" fmla="*/ 1791996 h 2240205"/>
              <a:gd name="connsiteX78" fmla="*/ 4459810 w 12192000"/>
              <a:gd name="connsiteY78" fmla="*/ 1797886 h 2240205"/>
              <a:gd name="connsiteX79" fmla="*/ 4379064 w 12192000"/>
              <a:gd name="connsiteY79" fmla="*/ 1817177 h 2240205"/>
              <a:gd name="connsiteX80" fmla="*/ 4290981 w 12192000"/>
              <a:gd name="connsiteY80" fmla="*/ 1839677 h 2240205"/>
              <a:gd name="connsiteX81" fmla="*/ 4238372 w 12192000"/>
              <a:gd name="connsiteY81" fmla="*/ 1851480 h 2240205"/>
              <a:gd name="connsiteX82" fmla="*/ 4232517 w 12192000"/>
              <a:gd name="connsiteY82" fmla="*/ 1852567 h 2240205"/>
              <a:gd name="connsiteX83" fmla="*/ 4191732 w 12192000"/>
              <a:gd name="connsiteY83" fmla="*/ 1857328 h 2240205"/>
              <a:gd name="connsiteX84" fmla="*/ 4065532 w 12192000"/>
              <a:gd name="connsiteY84" fmla="*/ 1855477 h 2240205"/>
              <a:gd name="connsiteX85" fmla="*/ 4028460 w 12192000"/>
              <a:gd name="connsiteY85" fmla="*/ 1855137 h 2240205"/>
              <a:gd name="connsiteX86" fmla="*/ 4002267 w 12192000"/>
              <a:gd name="connsiteY86" fmla="*/ 1852352 h 2240205"/>
              <a:gd name="connsiteX87" fmla="*/ 3931396 w 12192000"/>
              <a:gd name="connsiteY87" fmla="*/ 1858915 h 2240205"/>
              <a:gd name="connsiteX88" fmla="*/ 3812162 w 12192000"/>
              <a:gd name="connsiteY88" fmla="*/ 1875501 h 2240205"/>
              <a:gd name="connsiteX89" fmla="*/ 3758105 w 12192000"/>
              <a:gd name="connsiteY89" fmla="*/ 1871856 h 2240205"/>
              <a:gd name="connsiteX90" fmla="*/ 3567259 w 12192000"/>
              <a:gd name="connsiteY90" fmla="*/ 1893482 h 2240205"/>
              <a:gd name="connsiteX91" fmla="*/ 3405770 w 12192000"/>
              <a:gd name="connsiteY91" fmla="*/ 1904591 h 2240205"/>
              <a:gd name="connsiteX92" fmla="*/ 3280097 w 12192000"/>
              <a:gd name="connsiteY92" fmla="*/ 1919610 h 2240205"/>
              <a:gd name="connsiteX93" fmla="*/ 3009910 w 12192000"/>
              <a:gd name="connsiteY93" fmla="*/ 1957866 h 2240205"/>
              <a:gd name="connsiteX94" fmla="*/ 2995934 w 12192000"/>
              <a:gd name="connsiteY94" fmla="*/ 1967085 h 2240205"/>
              <a:gd name="connsiteX95" fmla="*/ 2942858 w 12192000"/>
              <a:gd name="connsiteY95" fmla="*/ 1981367 h 2240205"/>
              <a:gd name="connsiteX96" fmla="*/ 2875436 w 12192000"/>
              <a:gd name="connsiteY96" fmla="*/ 1996977 h 2240205"/>
              <a:gd name="connsiteX97" fmla="*/ 2874892 w 12192000"/>
              <a:gd name="connsiteY97" fmla="*/ 1996085 h 2240205"/>
              <a:gd name="connsiteX98" fmla="*/ 2843662 w 12192000"/>
              <a:gd name="connsiteY98" fmla="*/ 1992498 h 2240205"/>
              <a:gd name="connsiteX99" fmla="*/ 2718916 w 12192000"/>
              <a:gd name="connsiteY99" fmla="*/ 1990867 h 2240205"/>
              <a:gd name="connsiteX100" fmla="*/ 2713522 w 12192000"/>
              <a:gd name="connsiteY100" fmla="*/ 1990173 h 2240205"/>
              <a:gd name="connsiteX101" fmla="*/ 2476147 w 12192000"/>
              <a:gd name="connsiteY101" fmla="*/ 1998305 h 2240205"/>
              <a:gd name="connsiteX102" fmla="*/ 2373568 w 12192000"/>
              <a:gd name="connsiteY102" fmla="*/ 2003219 h 2240205"/>
              <a:gd name="connsiteX103" fmla="*/ 2287219 w 12192000"/>
              <a:gd name="connsiteY103" fmla="*/ 1998750 h 2240205"/>
              <a:gd name="connsiteX104" fmla="*/ 2243069 w 12192000"/>
              <a:gd name="connsiteY104" fmla="*/ 2005321 h 2240205"/>
              <a:gd name="connsiteX105" fmla="*/ 2164831 w 12192000"/>
              <a:gd name="connsiteY105" fmla="*/ 2010143 h 2240205"/>
              <a:gd name="connsiteX106" fmla="*/ 2085228 w 12192000"/>
              <a:gd name="connsiteY106" fmla="*/ 2046431 h 2240205"/>
              <a:gd name="connsiteX107" fmla="*/ 2058061 w 12192000"/>
              <a:gd name="connsiteY107" fmla="*/ 2047942 h 2240205"/>
              <a:gd name="connsiteX108" fmla="*/ 2042244 w 12192000"/>
              <a:gd name="connsiteY108" fmla="*/ 2055560 h 2240205"/>
              <a:gd name="connsiteX109" fmla="*/ 1877728 w 12192000"/>
              <a:gd name="connsiteY109" fmla="*/ 2101004 h 2240205"/>
              <a:gd name="connsiteX110" fmla="*/ 1759056 w 12192000"/>
              <a:gd name="connsiteY110" fmla="*/ 2125608 h 2240205"/>
              <a:gd name="connsiteX111" fmla="*/ 1637948 w 12192000"/>
              <a:gd name="connsiteY111" fmla="*/ 2172597 h 2240205"/>
              <a:gd name="connsiteX112" fmla="*/ 1434549 w 12192000"/>
              <a:gd name="connsiteY112" fmla="*/ 2234522 h 2240205"/>
              <a:gd name="connsiteX113" fmla="*/ 1370962 w 12192000"/>
              <a:gd name="connsiteY113" fmla="*/ 2237474 h 2240205"/>
              <a:gd name="connsiteX114" fmla="*/ 1356367 w 12192000"/>
              <a:gd name="connsiteY114" fmla="*/ 2235089 h 2240205"/>
              <a:gd name="connsiteX115" fmla="*/ 1279765 w 12192000"/>
              <a:gd name="connsiteY115" fmla="*/ 2229639 h 2240205"/>
              <a:gd name="connsiteX116" fmla="*/ 1195347 w 12192000"/>
              <a:gd name="connsiteY116" fmla="*/ 2212354 h 2240205"/>
              <a:gd name="connsiteX117" fmla="*/ 970251 w 12192000"/>
              <a:gd name="connsiteY117" fmla="*/ 2221029 h 2240205"/>
              <a:gd name="connsiteX118" fmla="*/ 812914 w 12192000"/>
              <a:gd name="connsiteY118" fmla="*/ 2210095 h 2240205"/>
              <a:gd name="connsiteX119" fmla="*/ 776382 w 12192000"/>
              <a:gd name="connsiteY119" fmla="*/ 2204512 h 2240205"/>
              <a:gd name="connsiteX120" fmla="*/ 597225 w 12192000"/>
              <a:gd name="connsiteY120" fmla="*/ 2180999 h 2240205"/>
              <a:gd name="connsiteX121" fmla="*/ 520671 w 12192000"/>
              <a:gd name="connsiteY121" fmla="*/ 2180980 h 2240205"/>
              <a:gd name="connsiteX122" fmla="*/ 515024 w 12192000"/>
              <a:gd name="connsiteY122" fmla="*/ 2179258 h 2240205"/>
              <a:gd name="connsiteX123" fmla="*/ 413835 w 12192000"/>
              <a:gd name="connsiteY123" fmla="*/ 2156783 h 2240205"/>
              <a:gd name="connsiteX124" fmla="*/ 376513 w 12192000"/>
              <a:gd name="connsiteY124" fmla="*/ 2154014 h 2240205"/>
              <a:gd name="connsiteX125" fmla="*/ 273386 w 12192000"/>
              <a:gd name="connsiteY125" fmla="*/ 2142551 h 2240205"/>
              <a:gd name="connsiteX126" fmla="*/ 77641 w 12192000"/>
              <a:gd name="connsiteY126" fmla="*/ 2126835 h 2240205"/>
              <a:gd name="connsiteX127" fmla="*/ 37645 w 12192000"/>
              <a:gd name="connsiteY127" fmla="*/ 2115401 h 2240205"/>
              <a:gd name="connsiteX128" fmla="*/ 4572 w 12192000"/>
              <a:gd name="connsiteY128" fmla="*/ 2111091 h 2240205"/>
              <a:gd name="connsiteX129" fmla="*/ 0 w 12192000"/>
              <a:gd name="connsiteY129" fmla="*/ 2110468 h 2240205"/>
              <a:gd name="connsiteX130" fmla="*/ 0 w 12192000"/>
              <a:gd name="connsiteY130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739478 w 12192000"/>
              <a:gd name="connsiteY9" fmla="*/ 776841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584946 w 12192000"/>
              <a:gd name="connsiteY30" fmla="*/ 1135226 h 2240205"/>
              <a:gd name="connsiteX31" fmla="*/ 8419755 w 12192000"/>
              <a:gd name="connsiteY31" fmla="*/ 1216260 h 2240205"/>
              <a:gd name="connsiteX32" fmla="*/ 8411626 w 12192000"/>
              <a:gd name="connsiteY32" fmla="*/ 1214397 h 2240205"/>
              <a:gd name="connsiteX33" fmla="*/ 8363469 w 12192000"/>
              <a:gd name="connsiteY33" fmla="*/ 1246658 h 2240205"/>
              <a:gd name="connsiteX34" fmla="*/ 8275497 w 12192000"/>
              <a:gd name="connsiteY34" fmla="*/ 1264396 h 2240205"/>
              <a:gd name="connsiteX35" fmla="*/ 8074238 w 12192000"/>
              <a:gd name="connsiteY35" fmla="*/ 1301895 h 2240205"/>
              <a:gd name="connsiteX36" fmla="*/ 7902328 w 12192000"/>
              <a:gd name="connsiteY36" fmla="*/ 1345865 h 2240205"/>
              <a:gd name="connsiteX37" fmla="*/ 7840612 w 12192000"/>
              <a:gd name="connsiteY37" fmla="*/ 1369373 h 2240205"/>
              <a:gd name="connsiteX38" fmla="*/ 7786819 w 12192000"/>
              <a:gd name="connsiteY38" fmla="*/ 1378970 h 2240205"/>
              <a:gd name="connsiteX39" fmla="*/ 7548172 w 12192000"/>
              <a:gd name="connsiteY39" fmla="*/ 1417460 h 2240205"/>
              <a:gd name="connsiteX40" fmla="*/ 7483437 w 12192000"/>
              <a:gd name="connsiteY40" fmla="*/ 1478152 h 2240205"/>
              <a:gd name="connsiteX41" fmla="*/ 7377870 w 12192000"/>
              <a:gd name="connsiteY41" fmla="*/ 1523319 h 2240205"/>
              <a:gd name="connsiteX42" fmla="*/ 7230737 w 12192000"/>
              <a:gd name="connsiteY42" fmla="*/ 1562633 h 2240205"/>
              <a:gd name="connsiteX43" fmla="*/ 7224458 w 12192000"/>
              <a:gd name="connsiteY43" fmla="*/ 1573008 h 2240205"/>
              <a:gd name="connsiteX44" fmla="*/ 7183121 w 12192000"/>
              <a:gd name="connsiteY44" fmla="*/ 1595162 h 2240205"/>
              <a:gd name="connsiteX45" fmla="*/ 7164601 w 12192000"/>
              <a:gd name="connsiteY45" fmla="*/ 1606490 h 2240205"/>
              <a:gd name="connsiteX46" fmla="*/ 6900177 w 12192000"/>
              <a:gd name="connsiteY46" fmla="*/ 1636016 h 2240205"/>
              <a:gd name="connsiteX47" fmla="*/ 6795372 w 12192000"/>
              <a:gd name="connsiteY47" fmla="*/ 1644845 h 2240205"/>
              <a:gd name="connsiteX48" fmla="*/ 6692251 w 12192000"/>
              <a:gd name="connsiteY48" fmla="*/ 1656357 h 2240205"/>
              <a:gd name="connsiteX49" fmla="*/ 6655235 w 12192000"/>
              <a:gd name="connsiteY49" fmla="*/ 1661869 h 2240205"/>
              <a:gd name="connsiteX50" fmla="*/ 6554894 w 12192000"/>
              <a:gd name="connsiteY50" fmla="*/ 1664428 h 2240205"/>
              <a:gd name="connsiteX51" fmla="*/ 6516595 w 12192000"/>
              <a:gd name="connsiteY51" fmla="*/ 1667475 h 2240205"/>
              <a:gd name="connsiteX52" fmla="*/ 6508541 w 12192000"/>
              <a:gd name="connsiteY52" fmla="*/ 1668757 h 2240205"/>
              <a:gd name="connsiteX53" fmla="*/ 6471012 w 12192000"/>
              <a:gd name="connsiteY53" fmla="*/ 1678604 h 2240205"/>
              <a:gd name="connsiteX54" fmla="*/ 6364035 w 12192000"/>
              <a:gd name="connsiteY54" fmla="*/ 1667683 h 2240205"/>
              <a:gd name="connsiteX55" fmla="*/ 6243319 w 12192000"/>
              <a:gd name="connsiteY55" fmla="*/ 1695560 h 2240205"/>
              <a:gd name="connsiteX56" fmla="*/ 6098321 w 12192000"/>
              <a:gd name="connsiteY56" fmla="*/ 1721646 h 2240205"/>
              <a:gd name="connsiteX57" fmla="*/ 5880652 w 12192000"/>
              <a:gd name="connsiteY57" fmla="*/ 1779643 h 2240205"/>
              <a:gd name="connsiteX58" fmla="*/ 5785959 w 12192000"/>
              <a:gd name="connsiteY58" fmla="*/ 1775307 h 2240205"/>
              <a:gd name="connsiteX59" fmla="*/ 5643534 w 12192000"/>
              <a:gd name="connsiteY59" fmla="*/ 1802919 h 2240205"/>
              <a:gd name="connsiteX60" fmla="*/ 5518799 w 12192000"/>
              <a:gd name="connsiteY60" fmla="*/ 1818312 h 2240205"/>
              <a:gd name="connsiteX61" fmla="*/ 5505014 w 12192000"/>
              <a:gd name="connsiteY61" fmla="*/ 1819259 h 2240205"/>
              <a:gd name="connsiteX62" fmla="*/ 5453307 w 12192000"/>
              <a:gd name="connsiteY62" fmla="*/ 1815450 h 2240205"/>
              <a:gd name="connsiteX63" fmla="*/ 5221533 w 12192000"/>
              <a:gd name="connsiteY63" fmla="*/ 1846950 h 2240205"/>
              <a:gd name="connsiteX64" fmla="*/ 5149802 w 12192000"/>
              <a:gd name="connsiteY64" fmla="*/ 1844846 h 2240205"/>
              <a:gd name="connsiteX65" fmla="*/ 5114927 w 12192000"/>
              <a:gd name="connsiteY65" fmla="*/ 1847827 h 2240205"/>
              <a:gd name="connsiteX66" fmla="*/ 5108970 w 12192000"/>
              <a:gd name="connsiteY66" fmla="*/ 1847935 h 2240205"/>
              <a:gd name="connsiteX67" fmla="*/ 5067961 w 12192000"/>
              <a:gd name="connsiteY67" fmla="*/ 1845917 h 2240205"/>
              <a:gd name="connsiteX68" fmla="*/ 5007075 w 12192000"/>
              <a:gd name="connsiteY68" fmla="*/ 1838626 h 2240205"/>
              <a:gd name="connsiteX69" fmla="*/ 4944087 w 12192000"/>
              <a:gd name="connsiteY69" fmla="*/ 1823332 h 2240205"/>
              <a:gd name="connsiteX70" fmla="*/ 4907662 w 12192000"/>
              <a:gd name="connsiteY70" fmla="*/ 1816900 h 2240205"/>
              <a:gd name="connsiteX71" fmla="*/ 4882386 w 12192000"/>
              <a:gd name="connsiteY71" fmla="*/ 1809844 h 2240205"/>
              <a:gd name="connsiteX72" fmla="*/ 4811440 w 12192000"/>
              <a:gd name="connsiteY72" fmla="*/ 1804655 h 2240205"/>
              <a:gd name="connsiteX73" fmla="*/ 4691075 w 12192000"/>
              <a:gd name="connsiteY73" fmla="*/ 1801389 h 2240205"/>
              <a:gd name="connsiteX74" fmla="*/ 4640313 w 12192000"/>
              <a:gd name="connsiteY74" fmla="*/ 1784307 h 2240205"/>
              <a:gd name="connsiteX75" fmla="*/ 4536503 w 12192000"/>
              <a:gd name="connsiteY75" fmla="*/ 1785334 h 2240205"/>
              <a:gd name="connsiteX76" fmla="*/ 4513724 w 12192000"/>
              <a:gd name="connsiteY76" fmla="*/ 1791996 h 2240205"/>
              <a:gd name="connsiteX77" fmla="*/ 4459810 w 12192000"/>
              <a:gd name="connsiteY77" fmla="*/ 1797886 h 2240205"/>
              <a:gd name="connsiteX78" fmla="*/ 4379064 w 12192000"/>
              <a:gd name="connsiteY78" fmla="*/ 1817177 h 2240205"/>
              <a:gd name="connsiteX79" fmla="*/ 4290981 w 12192000"/>
              <a:gd name="connsiteY79" fmla="*/ 1839677 h 2240205"/>
              <a:gd name="connsiteX80" fmla="*/ 4238372 w 12192000"/>
              <a:gd name="connsiteY80" fmla="*/ 1851480 h 2240205"/>
              <a:gd name="connsiteX81" fmla="*/ 4232517 w 12192000"/>
              <a:gd name="connsiteY81" fmla="*/ 1852567 h 2240205"/>
              <a:gd name="connsiteX82" fmla="*/ 4191732 w 12192000"/>
              <a:gd name="connsiteY82" fmla="*/ 1857328 h 2240205"/>
              <a:gd name="connsiteX83" fmla="*/ 4065532 w 12192000"/>
              <a:gd name="connsiteY83" fmla="*/ 1855477 h 2240205"/>
              <a:gd name="connsiteX84" fmla="*/ 4028460 w 12192000"/>
              <a:gd name="connsiteY84" fmla="*/ 1855137 h 2240205"/>
              <a:gd name="connsiteX85" fmla="*/ 4002267 w 12192000"/>
              <a:gd name="connsiteY85" fmla="*/ 1852352 h 2240205"/>
              <a:gd name="connsiteX86" fmla="*/ 3931396 w 12192000"/>
              <a:gd name="connsiteY86" fmla="*/ 1858915 h 2240205"/>
              <a:gd name="connsiteX87" fmla="*/ 3812162 w 12192000"/>
              <a:gd name="connsiteY87" fmla="*/ 1875501 h 2240205"/>
              <a:gd name="connsiteX88" fmla="*/ 3758105 w 12192000"/>
              <a:gd name="connsiteY88" fmla="*/ 1871856 h 2240205"/>
              <a:gd name="connsiteX89" fmla="*/ 3567259 w 12192000"/>
              <a:gd name="connsiteY89" fmla="*/ 1893482 h 2240205"/>
              <a:gd name="connsiteX90" fmla="*/ 3405770 w 12192000"/>
              <a:gd name="connsiteY90" fmla="*/ 1904591 h 2240205"/>
              <a:gd name="connsiteX91" fmla="*/ 3280097 w 12192000"/>
              <a:gd name="connsiteY91" fmla="*/ 1919610 h 2240205"/>
              <a:gd name="connsiteX92" fmla="*/ 3009910 w 12192000"/>
              <a:gd name="connsiteY92" fmla="*/ 1957866 h 2240205"/>
              <a:gd name="connsiteX93" fmla="*/ 2995934 w 12192000"/>
              <a:gd name="connsiteY93" fmla="*/ 1967085 h 2240205"/>
              <a:gd name="connsiteX94" fmla="*/ 2942858 w 12192000"/>
              <a:gd name="connsiteY94" fmla="*/ 1981367 h 2240205"/>
              <a:gd name="connsiteX95" fmla="*/ 2875436 w 12192000"/>
              <a:gd name="connsiteY95" fmla="*/ 1996977 h 2240205"/>
              <a:gd name="connsiteX96" fmla="*/ 2874892 w 12192000"/>
              <a:gd name="connsiteY96" fmla="*/ 1996085 h 2240205"/>
              <a:gd name="connsiteX97" fmla="*/ 2843662 w 12192000"/>
              <a:gd name="connsiteY97" fmla="*/ 1992498 h 2240205"/>
              <a:gd name="connsiteX98" fmla="*/ 2718916 w 12192000"/>
              <a:gd name="connsiteY98" fmla="*/ 1990867 h 2240205"/>
              <a:gd name="connsiteX99" fmla="*/ 2713522 w 12192000"/>
              <a:gd name="connsiteY99" fmla="*/ 1990173 h 2240205"/>
              <a:gd name="connsiteX100" fmla="*/ 2476147 w 12192000"/>
              <a:gd name="connsiteY100" fmla="*/ 1998305 h 2240205"/>
              <a:gd name="connsiteX101" fmla="*/ 2373568 w 12192000"/>
              <a:gd name="connsiteY101" fmla="*/ 2003219 h 2240205"/>
              <a:gd name="connsiteX102" fmla="*/ 2287219 w 12192000"/>
              <a:gd name="connsiteY102" fmla="*/ 1998750 h 2240205"/>
              <a:gd name="connsiteX103" fmla="*/ 2243069 w 12192000"/>
              <a:gd name="connsiteY103" fmla="*/ 2005321 h 2240205"/>
              <a:gd name="connsiteX104" fmla="*/ 2164831 w 12192000"/>
              <a:gd name="connsiteY104" fmla="*/ 2010143 h 2240205"/>
              <a:gd name="connsiteX105" fmla="*/ 2085228 w 12192000"/>
              <a:gd name="connsiteY105" fmla="*/ 2046431 h 2240205"/>
              <a:gd name="connsiteX106" fmla="*/ 2058061 w 12192000"/>
              <a:gd name="connsiteY106" fmla="*/ 2047942 h 2240205"/>
              <a:gd name="connsiteX107" fmla="*/ 2042244 w 12192000"/>
              <a:gd name="connsiteY107" fmla="*/ 2055560 h 2240205"/>
              <a:gd name="connsiteX108" fmla="*/ 1877728 w 12192000"/>
              <a:gd name="connsiteY108" fmla="*/ 2101004 h 2240205"/>
              <a:gd name="connsiteX109" fmla="*/ 1759056 w 12192000"/>
              <a:gd name="connsiteY109" fmla="*/ 2125608 h 2240205"/>
              <a:gd name="connsiteX110" fmla="*/ 1637948 w 12192000"/>
              <a:gd name="connsiteY110" fmla="*/ 2172597 h 2240205"/>
              <a:gd name="connsiteX111" fmla="*/ 1434549 w 12192000"/>
              <a:gd name="connsiteY111" fmla="*/ 2234522 h 2240205"/>
              <a:gd name="connsiteX112" fmla="*/ 1370962 w 12192000"/>
              <a:gd name="connsiteY112" fmla="*/ 2237474 h 2240205"/>
              <a:gd name="connsiteX113" fmla="*/ 1356367 w 12192000"/>
              <a:gd name="connsiteY113" fmla="*/ 2235089 h 2240205"/>
              <a:gd name="connsiteX114" fmla="*/ 1279765 w 12192000"/>
              <a:gd name="connsiteY114" fmla="*/ 2229639 h 2240205"/>
              <a:gd name="connsiteX115" fmla="*/ 1195347 w 12192000"/>
              <a:gd name="connsiteY115" fmla="*/ 2212354 h 2240205"/>
              <a:gd name="connsiteX116" fmla="*/ 970251 w 12192000"/>
              <a:gd name="connsiteY116" fmla="*/ 2221029 h 2240205"/>
              <a:gd name="connsiteX117" fmla="*/ 812914 w 12192000"/>
              <a:gd name="connsiteY117" fmla="*/ 2210095 h 2240205"/>
              <a:gd name="connsiteX118" fmla="*/ 776382 w 12192000"/>
              <a:gd name="connsiteY118" fmla="*/ 2204512 h 2240205"/>
              <a:gd name="connsiteX119" fmla="*/ 597225 w 12192000"/>
              <a:gd name="connsiteY119" fmla="*/ 2180999 h 2240205"/>
              <a:gd name="connsiteX120" fmla="*/ 520671 w 12192000"/>
              <a:gd name="connsiteY120" fmla="*/ 2180980 h 2240205"/>
              <a:gd name="connsiteX121" fmla="*/ 515024 w 12192000"/>
              <a:gd name="connsiteY121" fmla="*/ 2179258 h 2240205"/>
              <a:gd name="connsiteX122" fmla="*/ 413835 w 12192000"/>
              <a:gd name="connsiteY122" fmla="*/ 2156783 h 2240205"/>
              <a:gd name="connsiteX123" fmla="*/ 376513 w 12192000"/>
              <a:gd name="connsiteY123" fmla="*/ 2154014 h 2240205"/>
              <a:gd name="connsiteX124" fmla="*/ 273386 w 12192000"/>
              <a:gd name="connsiteY124" fmla="*/ 2142551 h 2240205"/>
              <a:gd name="connsiteX125" fmla="*/ 77641 w 12192000"/>
              <a:gd name="connsiteY125" fmla="*/ 2126835 h 2240205"/>
              <a:gd name="connsiteX126" fmla="*/ 37645 w 12192000"/>
              <a:gd name="connsiteY126" fmla="*/ 2115401 h 2240205"/>
              <a:gd name="connsiteX127" fmla="*/ 4572 w 12192000"/>
              <a:gd name="connsiteY127" fmla="*/ 2111091 h 2240205"/>
              <a:gd name="connsiteX128" fmla="*/ 0 w 12192000"/>
              <a:gd name="connsiteY128" fmla="*/ 2110468 h 2240205"/>
              <a:gd name="connsiteX129" fmla="*/ 0 w 12192000"/>
              <a:gd name="connsiteY129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584946 w 12192000"/>
              <a:gd name="connsiteY30" fmla="*/ 1135226 h 2240205"/>
              <a:gd name="connsiteX31" fmla="*/ 8419755 w 12192000"/>
              <a:gd name="connsiteY31" fmla="*/ 1216260 h 2240205"/>
              <a:gd name="connsiteX32" fmla="*/ 8411626 w 12192000"/>
              <a:gd name="connsiteY32" fmla="*/ 1214397 h 2240205"/>
              <a:gd name="connsiteX33" fmla="*/ 8363469 w 12192000"/>
              <a:gd name="connsiteY33" fmla="*/ 1246658 h 2240205"/>
              <a:gd name="connsiteX34" fmla="*/ 8275497 w 12192000"/>
              <a:gd name="connsiteY34" fmla="*/ 1264396 h 2240205"/>
              <a:gd name="connsiteX35" fmla="*/ 8074238 w 12192000"/>
              <a:gd name="connsiteY35" fmla="*/ 1301895 h 2240205"/>
              <a:gd name="connsiteX36" fmla="*/ 7902328 w 12192000"/>
              <a:gd name="connsiteY36" fmla="*/ 1345865 h 2240205"/>
              <a:gd name="connsiteX37" fmla="*/ 7840612 w 12192000"/>
              <a:gd name="connsiteY37" fmla="*/ 1369373 h 2240205"/>
              <a:gd name="connsiteX38" fmla="*/ 7786819 w 12192000"/>
              <a:gd name="connsiteY38" fmla="*/ 1378970 h 2240205"/>
              <a:gd name="connsiteX39" fmla="*/ 7548172 w 12192000"/>
              <a:gd name="connsiteY39" fmla="*/ 1417460 h 2240205"/>
              <a:gd name="connsiteX40" fmla="*/ 7483437 w 12192000"/>
              <a:gd name="connsiteY40" fmla="*/ 1478152 h 2240205"/>
              <a:gd name="connsiteX41" fmla="*/ 7377870 w 12192000"/>
              <a:gd name="connsiteY41" fmla="*/ 1523319 h 2240205"/>
              <a:gd name="connsiteX42" fmla="*/ 7230737 w 12192000"/>
              <a:gd name="connsiteY42" fmla="*/ 1562633 h 2240205"/>
              <a:gd name="connsiteX43" fmla="*/ 7224458 w 12192000"/>
              <a:gd name="connsiteY43" fmla="*/ 1573008 h 2240205"/>
              <a:gd name="connsiteX44" fmla="*/ 7183121 w 12192000"/>
              <a:gd name="connsiteY44" fmla="*/ 1595162 h 2240205"/>
              <a:gd name="connsiteX45" fmla="*/ 7164601 w 12192000"/>
              <a:gd name="connsiteY45" fmla="*/ 1606490 h 2240205"/>
              <a:gd name="connsiteX46" fmla="*/ 6900177 w 12192000"/>
              <a:gd name="connsiteY46" fmla="*/ 1636016 h 2240205"/>
              <a:gd name="connsiteX47" fmla="*/ 6795372 w 12192000"/>
              <a:gd name="connsiteY47" fmla="*/ 1644845 h 2240205"/>
              <a:gd name="connsiteX48" fmla="*/ 6692251 w 12192000"/>
              <a:gd name="connsiteY48" fmla="*/ 1656357 h 2240205"/>
              <a:gd name="connsiteX49" fmla="*/ 6655235 w 12192000"/>
              <a:gd name="connsiteY49" fmla="*/ 1661869 h 2240205"/>
              <a:gd name="connsiteX50" fmla="*/ 6554894 w 12192000"/>
              <a:gd name="connsiteY50" fmla="*/ 1664428 h 2240205"/>
              <a:gd name="connsiteX51" fmla="*/ 6516595 w 12192000"/>
              <a:gd name="connsiteY51" fmla="*/ 1667475 h 2240205"/>
              <a:gd name="connsiteX52" fmla="*/ 6508541 w 12192000"/>
              <a:gd name="connsiteY52" fmla="*/ 1668757 h 2240205"/>
              <a:gd name="connsiteX53" fmla="*/ 6471012 w 12192000"/>
              <a:gd name="connsiteY53" fmla="*/ 1678604 h 2240205"/>
              <a:gd name="connsiteX54" fmla="*/ 6364035 w 12192000"/>
              <a:gd name="connsiteY54" fmla="*/ 1667683 h 2240205"/>
              <a:gd name="connsiteX55" fmla="*/ 6243319 w 12192000"/>
              <a:gd name="connsiteY55" fmla="*/ 1695560 h 2240205"/>
              <a:gd name="connsiteX56" fmla="*/ 6098321 w 12192000"/>
              <a:gd name="connsiteY56" fmla="*/ 1721646 h 2240205"/>
              <a:gd name="connsiteX57" fmla="*/ 5880652 w 12192000"/>
              <a:gd name="connsiteY57" fmla="*/ 1779643 h 2240205"/>
              <a:gd name="connsiteX58" fmla="*/ 5785959 w 12192000"/>
              <a:gd name="connsiteY58" fmla="*/ 1775307 h 2240205"/>
              <a:gd name="connsiteX59" fmla="*/ 5643534 w 12192000"/>
              <a:gd name="connsiteY59" fmla="*/ 1802919 h 2240205"/>
              <a:gd name="connsiteX60" fmla="*/ 5518799 w 12192000"/>
              <a:gd name="connsiteY60" fmla="*/ 1818312 h 2240205"/>
              <a:gd name="connsiteX61" fmla="*/ 5505014 w 12192000"/>
              <a:gd name="connsiteY61" fmla="*/ 1819259 h 2240205"/>
              <a:gd name="connsiteX62" fmla="*/ 5453307 w 12192000"/>
              <a:gd name="connsiteY62" fmla="*/ 1815450 h 2240205"/>
              <a:gd name="connsiteX63" fmla="*/ 5221533 w 12192000"/>
              <a:gd name="connsiteY63" fmla="*/ 1846950 h 2240205"/>
              <a:gd name="connsiteX64" fmla="*/ 5149802 w 12192000"/>
              <a:gd name="connsiteY64" fmla="*/ 1844846 h 2240205"/>
              <a:gd name="connsiteX65" fmla="*/ 5114927 w 12192000"/>
              <a:gd name="connsiteY65" fmla="*/ 1847827 h 2240205"/>
              <a:gd name="connsiteX66" fmla="*/ 5108970 w 12192000"/>
              <a:gd name="connsiteY66" fmla="*/ 1847935 h 2240205"/>
              <a:gd name="connsiteX67" fmla="*/ 5067961 w 12192000"/>
              <a:gd name="connsiteY67" fmla="*/ 1845917 h 2240205"/>
              <a:gd name="connsiteX68" fmla="*/ 5007075 w 12192000"/>
              <a:gd name="connsiteY68" fmla="*/ 1838626 h 2240205"/>
              <a:gd name="connsiteX69" fmla="*/ 4944087 w 12192000"/>
              <a:gd name="connsiteY69" fmla="*/ 1823332 h 2240205"/>
              <a:gd name="connsiteX70" fmla="*/ 4907662 w 12192000"/>
              <a:gd name="connsiteY70" fmla="*/ 1816900 h 2240205"/>
              <a:gd name="connsiteX71" fmla="*/ 4882386 w 12192000"/>
              <a:gd name="connsiteY71" fmla="*/ 1809844 h 2240205"/>
              <a:gd name="connsiteX72" fmla="*/ 4811440 w 12192000"/>
              <a:gd name="connsiteY72" fmla="*/ 1804655 h 2240205"/>
              <a:gd name="connsiteX73" fmla="*/ 4691075 w 12192000"/>
              <a:gd name="connsiteY73" fmla="*/ 1801389 h 2240205"/>
              <a:gd name="connsiteX74" fmla="*/ 4640313 w 12192000"/>
              <a:gd name="connsiteY74" fmla="*/ 1784307 h 2240205"/>
              <a:gd name="connsiteX75" fmla="*/ 4536503 w 12192000"/>
              <a:gd name="connsiteY75" fmla="*/ 1785334 h 2240205"/>
              <a:gd name="connsiteX76" fmla="*/ 4513724 w 12192000"/>
              <a:gd name="connsiteY76" fmla="*/ 1791996 h 2240205"/>
              <a:gd name="connsiteX77" fmla="*/ 4459810 w 12192000"/>
              <a:gd name="connsiteY77" fmla="*/ 1797886 h 2240205"/>
              <a:gd name="connsiteX78" fmla="*/ 4379064 w 12192000"/>
              <a:gd name="connsiteY78" fmla="*/ 1817177 h 2240205"/>
              <a:gd name="connsiteX79" fmla="*/ 4290981 w 12192000"/>
              <a:gd name="connsiteY79" fmla="*/ 1839677 h 2240205"/>
              <a:gd name="connsiteX80" fmla="*/ 4238372 w 12192000"/>
              <a:gd name="connsiteY80" fmla="*/ 1851480 h 2240205"/>
              <a:gd name="connsiteX81" fmla="*/ 4232517 w 12192000"/>
              <a:gd name="connsiteY81" fmla="*/ 1852567 h 2240205"/>
              <a:gd name="connsiteX82" fmla="*/ 4191732 w 12192000"/>
              <a:gd name="connsiteY82" fmla="*/ 1857328 h 2240205"/>
              <a:gd name="connsiteX83" fmla="*/ 4065532 w 12192000"/>
              <a:gd name="connsiteY83" fmla="*/ 1855477 h 2240205"/>
              <a:gd name="connsiteX84" fmla="*/ 4028460 w 12192000"/>
              <a:gd name="connsiteY84" fmla="*/ 1855137 h 2240205"/>
              <a:gd name="connsiteX85" fmla="*/ 4002267 w 12192000"/>
              <a:gd name="connsiteY85" fmla="*/ 1852352 h 2240205"/>
              <a:gd name="connsiteX86" fmla="*/ 3931396 w 12192000"/>
              <a:gd name="connsiteY86" fmla="*/ 1858915 h 2240205"/>
              <a:gd name="connsiteX87" fmla="*/ 3812162 w 12192000"/>
              <a:gd name="connsiteY87" fmla="*/ 1875501 h 2240205"/>
              <a:gd name="connsiteX88" fmla="*/ 3758105 w 12192000"/>
              <a:gd name="connsiteY88" fmla="*/ 1871856 h 2240205"/>
              <a:gd name="connsiteX89" fmla="*/ 3567259 w 12192000"/>
              <a:gd name="connsiteY89" fmla="*/ 1893482 h 2240205"/>
              <a:gd name="connsiteX90" fmla="*/ 3405770 w 12192000"/>
              <a:gd name="connsiteY90" fmla="*/ 1904591 h 2240205"/>
              <a:gd name="connsiteX91" fmla="*/ 3280097 w 12192000"/>
              <a:gd name="connsiteY91" fmla="*/ 1919610 h 2240205"/>
              <a:gd name="connsiteX92" fmla="*/ 3009910 w 12192000"/>
              <a:gd name="connsiteY92" fmla="*/ 1957866 h 2240205"/>
              <a:gd name="connsiteX93" fmla="*/ 2995934 w 12192000"/>
              <a:gd name="connsiteY93" fmla="*/ 1967085 h 2240205"/>
              <a:gd name="connsiteX94" fmla="*/ 2942858 w 12192000"/>
              <a:gd name="connsiteY94" fmla="*/ 1981367 h 2240205"/>
              <a:gd name="connsiteX95" fmla="*/ 2875436 w 12192000"/>
              <a:gd name="connsiteY95" fmla="*/ 1996977 h 2240205"/>
              <a:gd name="connsiteX96" fmla="*/ 2874892 w 12192000"/>
              <a:gd name="connsiteY96" fmla="*/ 1996085 h 2240205"/>
              <a:gd name="connsiteX97" fmla="*/ 2843662 w 12192000"/>
              <a:gd name="connsiteY97" fmla="*/ 1992498 h 2240205"/>
              <a:gd name="connsiteX98" fmla="*/ 2718916 w 12192000"/>
              <a:gd name="connsiteY98" fmla="*/ 1990867 h 2240205"/>
              <a:gd name="connsiteX99" fmla="*/ 2713522 w 12192000"/>
              <a:gd name="connsiteY99" fmla="*/ 1990173 h 2240205"/>
              <a:gd name="connsiteX100" fmla="*/ 2476147 w 12192000"/>
              <a:gd name="connsiteY100" fmla="*/ 1998305 h 2240205"/>
              <a:gd name="connsiteX101" fmla="*/ 2373568 w 12192000"/>
              <a:gd name="connsiteY101" fmla="*/ 2003219 h 2240205"/>
              <a:gd name="connsiteX102" fmla="*/ 2287219 w 12192000"/>
              <a:gd name="connsiteY102" fmla="*/ 1998750 h 2240205"/>
              <a:gd name="connsiteX103" fmla="*/ 2243069 w 12192000"/>
              <a:gd name="connsiteY103" fmla="*/ 2005321 h 2240205"/>
              <a:gd name="connsiteX104" fmla="*/ 2164831 w 12192000"/>
              <a:gd name="connsiteY104" fmla="*/ 2010143 h 2240205"/>
              <a:gd name="connsiteX105" fmla="*/ 2085228 w 12192000"/>
              <a:gd name="connsiteY105" fmla="*/ 2046431 h 2240205"/>
              <a:gd name="connsiteX106" fmla="*/ 2058061 w 12192000"/>
              <a:gd name="connsiteY106" fmla="*/ 2047942 h 2240205"/>
              <a:gd name="connsiteX107" fmla="*/ 2042244 w 12192000"/>
              <a:gd name="connsiteY107" fmla="*/ 2055560 h 2240205"/>
              <a:gd name="connsiteX108" fmla="*/ 1877728 w 12192000"/>
              <a:gd name="connsiteY108" fmla="*/ 2101004 h 2240205"/>
              <a:gd name="connsiteX109" fmla="*/ 1759056 w 12192000"/>
              <a:gd name="connsiteY109" fmla="*/ 2125608 h 2240205"/>
              <a:gd name="connsiteX110" fmla="*/ 1637948 w 12192000"/>
              <a:gd name="connsiteY110" fmla="*/ 2172597 h 2240205"/>
              <a:gd name="connsiteX111" fmla="*/ 1434549 w 12192000"/>
              <a:gd name="connsiteY111" fmla="*/ 2234522 h 2240205"/>
              <a:gd name="connsiteX112" fmla="*/ 1370962 w 12192000"/>
              <a:gd name="connsiteY112" fmla="*/ 2237474 h 2240205"/>
              <a:gd name="connsiteX113" fmla="*/ 1356367 w 12192000"/>
              <a:gd name="connsiteY113" fmla="*/ 2235089 h 2240205"/>
              <a:gd name="connsiteX114" fmla="*/ 1279765 w 12192000"/>
              <a:gd name="connsiteY114" fmla="*/ 2229639 h 2240205"/>
              <a:gd name="connsiteX115" fmla="*/ 1195347 w 12192000"/>
              <a:gd name="connsiteY115" fmla="*/ 2212354 h 2240205"/>
              <a:gd name="connsiteX116" fmla="*/ 970251 w 12192000"/>
              <a:gd name="connsiteY116" fmla="*/ 2221029 h 2240205"/>
              <a:gd name="connsiteX117" fmla="*/ 812914 w 12192000"/>
              <a:gd name="connsiteY117" fmla="*/ 2210095 h 2240205"/>
              <a:gd name="connsiteX118" fmla="*/ 776382 w 12192000"/>
              <a:gd name="connsiteY118" fmla="*/ 2204512 h 2240205"/>
              <a:gd name="connsiteX119" fmla="*/ 597225 w 12192000"/>
              <a:gd name="connsiteY119" fmla="*/ 2180999 h 2240205"/>
              <a:gd name="connsiteX120" fmla="*/ 520671 w 12192000"/>
              <a:gd name="connsiteY120" fmla="*/ 2180980 h 2240205"/>
              <a:gd name="connsiteX121" fmla="*/ 515024 w 12192000"/>
              <a:gd name="connsiteY121" fmla="*/ 2179258 h 2240205"/>
              <a:gd name="connsiteX122" fmla="*/ 413835 w 12192000"/>
              <a:gd name="connsiteY122" fmla="*/ 2156783 h 2240205"/>
              <a:gd name="connsiteX123" fmla="*/ 376513 w 12192000"/>
              <a:gd name="connsiteY123" fmla="*/ 2154014 h 2240205"/>
              <a:gd name="connsiteX124" fmla="*/ 273386 w 12192000"/>
              <a:gd name="connsiteY124" fmla="*/ 2142551 h 2240205"/>
              <a:gd name="connsiteX125" fmla="*/ 77641 w 12192000"/>
              <a:gd name="connsiteY125" fmla="*/ 2126835 h 2240205"/>
              <a:gd name="connsiteX126" fmla="*/ 37645 w 12192000"/>
              <a:gd name="connsiteY126" fmla="*/ 2115401 h 2240205"/>
              <a:gd name="connsiteX127" fmla="*/ 4572 w 12192000"/>
              <a:gd name="connsiteY127" fmla="*/ 2111091 h 2240205"/>
              <a:gd name="connsiteX128" fmla="*/ 0 w 12192000"/>
              <a:gd name="connsiteY128" fmla="*/ 2110468 h 2240205"/>
              <a:gd name="connsiteX129" fmla="*/ 0 w 12192000"/>
              <a:gd name="connsiteY129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584946 w 12192000"/>
              <a:gd name="connsiteY30" fmla="*/ 1135226 h 2240205"/>
              <a:gd name="connsiteX31" fmla="*/ 8419755 w 12192000"/>
              <a:gd name="connsiteY31" fmla="*/ 1216260 h 2240205"/>
              <a:gd name="connsiteX32" fmla="*/ 8411626 w 12192000"/>
              <a:gd name="connsiteY32" fmla="*/ 1214397 h 2240205"/>
              <a:gd name="connsiteX33" fmla="*/ 8363469 w 12192000"/>
              <a:gd name="connsiteY33" fmla="*/ 1246658 h 2240205"/>
              <a:gd name="connsiteX34" fmla="*/ 8275497 w 12192000"/>
              <a:gd name="connsiteY34" fmla="*/ 1264396 h 2240205"/>
              <a:gd name="connsiteX35" fmla="*/ 8074238 w 12192000"/>
              <a:gd name="connsiteY35" fmla="*/ 1301895 h 2240205"/>
              <a:gd name="connsiteX36" fmla="*/ 7902328 w 12192000"/>
              <a:gd name="connsiteY36" fmla="*/ 1345865 h 2240205"/>
              <a:gd name="connsiteX37" fmla="*/ 7840612 w 12192000"/>
              <a:gd name="connsiteY37" fmla="*/ 1369373 h 2240205"/>
              <a:gd name="connsiteX38" fmla="*/ 7786819 w 12192000"/>
              <a:gd name="connsiteY38" fmla="*/ 1378970 h 2240205"/>
              <a:gd name="connsiteX39" fmla="*/ 7548172 w 12192000"/>
              <a:gd name="connsiteY39" fmla="*/ 1417460 h 2240205"/>
              <a:gd name="connsiteX40" fmla="*/ 7483437 w 12192000"/>
              <a:gd name="connsiteY40" fmla="*/ 1478152 h 2240205"/>
              <a:gd name="connsiteX41" fmla="*/ 7377870 w 12192000"/>
              <a:gd name="connsiteY41" fmla="*/ 1523319 h 2240205"/>
              <a:gd name="connsiteX42" fmla="*/ 7230737 w 12192000"/>
              <a:gd name="connsiteY42" fmla="*/ 1562633 h 2240205"/>
              <a:gd name="connsiteX43" fmla="*/ 7224458 w 12192000"/>
              <a:gd name="connsiteY43" fmla="*/ 1573008 h 2240205"/>
              <a:gd name="connsiteX44" fmla="*/ 7183121 w 12192000"/>
              <a:gd name="connsiteY44" fmla="*/ 1595162 h 2240205"/>
              <a:gd name="connsiteX45" fmla="*/ 7164601 w 12192000"/>
              <a:gd name="connsiteY45" fmla="*/ 1606490 h 2240205"/>
              <a:gd name="connsiteX46" fmla="*/ 6900177 w 12192000"/>
              <a:gd name="connsiteY46" fmla="*/ 1636016 h 2240205"/>
              <a:gd name="connsiteX47" fmla="*/ 6795372 w 12192000"/>
              <a:gd name="connsiteY47" fmla="*/ 1644845 h 2240205"/>
              <a:gd name="connsiteX48" fmla="*/ 6692251 w 12192000"/>
              <a:gd name="connsiteY48" fmla="*/ 1656357 h 2240205"/>
              <a:gd name="connsiteX49" fmla="*/ 6655235 w 12192000"/>
              <a:gd name="connsiteY49" fmla="*/ 1661869 h 2240205"/>
              <a:gd name="connsiteX50" fmla="*/ 6554894 w 12192000"/>
              <a:gd name="connsiteY50" fmla="*/ 1664428 h 2240205"/>
              <a:gd name="connsiteX51" fmla="*/ 6516595 w 12192000"/>
              <a:gd name="connsiteY51" fmla="*/ 1667475 h 2240205"/>
              <a:gd name="connsiteX52" fmla="*/ 6508541 w 12192000"/>
              <a:gd name="connsiteY52" fmla="*/ 1668757 h 2240205"/>
              <a:gd name="connsiteX53" fmla="*/ 6471012 w 12192000"/>
              <a:gd name="connsiteY53" fmla="*/ 1678604 h 2240205"/>
              <a:gd name="connsiteX54" fmla="*/ 6364035 w 12192000"/>
              <a:gd name="connsiteY54" fmla="*/ 1667683 h 2240205"/>
              <a:gd name="connsiteX55" fmla="*/ 6243319 w 12192000"/>
              <a:gd name="connsiteY55" fmla="*/ 1695560 h 2240205"/>
              <a:gd name="connsiteX56" fmla="*/ 6098321 w 12192000"/>
              <a:gd name="connsiteY56" fmla="*/ 1721646 h 2240205"/>
              <a:gd name="connsiteX57" fmla="*/ 5880652 w 12192000"/>
              <a:gd name="connsiteY57" fmla="*/ 1779643 h 2240205"/>
              <a:gd name="connsiteX58" fmla="*/ 5785959 w 12192000"/>
              <a:gd name="connsiteY58" fmla="*/ 1775307 h 2240205"/>
              <a:gd name="connsiteX59" fmla="*/ 5643534 w 12192000"/>
              <a:gd name="connsiteY59" fmla="*/ 1802919 h 2240205"/>
              <a:gd name="connsiteX60" fmla="*/ 5518799 w 12192000"/>
              <a:gd name="connsiteY60" fmla="*/ 1818312 h 2240205"/>
              <a:gd name="connsiteX61" fmla="*/ 5505014 w 12192000"/>
              <a:gd name="connsiteY61" fmla="*/ 1819259 h 2240205"/>
              <a:gd name="connsiteX62" fmla="*/ 5453307 w 12192000"/>
              <a:gd name="connsiteY62" fmla="*/ 1815450 h 2240205"/>
              <a:gd name="connsiteX63" fmla="*/ 5221533 w 12192000"/>
              <a:gd name="connsiteY63" fmla="*/ 1846950 h 2240205"/>
              <a:gd name="connsiteX64" fmla="*/ 5149802 w 12192000"/>
              <a:gd name="connsiteY64" fmla="*/ 1844846 h 2240205"/>
              <a:gd name="connsiteX65" fmla="*/ 5114927 w 12192000"/>
              <a:gd name="connsiteY65" fmla="*/ 1847827 h 2240205"/>
              <a:gd name="connsiteX66" fmla="*/ 5108970 w 12192000"/>
              <a:gd name="connsiteY66" fmla="*/ 1847935 h 2240205"/>
              <a:gd name="connsiteX67" fmla="*/ 5067961 w 12192000"/>
              <a:gd name="connsiteY67" fmla="*/ 1845917 h 2240205"/>
              <a:gd name="connsiteX68" fmla="*/ 5007075 w 12192000"/>
              <a:gd name="connsiteY68" fmla="*/ 1838626 h 2240205"/>
              <a:gd name="connsiteX69" fmla="*/ 4944087 w 12192000"/>
              <a:gd name="connsiteY69" fmla="*/ 1823332 h 2240205"/>
              <a:gd name="connsiteX70" fmla="*/ 4907662 w 12192000"/>
              <a:gd name="connsiteY70" fmla="*/ 1816900 h 2240205"/>
              <a:gd name="connsiteX71" fmla="*/ 4882386 w 12192000"/>
              <a:gd name="connsiteY71" fmla="*/ 1809844 h 2240205"/>
              <a:gd name="connsiteX72" fmla="*/ 4811440 w 12192000"/>
              <a:gd name="connsiteY72" fmla="*/ 1804655 h 2240205"/>
              <a:gd name="connsiteX73" fmla="*/ 4691075 w 12192000"/>
              <a:gd name="connsiteY73" fmla="*/ 1801389 h 2240205"/>
              <a:gd name="connsiteX74" fmla="*/ 4640313 w 12192000"/>
              <a:gd name="connsiteY74" fmla="*/ 1784307 h 2240205"/>
              <a:gd name="connsiteX75" fmla="*/ 4536503 w 12192000"/>
              <a:gd name="connsiteY75" fmla="*/ 1785334 h 2240205"/>
              <a:gd name="connsiteX76" fmla="*/ 4513724 w 12192000"/>
              <a:gd name="connsiteY76" fmla="*/ 1791996 h 2240205"/>
              <a:gd name="connsiteX77" fmla="*/ 4459810 w 12192000"/>
              <a:gd name="connsiteY77" fmla="*/ 1797886 h 2240205"/>
              <a:gd name="connsiteX78" fmla="*/ 4379064 w 12192000"/>
              <a:gd name="connsiteY78" fmla="*/ 1817177 h 2240205"/>
              <a:gd name="connsiteX79" fmla="*/ 4290981 w 12192000"/>
              <a:gd name="connsiteY79" fmla="*/ 1839677 h 2240205"/>
              <a:gd name="connsiteX80" fmla="*/ 4238372 w 12192000"/>
              <a:gd name="connsiteY80" fmla="*/ 1851480 h 2240205"/>
              <a:gd name="connsiteX81" fmla="*/ 4232517 w 12192000"/>
              <a:gd name="connsiteY81" fmla="*/ 1852567 h 2240205"/>
              <a:gd name="connsiteX82" fmla="*/ 4191732 w 12192000"/>
              <a:gd name="connsiteY82" fmla="*/ 1857328 h 2240205"/>
              <a:gd name="connsiteX83" fmla="*/ 4065532 w 12192000"/>
              <a:gd name="connsiteY83" fmla="*/ 1855477 h 2240205"/>
              <a:gd name="connsiteX84" fmla="*/ 4028460 w 12192000"/>
              <a:gd name="connsiteY84" fmla="*/ 1855137 h 2240205"/>
              <a:gd name="connsiteX85" fmla="*/ 4002267 w 12192000"/>
              <a:gd name="connsiteY85" fmla="*/ 1852352 h 2240205"/>
              <a:gd name="connsiteX86" fmla="*/ 3931396 w 12192000"/>
              <a:gd name="connsiteY86" fmla="*/ 1858915 h 2240205"/>
              <a:gd name="connsiteX87" fmla="*/ 3812162 w 12192000"/>
              <a:gd name="connsiteY87" fmla="*/ 1875501 h 2240205"/>
              <a:gd name="connsiteX88" fmla="*/ 3758105 w 12192000"/>
              <a:gd name="connsiteY88" fmla="*/ 1871856 h 2240205"/>
              <a:gd name="connsiteX89" fmla="*/ 3567259 w 12192000"/>
              <a:gd name="connsiteY89" fmla="*/ 1893482 h 2240205"/>
              <a:gd name="connsiteX90" fmla="*/ 3405770 w 12192000"/>
              <a:gd name="connsiteY90" fmla="*/ 1904591 h 2240205"/>
              <a:gd name="connsiteX91" fmla="*/ 3280097 w 12192000"/>
              <a:gd name="connsiteY91" fmla="*/ 1919610 h 2240205"/>
              <a:gd name="connsiteX92" fmla="*/ 3009910 w 12192000"/>
              <a:gd name="connsiteY92" fmla="*/ 1957866 h 2240205"/>
              <a:gd name="connsiteX93" fmla="*/ 2995934 w 12192000"/>
              <a:gd name="connsiteY93" fmla="*/ 1967085 h 2240205"/>
              <a:gd name="connsiteX94" fmla="*/ 2942858 w 12192000"/>
              <a:gd name="connsiteY94" fmla="*/ 1981367 h 2240205"/>
              <a:gd name="connsiteX95" fmla="*/ 2875436 w 12192000"/>
              <a:gd name="connsiteY95" fmla="*/ 1996977 h 2240205"/>
              <a:gd name="connsiteX96" fmla="*/ 2874892 w 12192000"/>
              <a:gd name="connsiteY96" fmla="*/ 1996085 h 2240205"/>
              <a:gd name="connsiteX97" fmla="*/ 2843662 w 12192000"/>
              <a:gd name="connsiteY97" fmla="*/ 1992498 h 2240205"/>
              <a:gd name="connsiteX98" fmla="*/ 2718916 w 12192000"/>
              <a:gd name="connsiteY98" fmla="*/ 1990867 h 2240205"/>
              <a:gd name="connsiteX99" fmla="*/ 2713522 w 12192000"/>
              <a:gd name="connsiteY99" fmla="*/ 1990173 h 2240205"/>
              <a:gd name="connsiteX100" fmla="*/ 2476147 w 12192000"/>
              <a:gd name="connsiteY100" fmla="*/ 1998305 h 2240205"/>
              <a:gd name="connsiteX101" fmla="*/ 2373568 w 12192000"/>
              <a:gd name="connsiteY101" fmla="*/ 2003219 h 2240205"/>
              <a:gd name="connsiteX102" fmla="*/ 2287219 w 12192000"/>
              <a:gd name="connsiteY102" fmla="*/ 1998750 h 2240205"/>
              <a:gd name="connsiteX103" fmla="*/ 2243069 w 12192000"/>
              <a:gd name="connsiteY103" fmla="*/ 2005321 h 2240205"/>
              <a:gd name="connsiteX104" fmla="*/ 2164831 w 12192000"/>
              <a:gd name="connsiteY104" fmla="*/ 2010143 h 2240205"/>
              <a:gd name="connsiteX105" fmla="*/ 2085228 w 12192000"/>
              <a:gd name="connsiteY105" fmla="*/ 2046431 h 2240205"/>
              <a:gd name="connsiteX106" fmla="*/ 2058061 w 12192000"/>
              <a:gd name="connsiteY106" fmla="*/ 2047942 h 2240205"/>
              <a:gd name="connsiteX107" fmla="*/ 2042244 w 12192000"/>
              <a:gd name="connsiteY107" fmla="*/ 2055560 h 2240205"/>
              <a:gd name="connsiteX108" fmla="*/ 1877728 w 12192000"/>
              <a:gd name="connsiteY108" fmla="*/ 2101004 h 2240205"/>
              <a:gd name="connsiteX109" fmla="*/ 1759056 w 12192000"/>
              <a:gd name="connsiteY109" fmla="*/ 2125608 h 2240205"/>
              <a:gd name="connsiteX110" fmla="*/ 1637948 w 12192000"/>
              <a:gd name="connsiteY110" fmla="*/ 2172597 h 2240205"/>
              <a:gd name="connsiteX111" fmla="*/ 1434549 w 12192000"/>
              <a:gd name="connsiteY111" fmla="*/ 2234522 h 2240205"/>
              <a:gd name="connsiteX112" fmla="*/ 1370962 w 12192000"/>
              <a:gd name="connsiteY112" fmla="*/ 2237474 h 2240205"/>
              <a:gd name="connsiteX113" fmla="*/ 1356367 w 12192000"/>
              <a:gd name="connsiteY113" fmla="*/ 2235089 h 2240205"/>
              <a:gd name="connsiteX114" fmla="*/ 1279765 w 12192000"/>
              <a:gd name="connsiteY114" fmla="*/ 2229639 h 2240205"/>
              <a:gd name="connsiteX115" fmla="*/ 1195347 w 12192000"/>
              <a:gd name="connsiteY115" fmla="*/ 2212354 h 2240205"/>
              <a:gd name="connsiteX116" fmla="*/ 970251 w 12192000"/>
              <a:gd name="connsiteY116" fmla="*/ 2221029 h 2240205"/>
              <a:gd name="connsiteX117" fmla="*/ 812914 w 12192000"/>
              <a:gd name="connsiteY117" fmla="*/ 2210095 h 2240205"/>
              <a:gd name="connsiteX118" fmla="*/ 776382 w 12192000"/>
              <a:gd name="connsiteY118" fmla="*/ 2204512 h 2240205"/>
              <a:gd name="connsiteX119" fmla="*/ 597225 w 12192000"/>
              <a:gd name="connsiteY119" fmla="*/ 2180999 h 2240205"/>
              <a:gd name="connsiteX120" fmla="*/ 520671 w 12192000"/>
              <a:gd name="connsiteY120" fmla="*/ 2180980 h 2240205"/>
              <a:gd name="connsiteX121" fmla="*/ 515024 w 12192000"/>
              <a:gd name="connsiteY121" fmla="*/ 2179258 h 2240205"/>
              <a:gd name="connsiteX122" fmla="*/ 413835 w 12192000"/>
              <a:gd name="connsiteY122" fmla="*/ 2156783 h 2240205"/>
              <a:gd name="connsiteX123" fmla="*/ 376513 w 12192000"/>
              <a:gd name="connsiteY123" fmla="*/ 2154014 h 2240205"/>
              <a:gd name="connsiteX124" fmla="*/ 273386 w 12192000"/>
              <a:gd name="connsiteY124" fmla="*/ 2142551 h 2240205"/>
              <a:gd name="connsiteX125" fmla="*/ 77641 w 12192000"/>
              <a:gd name="connsiteY125" fmla="*/ 2126835 h 2240205"/>
              <a:gd name="connsiteX126" fmla="*/ 37645 w 12192000"/>
              <a:gd name="connsiteY126" fmla="*/ 2115401 h 2240205"/>
              <a:gd name="connsiteX127" fmla="*/ 4572 w 12192000"/>
              <a:gd name="connsiteY127" fmla="*/ 2111091 h 2240205"/>
              <a:gd name="connsiteX128" fmla="*/ 0 w 12192000"/>
              <a:gd name="connsiteY128" fmla="*/ 2110468 h 2240205"/>
              <a:gd name="connsiteX129" fmla="*/ 0 w 12192000"/>
              <a:gd name="connsiteY129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85228 w 12192000"/>
              <a:gd name="connsiteY104" fmla="*/ 2046431 h 2240205"/>
              <a:gd name="connsiteX105" fmla="*/ 2058061 w 12192000"/>
              <a:gd name="connsiteY105" fmla="*/ 2047942 h 2240205"/>
              <a:gd name="connsiteX106" fmla="*/ 2042244 w 12192000"/>
              <a:gd name="connsiteY106" fmla="*/ 2055560 h 2240205"/>
              <a:gd name="connsiteX107" fmla="*/ 1877728 w 12192000"/>
              <a:gd name="connsiteY107" fmla="*/ 2101004 h 2240205"/>
              <a:gd name="connsiteX108" fmla="*/ 1759056 w 12192000"/>
              <a:gd name="connsiteY108" fmla="*/ 2125608 h 2240205"/>
              <a:gd name="connsiteX109" fmla="*/ 1637948 w 12192000"/>
              <a:gd name="connsiteY109" fmla="*/ 2172597 h 2240205"/>
              <a:gd name="connsiteX110" fmla="*/ 1434549 w 12192000"/>
              <a:gd name="connsiteY110" fmla="*/ 2234522 h 2240205"/>
              <a:gd name="connsiteX111" fmla="*/ 1370962 w 12192000"/>
              <a:gd name="connsiteY111" fmla="*/ 2237474 h 2240205"/>
              <a:gd name="connsiteX112" fmla="*/ 1356367 w 12192000"/>
              <a:gd name="connsiteY112" fmla="*/ 2235089 h 2240205"/>
              <a:gd name="connsiteX113" fmla="*/ 1279765 w 12192000"/>
              <a:gd name="connsiteY113" fmla="*/ 2229639 h 2240205"/>
              <a:gd name="connsiteX114" fmla="*/ 1195347 w 12192000"/>
              <a:gd name="connsiteY114" fmla="*/ 2212354 h 2240205"/>
              <a:gd name="connsiteX115" fmla="*/ 970251 w 12192000"/>
              <a:gd name="connsiteY115" fmla="*/ 2221029 h 2240205"/>
              <a:gd name="connsiteX116" fmla="*/ 812914 w 12192000"/>
              <a:gd name="connsiteY116" fmla="*/ 2210095 h 2240205"/>
              <a:gd name="connsiteX117" fmla="*/ 776382 w 12192000"/>
              <a:gd name="connsiteY117" fmla="*/ 2204512 h 2240205"/>
              <a:gd name="connsiteX118" fmla="*/ 597225 w 12192000"/>
              <a:gd name="connsiteY118" fmla="*/ 2180999 h 2240205"/>
              <a:gd name="connsiteX119" fmla="*/ 520671 w 12192000"/>
              <a:gd name="connsiteY119" fmla="*/ 2180980 h 2240205"/>
              <a:gd name="connsiteX120" fmla="*/ 515024 w 12192000"/>
              <a:gd name="connsiteY120" fmla="*/ 2179258 h 2240205"/>
              <a:gd name="connsiteX121" fmla="*/ 413835 w 12192000"/>
              <a:gd name="connsiteY121" fmla="*/ 2156783 h 2240205"/>
              <a:gd name="connsiteX122" fmla="*/ 376513 w 12192000"/>
              <a:gd name="connsiteY122" fmla="*/ 2154014 h 2240205"/>
              <a:gd name="connsiteX123" fmla="*/ 273386 w 12192000"/>
              <a:gd name="connsiteY123" fmla="*/ 2142551 h 2240205"/>
              <a:gd name="connsiteX124" fmla="*/ 77641 w 12192000"/>
              <a:gd name="connsiteY124" fmla="*/ 2126835 h 2240205"/>
              <a:gd name="connsiteX125" fmla="*/ 37645 w 12192000"/>
              <a:gd name="connsiteY125" fmla="*/ 2115401 h 2240205"/>
              <a:gd name="connsiteX126" fmla="*/ 4572 w 12192000"/>
              <a:gd name="connsiteY126" fmla="*/ 2111091 h 2240205"/>
              <a:gd name="connsiteX127" fmla="*/ 0 w 12192000"/>
              <a:gd name="connsiteY127" fmla="*/ 2110468 h 2240205"/>
              <a:gd name="connsiteX128" fmla="*/ 0 w 12192000"/>
              <a:gd name="connsiteY128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85228 w 12192000"/>
              <a:gd name="connsiteY104" fmla="*/ 2046431 h 2240205"/>
              <a:gd name="connsiteX105" fmla="*/ 2058061 w 12192000"/>
              <a:gd name="connsiteY105" fmla="*/ 2047942 h 2240205"/>
              <a:gd name="connsiteX106" fmla="*/ 2042244 w 12192000"/>
              <a:gd name="connsiteY106" fmla="*/ 2055560 h 2240205"/>
              <a:gd name="connsiteX107" fmla="*/ 1877728 w 12192000"/>
              <a:gd name="connsiteY107" fmla="*/ 2101004 h 2240205"/>
              <a:gd name="connsiteX108" fmla="*/ 1759056 w 12192000"/>
              <a:gd name="connsiteY108" fmla="*/ 2125608 h 2240205"/>
              <a:gd name="connsiteX109" fmla="*/ 1637948 w 12192000"/>
              <a:gd name="connsiteY109" fmla="*/ 2172597 h 2240205"/>
              <a:gd name="connsiteX110" fmla="*/ 1434549 w 12192000"/>
              <a:gd name="connsiteY110" fmla="*/ 2234522 h 2240205"/>
              <a:gd name="connsiteX111" fmla="*/ 1370962 w 12192000"/>
              <a:gd name="connsiteY111" fmla="*/ 2237474 h 2240205"/>
              <a:gd name="connsiteX112" fmla="*/ 1356367 w 12192000"/>
              <a:gd name="connsiteY112" fmla="*/ 2235089 h 2240205"/>
              <a:gd name="connsiteX113" fmla="*/ 1279765 w 12192000"/>
              <a:gd name="connsiteY113" fmla="*/ 2229639 h 2240205"/>
              <a:gd name="connsiteX114" fmla="*/ 1195347 w 12192000"/>
              <a:gd name="connsiteY114" fmla="*/ 2212354 h 2240205"/>
              <a:gd name="connsiteX115" fmla="*/ 970251 w 12192000"/>
              <a:gd name="connsiteY115" fmla="*/ 2221029 h 2240205"/>
              <a:gd name="connsiteX116" fmla="*/ 812914 w 12192000"/>
              <a:gd name="connsiteY116" fmla="*/ 2210095 h 2240205"/>
              <a:gd name="connsiteX117" fmla="*/ 776382 w 12192000"/>
              <a:gd name="connsiteY117" fmla="*/ 2204512 h 2240205"/>
              <a:gd name="connsiteX118" fmla="*/ 597225 w 12192000"/>
              <a:gd name="connsiteY118" fmla="*/ 2180999 h 2240205"/>
              <a:gd name="connsiteX119" fmla="*/ 520671 w 12192000"/>
              <a:gd name="connsiteY119" fmla="*/ 2180980 h 2240205"/>
              <a:gd name="connsiteX120" fmla="*/ 515024 w 12192000"/>
              <a:gd name="connsiteY120" fmla="*/ 2179258 h 2240205"/>
              <a:gd name="connsiteX121" fmla="*/ 413835 w 12192000"/>
              <a:gd name="connsiteY121" fmla="*/ 2156783 h 2240205"/>
              <a:gd name="connsiteX122" fmla="*/ 376513 w 12192000"/>
              <a:gd name="connsiteY122" fmla="*/ 2154014 h 2240205"/>
              <a:gd name="connsiteX123" fmla="*/ 273386 w 12192000"/>
              <a:gd name="connsiteY123" fmla="*/ 2142551 h 2240205"/>
              <a:gd name="connsiteX124" fmla="*/ 77641 w 12192000"/>
              <a:gd name="connsiteY124" fmla="*/ 2126835 h 2240205"/>
              <a:gd name="connsiteX125" fmla="*/ 37645 w 12192000"/>
              <a:gd name="connsiteY125" fmla="*/ 2115401 h 2240205"/>
              <a:gd name="connsiteX126" fmla="*/ 4572 w 12192000"/>
              <a:gd name="connsiteY126" fmla="*/ 2111091 h 2240205"/>
              <a:gd name="connsiteX127" fmla="*/ 0 w 12192000"/>
              <a:gd name="connsiteY127" fmla="*/ 2110468 h 2240205"/>
              <a:gd name="connsiteX128" fmla="*/ 0 w 12192000"/>
              <a:gd name="connsiteY128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85228 w 12192000"/>
              <a:gd name="connsiteY104" fmla="*/ 2046431 h 2240205"/>
              <a:gd name="connsiteX105" fmla="*/ 2058061 w 12192000"/>
              <a:gd name="connsiteY105" fmla="*/ 2047942 h 2240205"/>
              <a:gd name="connsiteX106" fmla="*/ 2042244 w 12192000"/>
              <a:gd name="connsiteY106" fmla="*/ 2055560 h 2240205"/>
              <a:gd name="connsiteX107" fmla="*/ 1877728 w 12192000"/>
              <a:gd name="connsiteY107" fmla="*/ 2101004 h 2240205"/>
              <a:gd name="connsiteX108" fmla="*/ 1759056 w 12192000"/>
              <a:gd name="connsiteY108" fmla="*/ 2125608 h 2240205"/>
              <a:gd name="connsiteX109" fmla="*/ 1637948 w 12192000"/>
              <a:gd name="connsiteY109" fmla="*/ 2172597 h 2240205"/>
              <a:gd name="connsiteX110" fmla="*/ 1434549 w 12192000"/>
              <a:gd name="connsiteY110" fmla="*/ 2234522 h 2240205"/>
              <a:gd name="connsiteX111" fmla="*/ 1370962 w 12192000"/>
              <a:gd name="connsiteY111" fmla="*/ 2237474 h 2240205"/>
              <a:gd name="connsiteX112" fmla="*/ 1356367 w 12192000"/>
              <a:gd name="connsiteY112" fmla="*/ 2235089 h 2240205"/>
              <a:gd name="connsiteX113" fmla="*/ 1279765 w 12192000"/>
              <a:gd name="connsiteY113" fmla="*/ 2229639 h 2240205"/>
              <a:gd name="connsiteX114" fmla="*/ 1195347 w 12192000"/>
              <a:gd name="connsiteY114" fmla="*/ 2212354 h 2240205"/>
              <a:gd name="connsiteX115" fmla="*/ 970251 w 12192000"/>
              <a:gd name="connsiteY115" fmla="*/ 2221029 h 2240205"/>
              <a:gd name="connsiteX116" fmla="*/ 812914 w 12192000"/>
              <a:gd name="connsiteY116" fmla="*/ 2210095 h 2240205"/>
              <a:gd name="connsiteX117" fmla="*/ 776382 w 12192000"/>
              <a:gd name="connsiteY117" fmla="*/ 2204512 h 2240205"/>
              <a:gd name="connsiteX118" fmla="*/ 597225 w 12192000"/>
              <a:gd name="connsiteY118" fmla="*/ 2180999 h 2240205"/>
              <a:gd name="connsiteX119" fmla="*/ 520671 w 12192000"/>
              <a:gd name="connsiteY119" fmla="*/ 2180980 h 2240205"/>
              <a:gd name="connsiteX120" fmla="*/ 515024 w 12192000"/>
              <a:gd name="connsiteY120" fmla="*/ 2179258 h 2240205"/>
              <a:gd name="connsiteX121" fmla="*/ 413835 w 12192000"/>
              <a:gd name="connsiteY121" fmla="*/ 2156783 h 2240205"/>
              <a:gd name="connsiteX122" fmla="*/ 376513 w 12192000"/>
              <a:gd name="connsiteY122" fmla="*/ 2154014 h 2240205"/>
              <a:gd name="connsiteX123" fmla="*/ 273386 w 12192000"/>
              <a:gd name="connsiteY123" fmla="*/ 2142551 h 2240205"/>
              <a:gd name="connsiteX124" fmla="*/ 77641 w 12192000"/>
              <a:gd name="connsiteY124" fmla="*/ 2126835 h 2240205"/>
              <a:gd name="connsiteX125" fmla="*/ 37645 w 12192000"/>
              <a:gd name="connsiteY125" fmla="*/ 2115401 h 2240205"/>
              <a:gd name="connsiteX126" fmla="*/ 4572 w 12192000"/>
              <a:gd name="connsiteY126" fmla="*/ 2111091 h 2240205"/>
              <a:gd name="connsiteX127" fmla="*/ 0 w 12192000"/>
              <a:gd name="connsiteY127" fmla="*/ 2110468 h 2240205"/>
              <a:gd name="connsiteX128" fmla="*/ 0 w 12192000"/>
              <a:gd name="connsiteY128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243069 w 12192000"/>
              <a:gd name="connsiteY102" fmla="*/ 2005321 h 2240205"/>
              <a:gd name="connsiteX103" fmla="*/ 2164831 w 12192000"/>
              <a:gd name="connsiteY103" fmla="*/ 2010143 h 2240205"/>
              <a:gd name="connsiteX104" fmla="*/ 2058061 w 12192000"/>
              <a:gd name="connsiteY104" fmla="*/ 2047942 h 2240205"/>
              <a:gd name="connsiteX105" fmla="*/ 2042244 w 12192000"/>
              <a:gd name="connsiteY105" fmla="*/ 2055560 h 2240205"/>
              <a:gd name="connsiteX106" fmla="*/ 1877728 w 12192000"/>
              <a:gd name="connsiteY106" fmla="*/ 2101004 h 2240205"/>
              <a:gd name="connsiteX107" fmla="*/ 1759056 w 12192000"/>
              <a:gd name="connsiteY107" fmla="*/ 2125608 h 2240205"/>
              <a:gd name="connsiteX108" fmla="*/ 1637948 w 12192000"/>
              <a:gd name="connsiteY108" fmla="*/ 2172597 h 2240205"/>
              <a:gd name="connsiteX109" fmla="*/ 1434549 w 12192000"/>
              <a:gd name="connsiteY109" fmla="*/ 2234522 h 2240205"/>
              <a:gd name="connsiteX110" fmla="*/ 1370962 w 12192000"/>
              <a:gd name="connsiteY110" fmla="*/ 2237474 h 2240205"/>
              <a:gd name="connsiteX111" fmla="*/ 1356367 w 12192000"/>
              <a:gd name="connsiteY111" fmla="*/ 2235089 h 2240205"/>
              <a:gd name="connsiteX112" fmla="*/ 1279765 w 12192000"/>
              <a:gd name="connsiteY112" fmla="*/ 2229639 h 2240205"/>
              <a:gd name="connsiteX113" fmla="*/ 1195347 w 12192000"/>
              <a:gd name="connsiteY113" fmla="*/ 2212354 h 2240205"/>
              <a:gd name="connsiteX114" fmla="*/ 970251 w 12192000"/>
              <a:gd name="connsiteY114" fmla="*/ 2221029 h 2240205"/>
              <a:gd name="connsiteX115" fmla="*/ 812914 w 12192000"/>
              <a:gd name="connsiteY115" fmla="*/ 2210095 h 2240205"/>
              <a:gd name="connsiteX116" fmla="*/ 776382 w 12192000"/>
              <a:gd name="connsiteY116" fmla="*/ 2204512 h 2240205"/>
              <a:gd name="connsiteX117" fmla="*/ 597225 w 12192000"/>
              <a:gd name="connsiteY117" fmla="*/ 2180999 h 2240205"/>
              <a:gd name="connsiteX118" fmla="*/ 520671 w 12192000"/>
              <a:gd name="connsiteY118" fmla="*/ 2180980 h 2240205"/>
              <a:gd name="connsiteX119" fmla="*/ 515024 w 12192000"/>
              <a:gd name="connsiteY119" fmla="*/ 2179258 h 2240205"/>
              <a:gd name="connsiteX120" fmla="*/ 413835 w 12192000"/>
              <a:gd name="connsiteY120" fmla="*/ 2156783 h 2240205"/>
              <a:gd name="connsiteX121" fmla="*/ 376513 w 12192000"/>
              <a:gd name="connsiteY121" fmla="*/ 2154014 h 2240205"/>
              <a:gd name="connsiteX122" fmla="*/ 273386 w 12192000"/>
              <a:gd name="connsiteY122" fmla="*/ 2142551 h 2240205"/>
              <a:gd name="connsiteX123" fmla="*/ 77641 w 12192000"/>
              <a:gd name="connsiteY123" fmla="*/ 2126835 h 2240205"/>
              <a:gd name="connsiteX124" fmla="*/ 37645 w 12192000"/>
              <a:gd name="connsiteY124" fmla="*/ 2115401 h 2240205"/>
              <a:gd name="connsiteX125" fmla="*/ 4572 w 12192000"/>
              <a:gd name="connsiteY125" fmla="*/ 2111091 h 2240205"/>
              <a:gd name="connsiteX126" fmla="*/ 0 w 12192000"/>
              <a:gd name="connsiteY126" fmla="*/ 2110468 h 2240205"/>
              <a:gd name="connsiteX127" fmla="*/ 0 w 12192000"/>
              <a:gd name="connsiteY127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776382 w 12192000"/>
              <a:gd name="connsiteY115" fmla="*/ 2204512 h 2240205"/>
              <a:gd name="connsiteX116" fmla="*/ 597225 w 12192000"/>
              <a:gd name="connsiteY116" fmla="*/ 2180999 h 2240205"/>
              <a:gd name="connsiteX117" fmla="*/ 520671 w 12192000"/>
              <a:gd name="connsiteY117" fmla="*/ 2180980 h 2240205"/>
              <a:gd name="connsiteX118" fmla="*/ 515024 w 12192000"/>
              <a:gd name="connsiteY118" fmla="*/ 2179258 h 2240205"/>
              <a:gd name="connsiteX119" fmla="*/ 413835 w 12192000"/>
              <a:gd name="connsiteY119" fmla="*/ 2156783 h 2240205"/>
              <a:gd name="connsiteX120" fmla="*/ 376513 w 12192000"/>
              <a:gd name="connsiteY120" fmla="*/ 2154014 h 2240205"/>
              <a:gd name="connsiteX121" fmla="*/ 273386 w 12192000"/>
              <a:gd name="connsiteY121" fmla="*/ 2142551 h 2240205"/>
              <a:gd name="connsiteX122" fmla="*/ 77641 w 12192000"/>
              <a:gd name="connsiteY122" fmla="*/ 2126835 h 2240205"/>
              <a:gd name="connsiteX123" fmla="*/ 37645 w 12192000"/>
              <a:gd name="connsiteY123" fmla="*/ 2115401 h 2240205"/>
              <a:gd name="connsiteX124" fmla="*/ 4572 w 12192000"/>
              <a:gd name="connsiteY124" fmla="*/ 2111091 h 2240205"/>
              <a:gd name="connsiteX125" fmla="*/ 0 w 12192000"/>
              <a:gd name="connsiteY125" fmla="*/ 2110468 h 2240205"/>
              <a:gd name="connsiteX126" fmla="*/ 0 w 12192000"/>
              <a:gd name="connsiteY126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776382 w 12192000"/>
              <a:gd name="connsiteY115" fmla="*/ 2204512 h 2240205"/>
              <a:gd name="connsiteX116" fmla="*/ 597225 w 12192000"/>
              <a:gd name="connsiteY116" fmla="*/ 2180999 h 2240205"/>
              <a:gd name="connsiteX117" fmla="*/ 520671 w 12192000"/>
              <a:gd name="connsiteY117" fmla="*/ 2180980 h 2240205"/>
              <a:gd name="connsiteX118" fmla="*/ 515024 w 12192000"/>
              <a:gd name="connsiteY118" fmla="*/ 2179258 h 2240205"/>
              <a:gd name="connsiteX119" fmla="*/ 413835 w 12192000"/>
              <a:gd name="connsiteY119" fmla="*/ 2156783 h 2240205"/>
              <a:gd name="connsiteX120" fmla="*/ 376513 w 12192000"/>
              <a:gd name="connsiteY120" fmla="*/ 2154014 h 2240205"/>
              <a:gd name="connsiteX121" fmla="*/ 273386 w 12192000"/>
              <a:gd name="connsiteY121" fmla="*/ 2142551 h 2240205"/>
              <a:gd name="connsiteX122" fmla="*/ 77641 w 12192000"/>
              <a:gd name="connsiteY122" fmla="*/ 2126835 h 2240205"/>
              <a:gd name="connsiteX123" fmla="*/ 37645 w 12192000"/>
              <a:gd name="connsiteY123" fmla="*/ 2115401 h 2240205"/>
              <a:gd name="connsiteX124" fmla="*/ 4572 w 12192000"/>
              <a:gd name="connsiteY124" fmla="*/ 2111091 h 2240205"/>
              <a:gd name="connsiteX125" fmla="*/ 0 w 12192000"/>
              <a:gd name="connsiteY125" fmla="*/ 2110468 h 2240205"/>
              <a:gd name="connsiteX126" fmla="*/ 0 w 12192000"/>
              <a:gd name="connsiteY126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515024 w 12192000"/>
              <a:gd name="connsiteY117" fmla="*/ 2179258 h 2240205"/>
              <a:gd name="connsiteX118" fmla="*/ 413835 w 12192000"/>
              <a:gd name="connsiteY118" fmla="*/ 2156783 h 2240205"/>
              <a:gd name="connsiteX119" fmla="*/ 376513 w 12192000"/>
              <a:gd name="connsiteY119" fmla="*/ 2154014 h 2240205"/>
              <a:gd name="connsiteX120" fmla="*/ 273386 w 12192000"/>
              <a:gd name="connsiteY120" fmla="*/ 2142551 h 2240205"/>
              <a:gd name="connsiteX121" fmla="*/ 77641 w 12192000"/>
              <a:gd name="connsiteY121" fmla="*/ 2126835 h 2240205"/>
              <a:gd name="connsiteX122" fmla="*/ 37645 w 12192000"/>
              <a:gd name="connsiteY122" fmla="*/ 2115401 h 2240205"/>
              <a:gd name="connsiteX123" fmla="*/ 4572 w 12192000"/>
              <a:gd name="connsiteY123" fmla="*/ 2111091 h 2240205"/>
              <a:gd name="connsiteX124" fmla="*/ 0 w 12192000"/>
              <a:gd name="connsiteY124" fmla="*/ 2110468 h 2240205"/>
              <a:gd name="connsiteX125" fmla="*/ 0 w 12192000"/>
              <a:gd name="connsiteY125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515024 w 12192000"/>
              <a:gd name="connsiteY117" fmla="*/ 2179258 h 2240205"/>
              <a:gd name="connsiteX118" fmla="*/ 413835 w 12192000"/>
              <a:gd name="connsiteY118" fmla="*/ 2156783 h 2240205"/>
              <a:gd name="connsiteX119" fmla="*/ 376513 w 12192000"/>
              <a:gd name="connsiteY119" fmla="*/ 2154014 h 2240205"/>
              <a:gd name="connsiteX120" fmla="*/ 273386 w 12192000"/>
              <a:gd name="connsiteY120" fmla="*/ 2142551 h 2240205"/>
              <a:gd name="connsiteX121" fmla="*/ 77641 w 12192000"/>
              <a:gd name="connsiteY121" fmla="*/ 2126835 h 2240205"/>
              <a:gd name="connsiteX122" fmla="*/ 37645 w 12192000"/>
              <a:gd name="connsiteY122" fmla="*/ 2115401 h 2240205"/>
              <a:gd name="connsiteX123" fmla="*/ 4572 w 12192000"/>
              <a:gd name="connsiteY123" fmla="*/ 2111091 h 2240205"/>
              <a:gd name="connsiteX124" fmla="*/ 0 w 12192000"/>
              <a:gd name="connsiteY124" fmla="*/ 2110468 h 2240205"/>
              <a:gd name="connsiteX125" fmla="*/ 0 w 12192000"/>
              <a:gd name="connsiteY125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413835 w 12192000"/>
              <a:gd name="connsiteY117" fmla="*/ 2156783 h 2240205"/>
              <a:gd name="connsiteX118" fmla="*/ 376513 w 12192000"/>
              <a:gd name="connsiteY118" fmla="*/ 2154014 h 2240205"/>
              <a:gd name="connsiteX119" fmla="*/ 273386 w 12192000"/>
              <a:gd name="connsiteY119" fmla="*/ 2142551 h 2240205"/>
              <a:gd name="connsiteX120" fmla="*/ 77641 w 12192000"/>
              <a:gd name="connsiteY120" fmla="*/ 2126835 h 2240205"/>
              <a:gd name="connsiteX121" fmla="*/ 37645 w 12192000"/>
              <a:gd name="connsiteY121" fmla="*/ 2115401 h 2240205"/>
              <a:gd name="connsiteX122" fmla="*/ 4572 w 12192000"/>
              <a:gd name="connsiteY122" fmla="*/ 2111091 h 2240205"/>
              <a:gd name="connsiteX123" fmla="*/ 0 w 12192000"/>
              <a:gd name="connsiteY123" fmla="*/ 2110468 h 2240205"/>
              <a:gd name="connsiteX124" fmla="*/ 0 w 12192000"/>
              <a:gd name="connsiteY124" fmla="*/ 0 h 2240205"/>
              <a:gd name="connsiteX0" fmla="*/ 0 w 12192000"/>
              <a:gd name="connsiteY0" fmla="*/ 0 h 2240205"/>
              <a:gd name="connsiteX1" fmla="*/ 12192000 w 12192000"/>
              <a:gd name="connsiteY1" fmla="*/ 0 h 2240205"/>
              <a:gd name="connsiteX2" fmla="*/ 12192000 w 12192000"/>
              <a:gd name="connsiteY2" fmla="*/ 751299 h 2240205"/>
              <a:gd name="connsiteX3" fmla="*/ 11890686 w 12192000"/>
              <a:gd name="connsiteY3" fmla="*/ 732766 h 2240205"/>
              <a:gd name="connsiteX4" fmla="*/ 11649954 w 12192000"/>
              <a:gd name="connsiteY4" fmla="*/ 749628 h 2240205"/>
              <a:gd name="connsiteX5" fmla="*/ 11560424 w 12192000"/>
              <a:gd name="connsiteY5" fmla="*/ 748017 h 2240205"/>
              <a:gd name="connsiteX6" fmla="*/ 11358455 w 12192000"/>
              <a:gd name="connsiteY6" fmla="*/ 747593 h 2240205"/>
              <a:gd name="connsiteX7" fmla="*/ 11165209 w 12192000"/>
              <a:gd name="connsiteY7" fmla="*/ 748852 h 2240205"/>
              <a:gd name="connsiteX8" fmla="*/ 11058755 w 12192000"/>
              <a:gd name="connsiteY8" fmla="*/ 749617 h 2240205"/>
              <a:gd name="connsiteX9" fmla="*/ 10803046 w 12192000"/>
              <a:gd name="connsiteY9" fmla="*/ 774328 h 2240205"/>
              <a:gd name="connsiteX10" fmla="*/ 10458762 w 12192000"/>
              <a:gd name="connsiteY10" fmla="*/ 755400 h 2240205"/>
              <a:gd name="connsiteX11" fmla="*/ 10211200 w 12192000"/>
              <a:gd name="connsiteY11" fmla="*/ 767513 h 2240205"/>
              <a:gd name="connsiteX12" fmla="*/ 10167995 w 12192000"/>
              <a:gd name="connsiteY12" fmla="*/ 760843 h 2240205"/>
              <a:gd name="connsiteX13" fmla="*/ 9997044 w 12192000"/>
              <a:gd name="connsiteY13" fmla="*/ 780129 h 2240205"/>
              <a:gd name="connsiteX14" fmla="*/ 9943887 w 12192000"/>
              <a:gd name="connsiteY14" fmla="*/ 804141 h 2240205"/>
              <a:gd name="connsiteX15" fmla="*/ 9918248 w 12192000"/>
              <a:gd name="connsiteY15" fmla="*/ 816628 h 2240205"/>
              <a:gd name="connsiteX16" fmla="*/ 9767091 w 12192000"/>
              <a:gd name="connsiteY16" fmla="*/ 870550 h 2240205"/>
              <a:gd name="connsiteX17" fmla="*/ 9683005 w 12192000"/>
              <a:gd name="connsiteY17" fmla="*/ 894128 h 2240205"/>
              <a:gd name="connsiteX18" fmla="*/ 9500499 w 12192000"/>
              <a:gd name="connsiteY18" fmla="*/ 954680 h 2240205"/>
              <a:gd name="connsiteX19" fmla="*/ 9410017 w 12192000"/>
              <a:gd name="connsiteY19" fmla="*/ 993931 h 2240205"/>
              <a:gd name="connsiteX20" fmla="*/ 9392919 w 12192000"/>
              <a:gd name="connsiteY20" fmla="*/ 994656 h 2240205"/>
              <a:gd name="connsiteX21" fmla="*/ 9268019 w 12192000"/>
              <a:gd name="connsiteY21" fmla="*/ 1007442 h 2240205"/>
              <a:gd name="connsiteX22" fmla="*/ 9188177 w 12192000"/>
              <a:gd name="connsiteY22" fmla="*/ 1035474 h 2240205"/>
              <a:gd name="connsiteX23" fmla="*/ 9155969 w 12192000"/>
              <a:gd name="connsiteY23" fmla="*/ 1046804 h 2240205"/>
              <a:gd name="connsiteX24" fmla="*/ 9133985 w 12192000"/>
              <a:gd name="connsiteY24" fmla="*/ 1046450 h 2240205"/>
              <a:gd name="connsiteX25" fmla="*/ 9003462 w 12192000"/>
              <a:gd name="connsiteY25" fmla="*/ 1042406 h 2240205"/>
              <a:gd name="connsiteX26" fmla="*/ 8968445 w 12192000"/>
              <a:gd name="connsiteY26" fmla="*/ 1052169 h 2240205"/>
              <a:gd name="connsiteX27" fmla="*/ 8886001 w 12192000"/>
              <a:gd name="connsiteY27" fmla="*/ 1067468 h 2240205"/>
              <a:gd name="connsiteX28" fmla="*/ 8838610 w 12192000"/>
              <a:gd name="connsiteY28" fmla="*/ 1075091 h 2240205"/>
              <a:gd name="connsiteX29" fmla="*/ 8665605 w 12192000"/>
              <a:gd name="connsiteY29" fmla="*/ 1110791 h 2240205"/>
              <a:gd name="connsiteX30" fmla="*/ 8419755 w 12192000"/>
              <a:gd name="connsiteY30" fmla="*/ 1216260 h 2240205"/>
              <a:gd name="connsiteX31" fmla="*/ 8411626 w 12192000"/>
              <a:gd name="connsiteY31" fmla="*/ 1214397 h 2240205"/>
              <a:gd name="connsiteX32" fmla="*/ 8363469 w 12192000"/>
              <a:gd name="connsiteY32" fmla="*/ 1246658 h 2240205"/>
              <a:gd name="connsiteX33" fmla="*/ 8275497 w 12192000"/>
              <a:gd name="connsiteY33" fmla="*/ 1264396 h 2240205"/>
              <a:gd name="connsiteX34" fmla="*/ 8074238 w 12192000"/>
              <a:gd name="connsiteY34" fmla="*/ 1301895 h 2240205"/>
              <a:gd name="connsiteX35" fmla="*/ 7902328 w 12192000"/>
              <a:gd name="connsiteY35" fmla="*/ 1345865 h 2240205"/>
              <a:gd name="connsiteX36" fmla="*/ 7840612 w 12192000"/>
              <a:gd name="connsiteY36" fmla="*/ 1369373 h 2240205"/>
              <a:gd name="connsiteX37" fmla="*/ 7786819 w 12192000"/>
              <a:gd name="connsiteY37" fmla="*/ 1378970 h 2240205"/>
              <a:gd name="connsiteX38" fmla="*/ 7548172 w 12192000"/>
              <a:gd name="connsiteY38" fmla="*/ 1417460 h 2240205"/>
              <a:gd name="connsiteX39" fmla="*/ 7483437 w 12192000"/>
              <a:gd name="connsiteY39" fmla="*/ 1478152 h 2240205"/>
              <a:gd name="connsiteX40" fmla="*/ 7377870 w 12192000"/>
              <a:gd name="connsiteY40" fmla="*/ 1523319 h 2240205"/>
              <a:gd name="connsiteX41" fmla="*/ 7230737 w 12192000"/>
              <a:gd name="connsiteY41" fmla="*/ 1562633 h 2240205"/>
              <a:gd name="connsiteX42" fmla="*/ 7224458 w 12192000"/>
              <a:gd name="connsiteY42" fmla="*/ 1573008 h 2240205"/>
              <a:gd name="connsiteX43" fmla="*/ 7183121 w 12192000"/>
              <a:gd name="connsiteY43" fmla="*/ 1595162 h 2240205"/>
              <a:gd name="connsiteX44" fmla="*/ 7164601 w 12192000"/>
              <a:gd name="connsiteY44" fmla="*/ 1606490 h 2240205"/>
              <a:gd name="connsiteX45" fmla="*/ 6900177 w 12192000"/>
              <a:gd name="connsiteY45" fmla="*/ 1636016 h 2240205"/>
              <a:gd name="connsiteX46" fmla="*/ 6795372 w 12192000"/>
              <a:gd name="connsiteY46" fmla="*/ 1644845 h 2240205"/>
              <a:gd name="connsiteX47" fmla="*/ 6692251 w 12192000"/>
              <a:gd name="connsiteY47" fmla="*/ 1656357 h 2240205"/>
              <a:gd name="connsiteX48" fmla="*/ 6655235 w 12192000"/>
              <a:gd name="connsiteY48" fmla="*/ 1661869 h 2240205"/>
              <a:gd name="connsiteX49" fmla="*/ 6554894 w 12192000"/>
              <a:gd name="connsiteY49" fmla="*/ 1664428 h 2240205"/>
              <a:gd name="connsiteX50" fmla="*/ 6516595 w 12192000"/>
              <a:gd name="connsiteY50" fmla="*/ 1667475 h 2240205"/>
              <a:gd name="connsiteX51" fmla="*/ 6508541 w 12192000"/>
              <a:gd name="connsiteY51" fmla="*/ 1668757 h 2240205"/>
              <a:gd name="connsiteX52" fmla="*/ 6471012 w 12192000"/>
              <a:gd name="connsiteY52" fmla="*/ 1678604 h 2240205"/>
              <a:gd name="connsiteX53" fmla="*/ 6364035 w 12192000"/>
              <a:gd name="connsiteY53" fmla="*/ 1667683 h 2240205"/>
              <a:gd name="connsiteX54" fmla="*/ 6243319 w 12192000"/>
              <a:gd name="connsiteY54" fmla="*/ 1695560 h 2240205"/>
              <a:gd name="connsiteX55" fmla="*/ 6098321 w 12192000"/>
              <a:gd name="connsiteY55" fmla="*/ 1721646 h 2240205"/>
              <a:gd name="connsiteX56" fmla="*/ 5880652 w 12192000"/>
              <a:gd name="connsiteY56" fmla="*/ 1779643 h 2240205"/>
              <a:gd name="connsiteX57" fmla="*/ 5785959 w 12192000"/>
              <a:gd name="connsiteY57" fmla="*/ 1775307 h 2240205"/>
              <a:gd name="connsiteX58" fmla="*/ 5643534 w 12192000"/>
              <a:gd name="connsiteY58" fmla="*/ 1802919 h 2240205"/>
              <a:gd name="connsiteX59" fmla="*/ 5518799 w 12192000"/>
              <a:gd name="connsiteY59" fmla="*/ 1818312 h 2240205"/>
              <a:gd name="connsiteX60" fmla="*/ 5505014 w 12192000"/>
              <a:gd name="connsiteY60" fmla="*/ 1819259 h 2240205"/>
              <a:gd name="connsiteX61" fmla="*/ 5453307 w 12192000"/>
              <a:gd name="connsiteY61" fmla="*/ 1815450 h 2240205"/>
              <a:gd name="connsiteX62" fmla="*/ 5221533 w 12192000"/>
              <a:gd name="connsiteY62" fmla="*/ 1846950 h 2240205"/>
              <a:gd name="connsiteX63" fmla="*/ 5149802 w 12192000"/>
              <a:gd name="connsiteY63" fmla="*/ 1844846 h 2240205"/>
              <a:gd name="connsiteX64" fmla="*/ 5114927 w 12192000"/>
              <a:gd name="connsiteY64" fmla="*/ 1847827 h 2240205"/>
              <a:gd name="connsiteX65" fmla="*/ 5108970 w 12192000"/>
              <a:gd name="connsiteY65" fmla="*/ 1847935 h 2240205"/>
              <a:gd name="connsiteX66" fmla="*/ 5067961 w 12192000"/>
              <a:gd name="connsiteY66" fmla="*/ 1845917 h 2240205"/>
              <a:gd name="connsiteX67" fmla="*/ 5007075 w 12192000"/>
              <a:gd name="connsiteY67" fmla="*/ 1838626 h 2240205"/>
              <a:gd name="connsiteX68" fmla="*/ 4944087 w 12192000"/>
              <a:gd name="connsiteY68" fmla="*/ 1823332 h 2240205"/>
              <a:gd name="connsiteX69" fmla="*/ 4907662 w 12192000"/>
              <a:gd name="connsiteY69" fmla="*/ 1816900 h 2240205"/>
              <a:gd name="connsiteX70" fmla="*/ 4882386 w 12192000"/>
              <a:gd name="connsiteY70" fmla="*/ 1809844 h 2240205"/>
              <a:gd name="connsiteX71" fmla="*/ 4811440 w 12192000"/>
              <a:gd name="connsiteY71" fmla="*/ 1804655 h 2240205"/>
              <a:gd name="connsiteX72" fmla="*/ 4691075 w 12192000"/>
              <a:gd name="connsiteY72" fmla="*/ 1801389 h 2240205"/>
              <a:gd name="connsiteX73" fmla="*/ 4640313 w 12192000"/>
              <a:gd name="connsiteY73" fmla="*/ 1784307 h 2240205"/>
              <a:gd name="connsiteX74" fmla="*/ 4536503 w 12192000"/>
              <a:gd name="connsiteY74" fmla="*/ 1785334 h 2240205"/>
              <a:gd name="connsiteX75" fmla="*/ 4513724 w 12192000"/>
              <a:gd name="connsiteY75" fmla="*/ 1791996 h 2240205"/>
              <a:gd name="connsiteX76" fmla="*/ 4459810 w 12192000"/>
              <a:gd name="connsiteY76" fmla="*/ 1797886 h 2240205"/>
              <a:gd name="connsiteX77" fmla="*/ 4379064 w 12192000"/>
              <a:gd name="connsiteY77" fmla="*/ 1817177 h 2240205"/>
              <a:gd name="connsiteX78" fmla="*/ 4290981 w 12192000"/>
              <a:gd name="connsiteY78" fmla="*/ 1839677 h 2240205"/>
              <a:gd name="connsiteX79" fmla="*/ 4238372 w 12192000"/>
              <a:gd name="connsiteY79" fmla="*/ 1851480 h 2240205"/>
              <a:gd name="connsiteX80" fmla="*/ 4232517 w 12192000"/>
              <a:gd name="connsiteY80" fmla="*/ 1852567 h 2240205"/>
              <a:gd name="connsiteX81" fmla="*/ 4191732 w 12192000"/>
              <a:gd name="connsiteY81" fmla="*/ 1857328 h 2240205"/>
              <a:gd name="connsiteX82" fmla="*/ 4065532 w 12192000"/>
              <a:gd name="connsiteY82" fmla="*/ 1855477 h 2240205"/>
              <a:gd name="connsiteX83" fmla="*/ 4028460 w 12192000"/>
              <a:gd name="connsiteY83" fmla="*/ 1855137 h 2240205"/>
              <a:gd name="connsiteX84" fmla="*/ 4002267 w 12192000"/>
              <a:gd name="connsiteY84" fmla="*/ 1852352 h 2240205"/>
              <a:gd name="connsiteX85" fmla="*/ 3931396 w 12192000"/>
              <a:gd name="connsiteY85" fmla="*/ 1858915 h 2240205"/>
              <a:gd name="connsiteX86" fmla="*/ 3812162 w 12192000"/>
              <a:gd name="connsiteY86" fmla="*/ 1875501 h 2240205"/>
              <a:gd name="connsiteX87" fmla="*/ 3758105 w 12192000"/>
              <a:gd name="connsiteY87" fmla="*/ 1871856 h 2240205"/>
              <a:gd name="connsiteX88" fmla="*/ 3567259 w 12192000"/>
              <a:gd name="connsiteY88" fmla="*/ 1893482 h 2240205"/>
              <a:gd name="connsiteX89" fmla="*/ 3405770 w 12192000"/>
              <a:gd name="connsiteY89" fmla="*/ 1904591 h 2240205"/>
              <a:gd name="connsiteX90" fmla="*/ 3280097 w 12192000"/>
              <a:gd name="connsiteY90" fmla="*/ 1919610 h 2240205"/>
              <a:gd name="connsiteX91" fmla="*/ 3009910 w 12192000"/>
              <a:gd name="connsiteY91" fmla="*/ 1957866 h 2240205"/>
              <a:gd name="connsiteX92" fmla="*/ 2995934 w 12192000"/>
              <a:gd name="connsiteY92" fmla="*/ 1967085 h 2240205"/>
              <a:gd name="connsiteX93" fmla="*/ 2942858 w 12192000"/>
              <a:gd name="connsiteY93" fmla="*/ 1981367 h 2240205"/>
              <a:gd name="connsiteX94" fmla="*/ 2875436 w 12192000"/>
              <a:gd name="connsiteY94" fmla="*/ 1996977 h 2240205"/>
              <a:gd name="connsiteX95" fmla="*/ 2874892 w 12192000"/>
              <a:gd name="connsiteY95" fmla="*/ 1996085 h 2240205"/>
              <a:gd name="connsiteX96" fmla="*/ 2843662 w 12192000"/>
              <a:gd name="connsiteY96" fmla="*/ 1992498 h 2240205"/>
              <a:gd name="connsiteX97" fmla="*/ 2718916 w 12192000"/>
              <a:gd name="connsiteY97" fmla="*/ 1990867 h 2240205"/>
              <a:gd name="connsiteX98" fmla="*/ 2713522 w 12192000"/>
              <a:gd name="connsiteY98" fmla="*/ 1990173 h 2240205"/>
              <a:gd name="connsiteX99" fmla="*/ 2476147 w 12192000"/>
              <a:gd name="connsiteY99" fmla="*/ 1998305 h 2240205"/>
              <a:gd name="connsiteX100" fmla="*/ 2373568 w 12192000"/>
              <a:gd name="connsiteY100" fmla="*/ 2003219 h 2240205"/>
              <a:gd name="connsiteX101" fmla="*/ 2287219 w 12192000"/>
              <a:gd name="connsiteY101" fmla="*/ 1998750 h 2240205"/>
              <a:gd name="connsiteX102" fmla="*/ 2164831 w 12192000"/>
              <a:gd name="connsiteY102" fmla="*/ 2010143 h 2240205"/>
              <a:gd name="connsiteX103" fmla="*/ 2058061 w 12192000"/>
              <a:gd name="connsiteY103" fmla="*/ 2047942 h 2240205"/>
              <a:gd name="connsiteX104" fmla="*/ 2042244 w 12192000"/>
              <a:gd name="connsiteY104" fmla="*/ 2055560 h 2240205"/>
              <a:gd name="connsiteX105" fmla="*/ 1877728 w 12192000"/>
              <a:gd name="connsiteY105" fmla="*/ 2101004 h 2240205"/>
              <a:gd name="connsiteX106" fmla="*/ 1759056 w 12192000"/>
              <a:gd name="connsiteY106" fmla="*/ 2125608 h 2240205"/>
              <a:gd name="connsiteX107" fmla="*/ 1637948 w 12192000"/>
              <a:gd name="connsiteY107" fmla="*/ 2172597 h 2240205"/>
              <a:gd name="connsiteX108" fmla="*/ 1434549 w 12192000"/>
              <a:gd name="connsiteY108" fmla="*/ 2234522 h 2240205"/>
              <a:gd name="connsiteX109" fmla="*/ 1370962 w 12192000"/>
              <a:gd name="connsiteY109" fmla="*/ 2237474 h 2240205"/>
              <a:gd name="connsiteX110" fmla="*/ 1356367 w 12192000"/>
              <a:gd name="connsiteY110" fmla="*/ 2235089 h 2240205"/>
              <a:gd name="connsiteX111" fmla="*/ 1279765 w 12192000"/>
              <a:gd name="connsiteY111" fmla="*/ 2229639 h 2240205"/>
              <a:gd name="connsiteX112" fmla="*/ 1195347 w 12192000"/>
              <a:gd name="connsiteY112" fmla="*/ 2212354 h 2240205"/>
              <a:gd name="connsiteX113" fmla="*/ 970251 w 12192000"/>
              <a:gd name="connsiteY113" fmla="*/ 2221029 h 2240205"/>
              <a:gd name="connsiteX114" fmla="*/ 812914 w 12192000"/>
              <a:gd name="connsiteY114" fmla="*/ 2210095 h 2240205"/>
              <a:gd name="connsiteX115" fmla="*/ 597225 w 12192000"/>
              <a:gd name="connsiteY115" fmla="*/ 2180999 h 2240205"/>
              <a:gd name="connsiteX116" fmla="*/ 520671 w 12192000"/>
              <a:gd name="connsiteY116" fmla="*/ 2180980 h 2240205"/>
              <a:gd name="connsiteX117" fmla="*/ 413835 w 12192000"/>
              <a:gd name="connsiteY117" fmla="*/ 2156783 h 2240205"/>
              <a:gd name="connsiteX118" fmla="*/ 376513 w 12192000"/>
              <a:gd name="connsiteY118" fmla="*/ 2154014 h 2240205"/>
              <a:gd name="connsiteX119" fmla="*/ 273386 w 12192000"/>
              <a:gd name="connsiteY119" fmla="*/ 2142551 h 2240205"/>
              <a:gd name="connsiteX120" fmla="*/ 77641 w 12192000"/>
              <a:gd name="connsiteY120" fmla="*/ 2126835 h 2240205"/>
              <a:gd name="connsiteX121" fmla="*/ 37645 w 12192000"/>
              <a:gd name="connsiteY121" fmla="*/ 2115401 h 2240205"/>
              <a:gd name="connsiteX122" fmla="*/ 4572 w 12192000"/>
              <a:gd name="connsiteY122" fmla="*/ 2111091 h 2240205"/>
              <a:gd name="connsiteX123" fmla="*/ 0 w 12192000"/>
              <a:gd name="connsiteY123" fmla="*/ 2110468 h 2240205"/>
              <a:gd name="connsiteX124" fmla="*/ 0 w 12192000"/>
              <a:gd name="connsiteY124" fmla="*/ 0 h 224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2000" h="2240205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cubicBezTo>
                  <a:pt x="12034412" y="757358"/>
                  <a:pt x="11991124" y="738944"/>
                  <a:pt x="11890686" y="732766"/>
                </a:cubicBezTo>
                <a:cubicBezTo>
                  <a:pt x="11800345" y="732488"/>
                  <a:pt x="11704998" y="747086"/>
                  <a:pt x="11649954" y="749628"/>
                </a:cubicBezTo>
                <a:cubicBezTo>
                  <a:pt x="11613048" y="740951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184875" y="735040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0973519" y="757854"/>
                  <a:pt x="10849163" y="781170"/>
                  <a:pt x="10803046" y="774328"/>
                </a:cubicBezTo>
                <a:cubicBezTo>
                  <a:pt x="10741852" y="776895"/>
                  <a:pt x="10540854" y="756546"/>
                  <a:pt x="10458762" y="755400"/>
                </a:cubicBezTo>
                <a:cubicBezTo>
                  <a:pt x="10426976" y="747433"/>
                  <a:pt x="10327242" y="773719"/>
                  <a:pt x="10211200" y="767513"/>
                </a:cubicBezTo>
                <a:cubicBezTo>
                  <a:pt x="10195912" y="761163"/>
                  <a:pt x="10172943" y="749095"/>
                  <a:pt x="10167995" y="760843"/>
                </a:cubicBezTo>
                <a:cubicBezTo>
                  <a:pt x="10131971" y="759999"/>
                  <a:pt x="10031208" y="777398"/>
                  <a:pt x="9997044" y="780129"/>
                </a:cubicBezTo>
                <a:cubicBezTo>
                  <a:pt x="9972443" y="801329"/>
                  <a:pt x="9951331" y="779975"/>
                  <a:pt x="9943887" y="804141"/>
                </a:cubicBezTo>
                <a:lnTo>
                  <a:pt x="9918248" y="816628"/>
                </a:lnTo>
                <a:cubicBezTo>
                  <a:pt x="9873419" y="812573"/>
                  <a:pt x="9807158" y="855024"/>
                  <a:pt x="9767091" y="870550"/>
                </a:cubicBezTo>
                <a:cubicBezTo>
                  <a:pt x="9728743" y="880857"/>
                  <a:pt x="9714210" y="859344"/>
                  <a:pt x="9683005" y="894128"/>
                </a:cubicBezTo>
                <a:cubicBezTo>
                  <a:pt x="9638573" y="908150"/>
                  <a:pt x="9553332" y="950611"/>
                  <a:pt x="9500499" y="954680"/>
                </a:cubicBezTo>
                <a:cubicBezTo>
                  <a:pt x="9451943" y="966288"/>
                  <a:pt x="9427947" y="987268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69253" y="996908"/>
                  <a:pt x="9294395" y="1002709"/>
                  <a:pt x="9268019" y="1007442"/>
                </a:cubicBezTo>
                <a:lnTo>
                  <a:pt x="9188177" y="1035474"/>
                </a:lnTo>
                <a:cubicBezTo>
                  <a:pt x="9182118" y="1028476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112169" y="1062778"/>
                  <a:pt x="9019227" y="1027247"/>
                  <a:pt x="9003462" y="1042406"/>
                </a:cubicBezTo>
                <a:lnTo>
                  <a:pt x="8968445" y="1052169"/>
                </a:lnTo>
                <a:lnTo>
                  <a:pt x="8886001" y="1067468"/>
                </a:lnTo>
                <a:cubicBezTo>
                  <a:pt x="8847384" y="1050046"/>
                  <a:pt x="8863283" y="1068286"/>
                  <a:pt x="8838610" y="1075091"/>
                </a:cubicBezTo>
                <a:cubicBezTo>
                  <a:pt x="8780942" y="1086991"/>
                  <a:pt x="8730608" y="1108943"/>
                  <a:pt x="8665605" y="1110791"/>
                </a:cubicBezTo>
                <a:cubicBezTo>
                  <a:pt x="8590906" y="1106676"/>
                  <a:pt x="8491424" y="1191452"/>
                  <a:pt x="8419755" y="1216260"/>
                </a:cubicBezTo>
                <a:cubicBezTo>
                  <a:pt x="8376553" y="1231214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194123" y="1257316"/>
                  <a:pt x="8141324" y="1289395"/>
                  <a:pt x="8074238" y="1301895"/>
                </a:cubicBezTo>
                <a:cubicBezTo>
                  <a:pt x="8012043" y="1315473"/>
                  <a:pt x="7936376" y="1347185"/>
                  <a:pt x="7902328" y="1345865"/>
                </a:cubicBezTo>
                <a:cubicBezTo>
                  <a:pt x="7876994" y="1370833"/>
                  <a:pt x="7861184" y="1361537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56449" y="1409729"/>
                  <a:pt x="7548172" y="1417460"/>
                </a:cubicBezTo>
                <a:cubicBezTo>
                  <a:pt x="7520370" y="1413173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183121" y="1595162"/>
                </a:lnTo>
                <a:lnTo>
                  <a:pt x="7164601" y="1606490"/>
                </a:lnTo>
                <a:cubicBezTo>
                  <a:pt x="7117444" y="1613299"/>
                  <a:pt x="6961715" y="1629624"/>
                  <a:pt x="6900177" y="1636016"/>
                </a:cubicBez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32342" y="1663214"/>
                  <a:pt x="6578001" y="1663494"/>
                  <a:pt x="6554894" y="1664428"/>
                </a:cubicBezTo>
                <a:lnTo>
                  <a:pt x="6516595" y="1667475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46928" y="1678425"/>
                  <a:pt x="6395710" y="1665896"/>
                  <a:pt x="6364035" y="1667683"/>
                </a:cubicBezTo>
                <a:lnTo>
                  <a:pt x="6243319" y="1695560"/>
                </a:lnTo>
                <a:cubicBezTo>
                  <a:pt x="6212879" y="1700946"/>
                  <a:pt x="6162673" y="1707632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53307" y="1815450"/>
                </a:lnTo>
                <a:cubicBezTo>
                  <a:pt x="5364785" y="1835567"/>
                  <a:pt x="5272117" y="1842051"/>
                  <a:pt x="5221533" y="1846950"/>
                </a:cubicBezTo>
                <a:lnTo>
                  <a:pt x="5149802" y="1844846"/>
                </a:lnTo>
                <a:cubicBezTo>
                  <a:pt x="5138262" y="1844584"/>
                  <a:pt x="5124907" y="1847312"/>
                  <a:pt x="5114927" y="1847827"/>
                </a:cubicBez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57791" y="1796774"/>
                  <a:pt x="4662147" y="1786932"/>
                  <a:pt x="4640313" y="1784307"/>
                </a:cubicBezTo>
                <a:cubicBezTo>
                  <a:pt x="4614551" y="1781631"/>
                  <a:pt x="4552839" y="1782829"/>
                  <a:pt x="4536503" y="1785334"/>
                </a:cubicBezTo>
                <a:lnTo>
                  <a:pt x="4513724" y="1791996"/>
                </a:lnTo>
                <a:lnTo>
                  <a:pt x="4459810" y="1797886"/>
                </a:lnTo>
                <a:lnTo>
                  <a:pt x="4379064" y="1817177"/>
                </a:lnTo>
                <a:cubicBezTo>
                  <a:pt x="4349703" y="1824677"/>
                  <a:pt x="4313198" y="1824834"/>
                  <a:pt x="4290981" y="1839677"/>
                </a:cubicBezTo>
                <a:cubicBezTo>
                  <a:pt x="4277508" y="1842452"/>
                  <a:pt x="4248116" y="1849332"/>
                  <a:pt x="4238372" y="1851480"/>
                </a:cubicBez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78518" y="1876434"/>
                  <a:pt x="3780102" y="1870848"/>
                  <a:pt x="3758105" y="1871856"/>
                </a:cubicBezTo>
                <a:cubicBezTo>
                  <a:pt x="3717288" y="1874853"/>
                  <a:pt x="3625982" y="1888026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120979" y="1944600"/>
                  <a:pt x="3052347" y="1932877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69596" y="1995339"/>
                  <a:pt x="2856789" y="1995778"/>
                  <a:pt x="2843662" y="1992498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476147" y="1998305"/>
                </a:lnTo>
                <a:cubicBezTo>
                  <a:pt x="2437134" y="2013637"/>
                  <a:pt x="2413847" y="1999542"/>
                  <a:pt x="2373568" y="2003219"/>
                </a:cubicBezTo>
                <a:cubicBezTo>
                  <a:pt x="2342080" y="2003293"/>
                  <a:pt x="2308969" y="1996768"/>
                  <a:pt x="2287219" y="1998750"/>
                </a:cubicBezTo>
                <a:cubicBezTo>
                  <a:pt x="2221974" y="2012601"/>
                  <a:pt x="2205627" y="2006345"/>
                  <a:pt x="2164831" y="2010143"/>
                </a:cubicBezTo>
                <a:cubicBezTo>
                  <a:pt x="2133996" y="2017246"/>
                  <a:pt x="2078492" y="2040373"/>
                  <a:pt x="2058061" y="2047942"/>
                </a:cubicBezTo>
                <a:lnTo>
                  <a:pt x="2042244" y="2055560"/>
                </a:lnTo>
                <a:cubicBezTo>
                  <a:pt x="2012576" y="2064443"/>
                  <a:pt x="1896351" y="2111357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390051" y="2245335"/>
                  <a:pt x="1383992" y="2237380"/>
                  <a:pt x="1370962" y="2237474"/>
                </a:cubicBezTo>
                <a:lnTo>
                  <a:pt x="1356367" y="2235089"/>
                </a:lnTo>
                <a:cubicBezTo>
                  <a:pt x="1341168" y="2233783"/>
                  <a:pt x="1306602" y="2233428"/>
                  <a:pt x="1279765" y="2229639"/>
                </a:cubicBez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57841" y="2217424"/>
                  <a:pt x="812914" y="2210095"/>
                </a:cubicBezTo>
                <a:cubicBezTo>
                  <a:pt x="762967" y="2180805"/>
                  <a:pt x="645932" y="2185851"/>
                  <a:pt x="597225" y="2180999"/>
                </a:cubicBezTo>
                <a:cubicBezTo>
                  <a:pt x="575890" y="2176791"/>
                  <a:pt x="534371" y="2181270"/>
                  <a:pt x="520671" y="2180980"/>
                </a:cubicBezTo>
                <a:cubicBezTo>
                  <a:pt x="455720" y="2175427"/>
                  <a:pt x="449447" y="2164849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23574" y="2138021"/>
                  <a:pt x="116931" y="2131360"/>
                  <a:pt x="77641" y="2126835"/>
                </a:cubicBezTo>
                <a:lnTo>
                  <a:pt x="37645" y="2115401"/>
                </a:ln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405D95-2138-40A6-A919-9C9EB54B5A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4626" y="217714"/>
            <a:ext cx="7424357" cy="6640286"/>
          </a:xfrm>
          <a:custGeom>
            <a:avLst/>
            <a:gdLst>
              <a:gd name="connsiteX0" fmla="*/ 6352331 w 6968018"/>
              <a:gd name="connsiteY0" fmla="*/ 0 h 6643444"/>
              <a:gd name="connsiteX1" fmla="*/ 6968018 w 6968018"/>
              <a:gd name="connsiteY1" fmla="*/ 6643444 h 6643444"/>
              <a:gd name="connsiteX2" fmla="*/ 561128 w 6968018"/>
              <a:gd name="connsiteY2" fmla="*/ 6643444 h 6643444"/>
              <a:gd name="connsiteX3" fmla="*/ 0 w 6968018"/>
              <a:gd name="connsiteY3" fmla="*/ 588709 h 664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8018" h="6643444">
                <a:moveTo>
                  <a:pt x="6352331" y="0"/>
                </a:moveTo>
                <a:lnTo>
                  <a:pt x="6968018" y="6643444"/>
                </a:lnTo>
                <a:lnTo>
                  <a:pt x="561128" y="6643444"/>
                </a:lnTo>
                <a:lnTo>
                  <a:pt x="0" y="588709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1D356AB-24A2-3725-0F4F-2F3255F1E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2602" r="15737"/>
          <a:stretch/>
        </p:blipFill>
        <p:spPr>
          <a:xfrm>
            <a:off x="356814" y="379444"/>
            <a:ext cx="7115470" cy="6490996"/>
          </a:xfrm>
          <a:custGeom>
            <a:avLst/>
            <a:gdLst/>
            <a:ahLst/>
            <a:cxnLst/>
            <a:rect l="l" t="t" r="r" b="b"/>
            <a:pathLst>
              <a:path w="6647705" h="6461436">
                <a:moveTo>
                  <a:pt x="6004504" y="217"/>
                </a:moveTo>
                <a:cubicBezTo>
                  <a:pt x="6024678" y="-1575"/>
                  <a:pt x="6042004" y="7929"/>
                  <a:pt x="6043316" y="21512"/>
                </a:cubicBezTo>
                <a:lnTo>
                  <a:pt x="6200652" y="1719217"/>
                </a:lnTo>
                <a:lnTo>
                  <a:pt x="6206825" y="1785827"/>
                </a:lnTo>
                <a:lnTo>
                  <a:pt x="6221227" y="1822016"/>
                </a:lnTo>
                <a:cubicBezTo>
                  <a:pt x="6213856" y="1837795"/>
                  <a:pt x="6231996" y="1847154"/>
                  <a:pt x="6237305" y="1858891"/>
                </a:cubicBezTo>
                <a:lnTo>
                  <a:pt x="6245339" y="2011010"/>
                </a:lnTo>
                <a:lnTo>
                  <a:pt x="6243065" y="2066060"/>
                </a:lnTo>
                <a:lnTo>
                  <a:pt x="6238739" y="2104210"/>
                </a:lnTo>
                <a:lnTo>
                  <a:pt x="6237021" y="2111648"/>
                </a:lnTo>
                <a:lnTo>
                  <a:pt x="6259718" y="2356556"/>
                </a:lnTo>
                <a:lnTo>
                  <a:pt x="6264060" y="2374375"/>
                </a:lnTo>
                <a:lnTo>
                  <a:pt x="6267041" y="2435573"/>
                </a:lnTo>
                <a:lnTo>
                  <a:pt x="6271496" y="2444087"/>
                </a:lnTo>
                <a:lnTo>
                  <a:pt x="6647705" y="6461436"/>
                </a:lnTo>
                <a:lnTo>
                  <a:pt x="545408" y="6461436"/>
                </a:lnTo>
                <a:lnTo>
                  <a:pt x="544170" y="6448085"/>
                </a:lnTo>
                <a:lnTo>
                  <a:pt x="533573" y="6434067"/>
                </a:lnTo>
                <a:lnTo>
                  <a:pt x="522439" y="6388375"/>
                </a:lnTo>
                <a:lnTo>
                  <a:pt x="518228" y="6357352"/>
                </a:lnTo>
                <a:lnTo>
                  <a:pt x="518072" y="6352810"/>
                </a:lnTo>
                <a:lnTo>
                  <a:pt x="523971" y="6314577"/>
                </a:lnTo>
                <a:cubicBezTo>
                  <a:pt x="522183" y="6313865"/>
                  <a:pt x="520483" y="6312841"/>
                  <a:pt x="518934" y="6311532"/>
                </a:cubicBezTo>
                <a:lnTo>
                  <a:pt x="513042" y="6300271"/>
                </a:lnTo>
                <a:lnTo>
                  <a:pt x="517740" y="6289716"/>
                </a:lnTo>
                <a:lnTo>
                  <a:pt x="523418" y="6241814"/>
                </a:lnTo>
                <a:lnTo>
                  <a:pt x="523922" y="6229603"/>
                </a:lnTo>
                <a:lnTo>
                  <a:pt x="67" y="577048"/>
                </a:lnTo>
                <a:cubicBezTo>
                  <a:pt x="-1138" y="563427"/>
                  <a:pt x="14205" y="550882"/>
                  <a:pt x="34408" y="548975"/>
                </a:cubicBezTo>
                <a:cubicBezTo>
                  <a:pt x="2024440" y="366055"/>
                  <a:pt x="4014473" y="183136"/>
                  <a:pt x="6004504" y="217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12C5BB-1BA9-5F6E-F7B6-B5665080E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257" y="709450"/>
            <a:ext cx="5542642" cy="1725632"/>
          </a:xfrm>
        </p:spPr>
        <p:txBody>
          <a:bodyPr anchor="ctr">
            <a:normAutofit/>
          </a:bodyPr>
          <a:lstStyle/>
          <a:p>
            <a:r>
              <a:rPr lang="en-US" dirty="0"/>
              <a:t>Jews in Holocaust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B0A1D8-0C79-E5EF-E542-76B9C2D0C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1021" y="2810013"/>
            <a:ext cx="3460880" cy="3531151"/>
          </a:xfrm>
        </p:spPr>
        <p:txBody>
          <a:bodyPr anchor="ctr">
            <a:normAutofit/>
          </a:bodyPr>
          <a:lstStyle/>
          <a:p>
            <a:r>
              <a:rPr lang="en" dirty="0"/>
              <a:t>Jews had to wear a David star in the public</a:t>
            </a:r>
            <a:endParaRPr lang="en-US" dirty="0"/>
          </a:p>
          <a:p>
            <a:r>
              <a:rPr lang="en" dirty="0"/>
              <a:t>They were been limited </a:t>
            </a:r>
          </a:p>
          <a:p>
            <a:r>
              <a:rPr lang="en" dirty="0"/>
              <a:t>On Crystal Night the persecution of Jews has begun</a:t>
            </a:r>
          </a:p>
          <a:p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63520027"/>
      </p:ext>
    </p:extLst>
  </p:cSld>
  <p:clrMapOvr>
    <a:masterClrMapping/>
  </p:clrMapOvr>
</p:sld>
</file>

<file path=ppt/theme/theme1.xml><?xml version="1.0" encoding="utf-8"?>
<a:theme xmlns:a="http://schemas.openxmlformats.org/drawingml/2006/main" name="AfterhoursVTI">
  <a:themeElements>
    <a:clrScheme name="Afterhours">
      <a:dk1>
        <a:sysClr val="windowText" lastClr="000000"/>
      </a:dk1>
      <a:lt1>
        <a:srgbClr val="FFFFFF"/>
      </a:lt1>
      <a:dk2>
        <a:srgbClr val="2D3122"/>
      </a:dk2>
      <a:lt2>
        <a:srgbClr val="F3F2EE"/>
      </a:lt2>
      <a:accent1>
        <a:srgbClr val="31AEC4"/>
      </a:accent1>
      <a:accent2>
        <a:srgbClr val="3163BD"/>
      </a:accent2>
      <a:accent3>
        <a:srgbClr val="5E854F"/>
      </a:accent3>
      <a:accent4>
        <a:srgbClr val="34B66C"/>
      </a:accent4>
      <a:accent5>
        <a:srgbClr val="CD2929"/>
      </a:accent5>
      <a:accent6>
        <a:srgbClr val="6946C8"/>
      </a:accent6>
      <a:hlink>
        <a:srgbClr val="0678EA"/>
      </a:hlink>
      <a:folHlink>
        <a:srgbClr val="B65887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755</Words>
  <Application>Microsoft Office PowerPoint</Application>
  <PresentationFormat>Široki zaslon</PresentationFormat>
  <Paragraphs>100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1" baseType="lpstr">
      <vt:lpstr>Arial</vt:lpstr>
      <vt:lpstr>Calibri Light</vt:lpstr>
      <vt:lpstr>Consolas</vt:lpstr>
      <vt:lpstr>Franklin Gothic Heavy</vt:lpstr>
      <vt:lpstr>AfterhoursVTI</vt:lpstr>
      <vt:lpstr>The Holocaust</vt:lpstr>
      <vt:lpstr>Holocaust</vt:lpstr>
      <vt:lpstr>Victims of the Holocaust</vt:lpstr>
      <vt:lpstr>Auschwitz</vt:lpstr>
      <vt:lpstr>Adolf Hitler</vt:lpstr>
      <vt:lpstr>Concentration camps</vt:lpstr>
      <vt:lpstr>Things that are found in camps </vt:lpstr>
      <vt:lpstr>Anne Frank </vt:lpstr>
      <vt:lpstr>Jews in Holocaust</vt:lpstr>
      <vt:lpstr>Cryistal Night</vt:lpstr>
      <vt:lpstr>The killing ways in camps</vt:lpstr>
      <vt:lpstr>Aftermath</vt:lpstr>
      <vt:lpstr>Photo Sources</vt:lpstr>
      <vt:lpstr>Photo Sources</vt:lpstr>
      <vt:lpstr>Photo Sources</vt:lpstr>
      <vt:lpstr>Text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</dc:title>
  <dc:creator>DANIJEL</dc:creator>
  <cp:lastModifiedBy>DANIJEL</cp:lastModifiedBy>
  <cp:revision>506</cp:revision>
  <dcterms:created xsi:type="dcterms:W3CDTF">2023-01-21T13:31:14Z</dcterms:created>
  <dcterms:modified xsi:type="dcterms:W3CDTF">2023-01-27T12:48:24Z</dcterms:modified>
</cp:coreProperties>
</file>