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9A822-2512-123F-9C63-8B360D02FD41}" v="1" dt="2023-01-26T21:05:46.548"/>
    <p1510:client id="{7BC8729F-0CB8-4E4C-862D-6049FFEE791F}" v="175" dt="2023-01-26T20:52:18.418"/>
    <p1510:client id="{862F9609-9490-860D-1140-7C91B84096B7}" v="88" dt="2023-01-26T20:58:56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9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2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5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7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5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64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3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27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18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3/1/2023</a:t>
            </a:fld>
            <a:endParaRPr lang="en-US" spc="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viantart.com/art/Tattoo-design-39416649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8060CD9-0F78-AC88-CC8D-449EB37A74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31" b="241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r>
              <a:rPr lang="en-US"/>
              <a:t>Glagoljica I tetovaže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tx1"/>
                </a:solidFill>
                <a:latin typeface="Georgia Pro"/>
                <a:ea typeface="+mn-lt"/>
                <a:cs typeface="+mn-lt"/>
              </a:rPr>
              <a:t>Nina Požgaj i Ana Štreitenberger, 3.f.</a:t>
            </a:r>
            <a:endParaRPr lang="en-US">
              <a:solidFill>
                <a:schemeClr val="tx1"/>
              </a:solidFill>
              <a:latin typeface="Georgia Pr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7CADC3-0917-F2D4-31A7-89FEEC59D6D9}"/>
              </a:ext>
            </a:extLst>
          </p:cNvPr>
          <p:cNvSpPr txBox="1"/>
          <p:nvPr/>
        </p:nvSpPr>
        <p:spPr>
          <a:xfrm>
            <a:off x="9634890" y="6657945"/>
            <a:ext cx="2557110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FB9C52-D876-47C4-B9DC-9A7EEEA20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7" y="0"/>
            <a:ext cx="753770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9BD0B-D236-58C0-DCB2-C6385D485DA6}"/>
              </a:ext>
            </a:extLst>
          </p:cNvPr>
          <p:cNvSpPr txBox="1"/>
          <p:nvPr/>
        </p:nvSpPr>
        <p:spPr>
          <a:xfrm>
            <a:off x="856073" y="2859852"/>
            <a:ext cx="30480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hr-HR" b="0" i="0" u="none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ea typeface="Trebuchet MS"/>
                <a:cs typeface="Trebuchet MS"/>
              </a:rPr>
              <a:t>Glagoljica je više od tisuću godina prisutna u našem društvu.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18F7451-5F5F-7B3A-5459-C1CB25CA5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081" y="510058"/>
            <a:ext cx="1939690" cy="2168996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00EB0881-8965-5B67-980B-8E86F9DD7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4073" y="2094936"/>
            <a:ext cx="1930165" cy="2176757"/>
          </a:xfrm>
          <a:prstGeom prst="rect">
            <a:avLst/>
          </a:prstGeom>
        </p:spPr>
      </p:pic>
      <p:pic>
        <p:nvPicPr>
          <p:cNvPr id="7" name="Picture 8" descr="A picture containing text, tattoo&#10;&#10;Description automatically generated">
            <a:extLst>
              <a:ext uri="{FF2B5EF4-FFF2-40B4-BE49-F238E27FC236}">
                <a16:creationId xmlns:a16="http://schemas.microsoft.com/office/drawing/2014/main" id="{0917B70B-DB40-364D-A4D4-64CA42DC9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844" y="4209927"/>
            <a:ext cx="2809052" cy="190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52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904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7F89CE-BF52-4AF5-8B0B-7E9693734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EDB63-477B-FDD6-7AE7-B35C9A8D1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72" y="2503010"/>
            <a:ext cx="4914662" cy="2568260"/>
          </a:xfrm>
        </p:spPr>
        <p:txBody>
          <a:bodyPr anchor="t">
            <a:normAutofit/>
          </a:bodyPr>
          <a:lstStyle/>
          <a:p>
            <a:pPr>
              <a:lnSpc>
                <a:spcPct val="91000"/>
              </a:lnSpc>
            </a:pP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Glagoljica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je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simbol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koji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je u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Hrvatskoj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na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tetovažama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već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dugo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prisutan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, a u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posljednje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vrijeme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želja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za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tetoviranjem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baš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glagoljaških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simbola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čak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 je u </a:t>
            </a:r>
            <a:r>
              <a:rPr lang="en-US" sz="2000" dirty="0" err="1">
                <a:solidFill>
                  <a:schemeClr val="bg1"/>
                </a:solidFill>
                <a:latin typeface="Trebuchet MS"/>
              </a:rPr>
              <a:t>porastu</a:t>
            </a:r>
            <a:r>
              <a:rPr lang="en-US" sz="2000" dirty="0">
                <a:solidFill>
                  <a:schemeClr val="bg1"/>
                </a:solidFill>
                <a:latin typeface="Trebuchet MS"/>
              </a:rPr>
              <a:t>.</a:t>
            </a:r>
          </a:p>
          <a:p>
            <a:pPr>
              <a:lnSpc>
                <a:spcPct val="91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1F10958-1148-5657-7100-B7E37E667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239" y="639233"/>
            <a:ext cx="1826185" cy="2547452"/>
          </a:xfrm>
          <a:prstGeom prst="rect">
            <a:avLst/>
          </a:prstGeom>
        </p:spPr>
      </p:pic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59B4EFA-A755-333D-80E4-C081069A7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5807" y="3671314"/>
            <a:ext cx="2567048" cy="254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21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946A7B52-428C-97BF-888D-5C740CF111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0" b="30964"/>
          <a:stretch/>
        </p:blipFill>
        <p:spPr>
          <a:xfrm>
            <a:off x="686760" y="771417"/>
            <a:ext cx="4059916" cy="2651750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D9C419BF-DB29-3AD5-A4C6-8403181FF7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937"/>
          <a:stretch/>
        </p:blipFill>
        <p:spPr>
          <a:xfrm>
            <a:off x="4105450" y="3668899"/>
            <a:ext cx="4059672" cy="2651750"/>
          </a:xfrm>
          <a:prstGeom prst="rect">
            <a:avLst/>
          </a:prstGeom>
        </p:spPr>
      </p:pic>
      <p:pic>
        <p:nvPicPr>
          <p:cNvPr id="5" name="Picture 5" descr="A tattoo on a person&amp;#39;s arm&#10;&#10;Description automatically generated">
            <a:extLst>
              <a:ext uri="{FF2B5EF4-FFF2-40B4-BE49-F238E27FC236}">
                <a16:creationId xmlns:a16="http://schemas.microsoft.com/office/drawing/2014/main" id="{0F7BB837-C5CA-693B-998E-6A2BE760B5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884" r="-3" b="-3"/>
          <a:stretch/>
        </p:blipFill>
        <p:spPr>
          <a:xfrm>
            <a:off x="7627376" y="771407"/>
            <a:ext cx="4062721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78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xtaposeVTI">
  <a:themeElements>
    <a:clrScheme name="AnalogousFromLightSeedLeftStep">
      <a:dk1>
        <a:srgbClr val="000000"/>
      </a:dk1>
      <a:lt1>
        <a:srgbClr val="FFFFFF"/>
      </a:lt1>
      <a:dk2>
        <a:srgbClr val="3F2923"/>
      </a:dk2>
      <a:lt2>
        <a:srgbClr val="E5E2E8"/>
      </a:lt2>
      <a:accent1>
        <a:srgbClr val="81AE4D"/>
      </a:accent1>
      <a:accent2>
        <a:srgbClr val="A2A63B"/>
      </a:accent2>
      <a:accent3>
        <a:srgbClr val="D19632"/>
      </a:accent3>
      <a:accent4>
        <a:srgbClr val="E67252"/>
      </a:accent4>
      <a:accent5>
        <a:srgbClr val="EB728A"/>
      </a:accent5>
      <a:accent6>
        <a:srgbClr val="E652AE"/>
      </a:accent6>
      <a:hlink>
        <a:srgbClr val="8969AE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Široki zaslon</PresentationFormat>
  <Paragraphs>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1" baseType="lpstr">
      <vt:lpstr>Arial</vt:lpstr>
      <vt:lpstr>Franklin Gothic Demi Cond</vt:lpstr>
      <vt:lpstr>Franklin Gothic Medium</vt:lpstr>
      <vt:lpstr>Georgia Pro</vt:lpstr>
      <vt:lpstr>Trebuchet MS</vt:lpstr>
      <vt:lpstr>Wingdings</vt:lpstr>
      <vt:lpstr>JuxtaposeVTI</vt:lpstr>
      <vt:lpstr>Glagoljica I tetovaže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Marija Pavić</cp:lastModifiedBy>
  <cp:revision>2</cp:revision>
  <dcterms:created xsi:type="dcterms:W3CDTF">2023-01-26T20:37:22Z</dcterms:created>
  <dcterms:modified xsi:type="dcterms:W3CDTF">2023-03-01T10:35:56Z</dcterms:modified>
</cp:coreProperties>
</file>