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C9394-1FFA-57F8-FDE8-570EFF9FECA8}" v="766" dt="2023-03-07T15:21:48.375"/>
    <p1510:client id="{6AB10836-3217-4AF2-8230-22890EFC5CAC}" v="40" dt="2023-03-07T20:18:16.875"/>
    <p1510:client id="{E3B31CAF-5EF9-434B-AD79-B03263B18502}" v="155" dt="2023-03-06T20:56:03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Brozinić" userId="S::iva.brozinic@skole.hr::c4c15b57-9362-4291-8073-1bbc2d5d5f96" providerId="AD" clId="Web-{E3B31CAF-5EF9-434B-AD79-B03263B18502}"/>
    <pc:docChg chg="addSld modSld">
      <pc:chgData name="Iva Brozinić" userId="S::iva.brozinic@skole.hr::c4c15b57-9362-4291-8073-1bbc2d5d5f96" providerId="AD" clId="Web-{E3B31CAF-5EF9-434B-AD79-B03263B18502}" dt="2023-03-06T20:56:02.173" v="152" actId="20577"/>
      <pc:docMkLst>
        <pc:docMk/>
      </pc:docMkLst>
      <pc:sldChg chg="addSp modSp mod setBg addAnim modAnim">
        <pc:chgData name="Iva Brozinić" userId="S::iva.brozinic@skole.hr::c4c15b57-9362-4291-8073-1bbc2d5d5f96" providerId="AD" clId="Web-{E3B31CAF-5EF9-434B-AD79-B03263B18502}" dt="2023-03-06T20:26:04.619" v="15" actId="20577"/>
        <pc:sldMkLst>
          <pc:docMk/>
          <pc:sldMk cId="414714023" sldId="256"/>
        </pc:sldMkLst>
        <pc:spChg chg="mod">
          <ac:chgData name="Iva Brozinić" userId="S::iva.brozinic@skole.hr::c4c15b57-9362-4291-8073-1bbc2d5d5f96" providerId="AD" clId="Web-{E3B31CAF-5EF9-434B-AD79-B03263B18502}" dt="2023-03-06T20:26:04.619" v="15" actId="20577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Iva Brozinić" userId="S::iva.brozinic@skole.hr::c4c15b57-9362-4291-8073-1bbc2d5d5f96" providerId="AD" clId="Web-{E3B31CAF-5EF9-434B-AD79-B03263B18502}" dt="2023-03-06T20:23:30.849" v="11" actId="1076"/>
          <ac:spMkLst>
            <pc:docMk/>
            <pc:sldMk cId="414714023" sldId="256"/>
            <ac:spMk id="3" creationId="{00000000-0000-0000-0000-000000000000}"/>
          </ac:spMkLst>
        </pc:spChg>
        <pc:spChg chg="add">
          <ac:chgData name="Iva Brozinić" userId="S::iva.brozinic@skole.hr::c4c15b57-9362-4291-8073-1bbc2d5d5f96" providerId="AD" clId="Web-{E3B31CAF-5EF9-434B-AD79-B03263B18502}" dt="2023-03-06T20:22:53.645" v="1"/>
          <ac:spMkLst>
            <pc:docMk/>
            <pc:sldMk cId="414714023" sldId="256"/>
            <ac:spMk id="9" creationId="{C1DD1A8A-57D5-4A81-AD04-532B043C5611}"/>
          </ac:spMkLst>
        </pc:spChg>
        <pc:spChg chg="add">
          <ac:chgData name="Iva Brozinić" userId="S::iva.brozinic@skole.hr::c4c15b57-9362-4291-8073-1bbc2d5d5f96" providerId="AD" clId="Web-{E3B31CAF-5EF9-434B-AD79-B03263B18502}" dt="2023-03-06T20:22:53.645" v="1"/>
          <ac:spMkLst>
            <pc:docMk/>
            <pc:sldMk cId="414714023" sldId="256"/>
            <ac:spMk id="11" creationId="{007891EC-4501-44ED-A8C8-B11B6DB767AB}"/>
          </ac:spMkLst>
        </pc:spChg>
        <pc:picChg chg="add mod ord">
          <ac:chgData name="Iva Brozinić" userId="S::iva.brozinic@skole.hr::c4c15b57-9362-4291-8073-1bbc2d5d5f96" providerId="AD" clId="Web-{E3B31CAF-5EF9-434B-AD79-B03263B18502}" dt="2023-03-06T20:22:53.645" v="1"/>
          <ac:picMkLst>
            <pc:docMk/>
            <pc:sldMk cId="414714023" sldId="256"/>
            <ac:picMk id="4" creationId="{38CD6D76-2EFC-7933-0A4B-83A67913A7B0}"/>
          </ac:picMkLst>
        </pc:picChg>
      </pc:sldChg>
      <pc:sldChg chg="addSp delSp modSp new">
        <pc:chgData name="Iva Brozinić" userId="S::iva.brozinic@skole.hr::c4c15b57-9362-4291-8073-1bbc2d5d5f96" providerId="AD" clId="Web-{E3B31CAF-5EF9-434B-AD79-B03263B18502}" dt="2023-03-06T20:55:20.734" v="147" actId="20577"/>
        <pc:sldMkLst>
          <pc:docMk/>
          <pc:sldMk cId="1195203492" sldId="257"/>
        </pc:sldMkLst>
        <pc:spChg chg="mod">
          <ac:chgData name="Iva Brozinić" userId="S::iva.brozinic@skole.hr::c4c15b57-9362-4291-8073-1bbc2d5d5f96" providerId="AD" clId="Web-{E3B31CAF-5EF9-434B-AD79-B03263B18502}" dt="2023-03-06T20:44:19.103" v="29" actId="20577"/>
          <ac:spMkLst>
            <pc:docMk/>
            <pc:sldMk cId="1195203492" sldId="257"/>
            <ac:spMk id="2" creationId="{45058403-8A61-1C61-CF4E-EB4AD4A30450}"/>
          </ac:spMkLst>
        </pc:spChg>
        <pc:spChg chg="mod">
          <ac:chgData name="Iva Brozinić" userId="S::iva.brozinic@skole.hr::c4c15b57-9362-4291-8073-1bbc2d5d5f96" providerId="AD" clId="Web-{E3B31CAF-5EF9-434B-AD79-B03263B18502}" dt="2023-03-06T20:55:20.734" v="147" actId="20577"/>
          <ac:spMkLst>
            <pc:docMk/>
            <pc:sldMk cId="1195203492" sldId="257"/>
            <ac:spMk id="3" creationId="{188D8201-4F14-80C5-FE40-E99B64275C3E}"/>
          </ac:spMkLst>
        </pc:spChg>
        <pc:spChg chg="add del mod">
          <ac:chgData name="Iva Brozinić" userId="S::iva.brozinic@skole.hr::c4c15b57-9362-4291-8073-1bbc2d5d5f96" providerId="AD" clId="Web-{E3B31CAF-5EF9-434B-AD79-B03263B18502}" dt="2023-03-06T20:45:37.746" v="37"/>
          <ac:spMkLst>
            <pc:docMk/>
            <pc:sldMk cId="1195203492" sldId="257"/>
            <ac:spMk id="4" creationId="{68BF648C-D71D-9F74-D431-05B5E33068FE}"/>
          </ac:spMkLst>
        </pc:spChg>
        <pc:spChg chg="add del">
          <ac:chgData name="Iva Brozinić" userId="S::iva.brozinic@skole.hr::c4c15b57-9362-4291-8073-1bbc2d5d5f96" providerId="AD" clId="Web-{E3B31CAF-5EF9-434B-AD79-B03263B18502}" dt="2023-03-06T20:45:41.418" v="39"/>
          <ac:spMkLst>
            <pc:docMk/>
            <pc:sldMk cId="1195203492" sldId="257"/>
            <ac:spMk id="5" creationId="{B4CC2C3E-5B89-357C-7622-C3B264D10847}"/>
          </ac:spMkLst>
        </pc:spChg>
        <pc:spChg chg="add del mod">
          <ac:chgData name="Iva Brozinić" userId="S::iva.brozinic@skole.hr::c4c15b57-9362-4291-8073-1bbc2d5d5f96" providerId="AD" clId="Web-{E3B31CAF-5EF9-434B-AD79-B03263B18502}" dt="2023-03-06T20:45:38.387" v="38"/>
          <ac:spMkLst>
            <pc:docMk/>
            <pc:sldMk cId="1195203492" sldId="257"/>
            <ac:spMk id="6" creationId="{7CB76D03-077F-0755-580E-C8C1197860E4}"/>
          </ac:spMkLst>
        </pc:spChg>
        <pc:spChg chg="add del">
          <ac:chgData name="Iva Brozinić" userId="S::iva.brozinic@skole.hr::c4c15b57-9362-4291-8073-1bbc2d5d5f96" providerId="AD" clId="Web-{E3B31CAF-5EF9-434B-AD79-B03263B18502}" dt="2023-03-06T20:45:23.152" v="34"/>
          <ac:spMkLst>
            <pc:docMk/>
            <pc:sldMk cId="1195203492" sldId="257"/>
            <ac:spMk id="7" creationId="{342F462B-9040-C0F1-AD82-DE76AB27E6BF}"/>
          </ac:spMkLst>
        </pc:spChg>
      </pc:sldChg>
      <pc:sldChg chg="modSp new">
        <pc:chgData name="Iva Brozinić" userId="S::iva.brozinic@skole.hr::c4c15b57-9362-4291-8073-1bbc2d5d5f96" providerId="AD" clId="Web-{E3B31CAF-5EF9-434B-AD79-B03263B18502}" dt="2023-03-06T20:56:02.173" v="152" actId="20577"/>
        <pc:sldMkLst>
          <pc:docMk/>
          <pc:sldMk cId="1337891793" sldId="258"/>
        </pc:sldMkLst>
        <pc:spChg chg="mod">
          <ac:chgData name="Iva Brozinić" userId="S::iva.brozinic@skole.hr::c4c15b57-9362-4291-8073-1bbc2d5d5f96" providerId="AD" clId="Web-{E3B31CAF-5EF9-434B-AD79-B03263B18502}" dt="2023-03-06T20:56:02.173" v="152" actId="20577"/>
          <ac:spMkLst>
            <pc:docMk/>
            <pc:sldMk cId="1337891793" sldId="258"/>
            <ac:spMk id="2" creationId="{E097A6C2-044E-1EEC-1E9C-E23C18AB94AB}"/>
          </ac:spMkLst>
        </pc:spChg>
      </pc:sldChg>
    </pc:docChg>
  </pc:docChgLst>
  <pc:docChgLst>
    <pc:chgData name="Tatjana Dujić" userId="S::tatjana.dujic@skole.hr::a5dfd490-2e64-4c17-ba3c-25ff8311513c" providerId="AD" clId="Web-{6AB10836-3217-4AF2-8230-22890EFC5CAC}"/>
    <pc:docChg chg="modSld">
      <pc:chgData name="Tatjana Dujić" userId="S::tatjana.dujic@skole.hr::a5dfd490-2e64-4c17-ba3c-25ff8311513c" providerId="AD" clId="Web-{6AB10836-3217-4AF2-8230-22890EFC5CAC}" dt="2023-03-07T20:18:16.875" v="37" actId="20577"/>
      <pc:docMkLst>
        <pc:docMk/>
      </pc:docMkLst>
      <pc:sldChg chg="modSp">
        <pc:chgData name="Tatjana Dujić" userId="S::tatjana.dujic@skole.hr::a5dfd490-2e64-4c17-ba3c-25ff8311513c" providerId="AD" clId="Web-{6AB10836-3217-4AF2-8230-22890EFC5CAC}" dt="2023-03-07T20:18:16.875" v="37" actId="20577"/>
        <pc:sldMkLst>
          <pc:docMk/>
          <pc:sldMk cId="414714023" sldId="256"/>
        </pc:sldMkLst>
        <pc:spChg chg="mod">
          <ac:chgData name="Tatjana Dujić" userId="S::tatjana.dujic@skole.hr::a5dfd490-2e64-4c17-ba3c-25ff8311513c" providerId="AD" clId="Web-{6AB10836-3217-4AF2-8230-22890EFC5CAC}" dt="2023-03-07T20:18:16.875" v="37" actId="20577"/>
          <ac:spMkLst>
            <pc:docMk/>
            <pc:sldMk cId="414714023" sldId="256"/>
            <ac:spMk id="3" creationId="{00000000-0000-0000-0000-000000000000}"/>
          </ac:spMkLst>
        </pc:spChg>
      </pc:sldChg>
      <pc:sldChg chg="modSp">
        <pc:chgData name="Tatjana Dujić" userId="S::tatjana.dujic@skole.hr::a5dfd490-2e64-4c17-ba3c-25ff8311513c" providerId="AD" clId="Web-{6AB10836-3217-4AF2-8230-22890EFC5CAC}" dt="2023-03-07T20:16:49.355" v="12" actId="20577"/>
        <pc:sldMkLst>
          <pc:docMk/>
          <pc:sldMk cId="1337891793" sldId="258"/>
        </pc:sldMkLst>
        <pc:spChg chg="mod">
          <ac:chgData name="Tatjana Dujić" userId="S::tatjana.dujic@skole.hr::a5dfd490-2e64-4c17-ba3c-25ff8311513c" providerId="AD" clId="Web-{6AB10836-3217-4AF2-8230-22890EFC5CAC}" dt="2023-03-07T20:16:49.355" v="12" actId="20577"/>
          <ac:spMkLst>
            <pc:docMk/>
            <pc:sldMk cId="1337891793" sldId="258"/>
            <ac:spMk id="3" creationId="{6D6BE5D2-818D-BFFB-9448-0C76BC2A3EFC}"/>
          </ac:spMkLst>
        </pc:spChg>
      </pc:sldChg>
      <pc:sldChg chg="modSp">
        <pc:chgData name="Tatjana Dujić" userId="S::tatjana.dujic@skole.hr::a5dfd490-2e64-4c17-ba3c-25ff8311513c" providerId="AD" clId="Web-{6AB10836-3217-4AF2-8230-22890EFC5CAC}" dt="2023-03-07T20:17:07.793" v="13" actId="20577"/>
        <pc:sldMkLst>
          <pc:docMk/>
          <pc:sldMk cId="1718877923" sldId="259"/>
        </pc:sldMkLst>
        <pc:spChg chg="mod">
          <ac:chgData name="Tatjana Dujić" userId="S::tatjana.dujic@skole.hr::a5dfd490-2e64-4c17-ba3c-25ff8311513c" providerId="AD" clId="Web-{6AB10836-3217-4AF2-8230-22890EFC5CAC}" dt="2023-03-07T20:17:07.793" v="13" actId="20577"/>
          <ac:spMkLst>
            <pc:docMk/>
            <pc:sldMk cId="1718877923" sldId="259"/>
            <ac:spMk id="3" creationId="{527D23EE-54F6-17C4-FA0C-89A72C529B16}"/>
          </ac:spMkLst>
        </pc:spChg>
      </pc:sldChg>
    </pc:docChg>
  </pc:docChgLst>
  <pc:docChgLst>
    <pc:chgData name="Iva Brozinić" userId="S::iva.brozinic@skole.hr::c4c15b57-9362-4291-8073-1bbc2d5d5f96" providerId="AD" clId="Web-{62AC9394-1FFA-57F8-FDE8-570EFF9FECA8}"/>
    <pc:docChg chg="addSld delSld modSld">
      <pc:chgData name="Iva Brozinić" userId="S::iva.brozinic@skole.hr::c4c15b57-9362-4291-8073-1bbc2d5d5f96" providerId="AD" clId="Web-{62AC9394-1FFA-57F8-FDE8-570EFF9FECA8}" dt="2023-03-07T15:21:48.375" v="774"/>
      <pc:docMkLst>
        <pc:docMk/>
      </pc:docMkLst>
      <pc:sldChg chg="modSp modTransition delAnim modAnim">
        <pc:chgData name="Iva Brozinić" userId="S::iva.brozinic@skole.hr::c4c15b57-9362-4291-8073-1bbc2d5d5f96" providerId="AD" clId="Web-{62AC9394-1FFA-57F8-FDE8-570EFF9FECA8}" dt="2023-03-07T15:21:39.781" v="769"/>
        <pc:sldMkLst>
          <pc:docMk/>
          <pc:sldMk cId="414714023" sldId="256"/>
        </pc:sldMkLst>
        <pc:spChg chg="mod">
          <ac:chgData name="Iva Brozinić" userId="S::iva.brozinic@skole.hr::c4c15b57-9362-4291-8073-1bbc2d5d5f96" providerId="AD" clId="Web-{62AC9394-1FFA-57F8-FDE8-570EFF9FECA8}" dt="2023-03-07T15:18:46.386" v="760" actId="20577"/>
          <ac:spMkLst>
            <pc:docMk/>
            <pc:sldMk cId="414714023" sldId="256"/>
            <ac:spMk id="3" creationId="{00000000-0000-0000-0000-000000000000}"/>
          </ac:spMkLst>
        </pc:spChg>
      </pc:sldChg>
      <pc:sldChg chg="addSp delSp modSp mod modTransition setBg">
        <pc:chgData name="Iva Brozinić" userId="S::iva.brozinic@skole.hr::c4c15b57-9362-4291-8073-1bbc2d5d5f96" providerId="AD" clId="Web-{62AC9394-1FFA-57F8-FDE8-570EFF9FECA8}" dt="2023-03-07T15:21:41.391" v="770"/>
        <pc:sldMkLst>
          <pc:docMk/>
          <pc:sldMk cId="1195203492" sldId="257"/>
        </pc:sldMkLst>
        <pc:spChg chg="mod">
          <ac:chgData name="Iva Brozinić" userId="S::iva.brozinic@skole.hr::c4c15b57-9362-4291-8073-1bbc2d5d5f96" providerId="AD" clId="Web-{62AC9394-1FFA-57F8-FDE8-570EFF9FECA8}" dt="2023-03-07T14:42:26.513" v="364"/>
          <ac:spMkLst>
            <pc:docMk/>
            <pc:sldMk cId="1195203492" sldId="257"/>
            <ac:spMk id="2" creationId="{45058403-8A61-1C61-CF4E-EB4AD4A30450}"/>
          </ac:spMkLst>
        </pc:spChg>
        <pc:spChg chg="mod ord">
          <ac:chgData name="Iva Brozinić" userId="S::iva.brozinic@skole.hr::c4c15b57-9362-4291-8073-1bbc2d5d5f96" providerId="AD" clId="Web-{62AC9394-1FFA-57F8-FDE8-570EFF9FECA8}" dt="2023-03-07T14:42:26.513" v="364"/>
          <ac:spMkLst>
            <pc:docMk/>
            <pc:sldMk cId="1195203492" sldId="257"/>
            <ac:spMk id="3" creationId="{188D8201-4F14-80C5-FE40-E99B64275C3E}"/>
          </ac:spMkLst>
        </pc:spChg>
        <pc:spChg chg="add del">
          <ac:chgData name="Iva Brozinić" userId="S::iva.brozinic@skole.hr::c4c15b57-9362-4291-8073-1bbc2d5d5f96" providerId="AD" clId="Web-{62AC9394-1FFA-57F8-FDE8-570EFF9FECA8}" dt="2023-03-07T14:26:43.706" v="224"/>
          <ac:spMkLst>
            <pc:docMk/>
            <pc:sldMk cId="1195203492" sldId="257"/>
            <ac:spMk id="9" creationId="{79BB35BC-D5C2-4C8B-A22A-A71E6191913B}"/>
          </ac:spMkLst>
        </pc:spChg>
        <pc:spChg chg="add del">
          <ac:chgData name="Iva Brozinić" userId="S::iva.brozinic@skole.hr::c4c15b57-9362-4291-8073-1bbc2d5d5f96" providerId="AD" clId="Web-{62AC9394-1FFA-57F8-FDE8-570EFF9FECA8}" dt="2023-03-07T14:42:26.513" v="364"/>
          <ac:spMkLst>
            <pc:docMk/>
            <pc:sldMk cId="1195203492" sldId="257"/>
            <ac:spMk id="14" creationId="{79BB35BC-D5C2-4C8B-A22A-A71E6191913B}"/>
          </ac:spMkLst>
        </pc:spChg>
        <pc:spChg chg="add">
          <ac:chgData name="Iva Brozinić" userId="S::iva.brozinic@skole.hr::c4c15b57-9362-4291-8073-1bbc2d5d5f96" providerId="AD" clId="Web-{62AC9394-1FFA-57F8-FDE8-570EFF9FECA8}" dt="2023-03-07T14:42:26.513" v="364"/>
          <ac:spMkLst>
            <pc:docMk/>
            <pc:sldMk cId="1195203492" sldId="257"/>
            <ac:spMk id="19" creationId="{8108D317-7CBD-4897-BD1F-959436D2A3BE}"/>
          </ac:spMkLst>
        </pc:spChg>
        <pc:spChg chg="add">
          <ac:chgData name="Iva Brozinić" userId="S::iva.brozinic@skole.hr::c4c15b57-9362-4291-8073-1bbc2d5d5f96" providerId="AD" clId="Web-{62AC9394-1FFA-57F8-FDE8-570EFF9FECA8}" dt="2023-03-07T14:42:26.513" v="364"/>
          <ac:spMkLst>
            <pc:docMk/>
            <pc:sldMk cId="1195203492" sldId="257"/>
            <ac:spMk id="21" creationId="{D6297641-8B9F-4767-9606-8A11313227BF}"/>
          </ac:spMkLst>
        </pc:spChg>
        <pc:spChg chg="add">
          <ac:chgData name="Iva Brozinić" userId="S::iva.brozinic@skole.hr::c4c15b57-9362-4291-8073-1bbc2d5d5f96" providerId="AD" clId="Web-{62AC9394-1FFA-57F8-FDE8-570EFF9FECA8}" dt="2023-03-07T14:42:26.513" v="364"/>
          <ac:spMkLst>
            <pc:docMk/>
            <pc:sldMk cId="1195203492" sldId="257"/>
            <ac:spMk id="23" creationId="{D8F3CA65-EA00-46B4-9616-39E6853F7BED}"/>
          </ac:spMkLst>
        </pc:spChg>
        <pc:picChg chg="add del mod">
          <ac:chgData name="Iva Brozinić" userId="S::iva.brozinic@skole.hr::c4c15b57-9362-4291-8073-1bbc2d5d5f96" providerId="AD" clId="Web-{62AC9394-1FFA-57F8-FDE8-570EFF9FECA8}" dt="2023-03-07T14:26:35.721" v="222"/>
          <ac:picMkLst>
            <pc:docMk/>
            <pc:sldMk cId="1195203492" sldId="257"/>
            <ac:picMk id="4" creationId="{3F323DB6-8D02-5480-F7CD-1AD38F35B2B5}"/>
          </ac:picMkLst>
        </pc:picChg>
        <pc:picChg chg="add mod">
          <ac:chgData name="Iva Brozinić" userId="S::iva.brozinic@skole.hr::c4c15b57-9362-4291-8073-1bbc2d5d5f96" providerId="AD" clId="Web-{62AC9394-1FFA-57F8-FDE8-570EFF9FECA8}" dt="2023-03-07T14:42:26.513" v="364"/>
          <ac:picMkLst>
            <pc:docMk/>
            <pc:sldMk cId="1195203492" sldId="257"/>
            <ac:picMk id="5" creationId="{0E37089E-6A5D-DED4-DFE2-C78CA14B3C3B}"/>
          </ac:picMkLst>
        </pc:picChg>
      </pc:sldChg>
      <pc:sldChg chg="addSp delSp modSp mod modTransition setBg">
        <pc:chgData name="Iva Brozinić" userId="S::iva.brozinic@skole.hr::c4c15b57-9362-4291-8073-1bbc2d5d5f96" providerId="AD" clId="Web-{62AC9394-1FFA-57F8-FDE8-570EFF9FECA8}" dt="2023-03-07T15:21:43.469" v="771"/>
        <pc:sldMkLst>
          <pc:docMk/>
          <pc:sldMk cId="1337891793" sldId="258"/>
        </pc:sldMkLst>
        <pc:spChg chg="mod ord">
          <ac:chgData name="Iva Brozinić" userId="S::iva.brozinic@skole.hr::c4c15b57-9362-4291-8073-1bbc2d5d5f96" providerId="AD" clId="Web-{62AC9394-1FFA-57F8-FDE8-570EFF9FECA8}" dt="2023-03-07T14:42:13.732" v="363"/>
          <ac:spMkLst>
            <pc:docMk/>
            <pc:sldMk cId="1337891793" sldId="258"/>
            <ac:spMk id="2" creationId="{E097A6C2-044E-1EEC-1E9C-E23C18AB94AB}"/>
          </ac:spMkLst>
        </pc:spChg>
        <pc:spChg chg="mod ord">
          <ac:chgData name="Iva Brozinić" userId="S::iva.brozinic@skole.hr::c4c15b57-9362-4291-8073-1bbc2d5d5f96" providerId="AD" clId="Web-{62AC9394-1FFA-57F8-FDE8-570EFF9FECA8}" dt="2023-03-07T15:21:34.094" v="768" actId="20577"/>
          <ac:spMkLst>
            <pc:docMk/>
            <pc:sldMk cId="1337891793" sldId="258"/>
            <ac:spMk id="3" creationId="{6D6BE5D2-818D-BFFB-9448-0C76BC2A3EFC}"/>
          </ac:spMkLst>
        </pc:spChg>
        <pc:spChg chg="add del">
          <ac:chgData name="Iva Brozinić" userId="S::iva.brozinic@skole.hr::c4c15b57-9362-4291-8073-1bbc2d5d5f96" providerId="AD" clId="Web-{62AC9394-1FFA-57F8-FDE8-570EFF9FECA8}" dt="2023-03-07T14:40:24.400" v="349"/>
          <ac:spMkLst>
            <pc:docMk/>
            <pc:sldMk cId="1337891793" sldId="258"/>
            <ac:spMk id="10" creationId="{2172A0AC-3DCE-4672-BCAF-28FEF91F6020}"/>
          </ac:spMkLst>
        </pc:spChg>
        <pc:spChg chg="add del">
          <ac:chgData name="Iva Brozinić" userId="S::iva.brozinic@skole.hr::c4c15b57-9362-4291-8073-1bbc2d5d5f96" providerId="AD" clId="Web-{62AC9394-1FFA-57F8-FDE8-570EFF9FECA8}" dt="2023-03-07T14:40:24.400" v="349"/>
          <ac:spMkLst>
            <pc:docMk/>
            <pc:sldMk cId="1337891793" sldId="258"/>
            <ac:spMk id="12" creationId="{AE6F1C77-EDC9-4C5F-8C1C-62DD46BDA3C3}"/>
          </ac:spMkLst>
        </pc:spChg>
        <pc:spChg chg="add del">
          <ac:chgData name="Iva Brozinić" userId="S::iva.brozinic@skole.hr::c4c15b57-9362-4291-8073-1bbc2d5d5f96" providerId="AD" clId="Web-{62AC9394-1FFA-57F8-FDE8-570EFF9FECA8}" dt="2023-03-07T14:41:45.387" v="352"/>
          <ac:spMkLst>
            <pc:docMk/>
            <pc:sldMk cId="1337891793" sldId="258"/>
            <ac:spMk id="17" creationId="{99F1FFA9-D672-408C-9220-ADEEC6ABDD09}"/>
          </ac:spMkLst>
        </pc:spChg>
        <pc:spChg chg="add del">
          <ac:chgData name="Iva Brozinić" userId="S::iva.brozinic@skole.hr::c4c15b57-9362-4291-8073-1bbc2d5d5f96" providerId="AD" clId="Web-{62AC9394-1FFA-57F8-FDE8-570EFF9FECA8}" dt="2023-03-07T14:42:04.200" v="359"/>
          <ac:spMkLst>
            <pc:docMk/>
            <pc:sldMk cId="1337891793" sldId="258"/>
            <ac:spMk id="22" creationId="{99F1FFA9-D672-408C-9220-ADEEC6ABDD09}"/>
          </ac:spMkLst>
        </pc:spChg>
        <pc:spChg chg="add del">
          <ac:chgData name="Iva Brozinić" userId="S::iva.brozinic@skole.hr::c4c15b57-9362-4291-8073-1bbc2d5d5f96" providerId="AD" clId="Web-{62AC9394-1FFA-57F8-FDE8-570EFF9FECA8}" dt="2023-03-07T14:42:13.732" v="363"/>
          <ac:spMkLst>
            <pc:docMk/>
            <pc:sldMk cId="1337891793" sldId="258"/>
            <ac:spMk id="27" creationId="{129F4FEF-3F4E-4042-8E6D-C24E201FB31A}"/>
          </ac:spMkLst>
        </pc:spChg>
        <pc:spChg chg="add">
          <ac:chgData name="Iva Brozinić" userId="S::iva.brozinic@skole.hr::c4c15b57-9362-4291-8073-1bbc2d5d5f96" providerId="AD" clId="Web-{62AC9394-1FFA-57F8-FDE8-570EFF9FECA8}" dt="2023-03-07T14:42:13.732" v="363"/>
          <ac:spMkLst>
            <pc:docMk/>
            <pc:sldMk cId="1337891793" sldId="258"/>
            <ac:spMk id="32" creationId="{63F5877B-98C7-49DD-83AB-0F6F57CB6543}"/>
          </ac:spMkLst>
        </pc:spChg>
        <pc:spChg chg="add">
          <ac:chgData name="Iva Brozinić" userId="S::iva.brozinic@skole.hr::c4c15b57-9362-4291-8073-1bbc2d5d5f96" providerId="AD" clId="Web-{62AC9394-1FFA-57F8-FDE8-570EFF9FECA8}" dt="2023-03-07T14:42:13.732" v="363"/>
          <ac:spMkLst>
            <pc:docMk/>
            <pc:sldMk cId="1337891793" sldId="258"/>
            <ac:spMk id="34" creationId="{4EA91930-66BC-4C41-B4F5-C31EB216F64B}"/>
          </ac:spMkLst>
        </pc:spChg>
        <pc:spChg chg="add">
          <ac:chgData name="Iva Brozinić" userId="S::iva.brozinic@skole.hr::c4c15b57-9362-4291-8073-1bbc2d5d5f96" providerId="AD" clId="Web-{62AC9394-1FFA-57F8-FDE8-570EFF9FECA8}" dt="2023-03-07T14:42:13.732" v="363"/>
          <ac:spMkLst>
            <pc:docMk/>
            <pc:sldMk cId="1337891793" sldId="258"/>
            <ac:spMk id="36" creationId="{6313CF8F-B436-401E-9575-DE0F8E8B5B17}"/>
          </ac:spMkLst>
        </pc:spChg>
        <pc:spChg chg="add">
          <ac:chgData name="Iva Brozinić" userId="S::iva.brozinic@skole.hr::c4c15b57-9362-4291-8073-1bbc2d5d5f96" providerId="AD" clId="Web-{62AC9394-1FFA-57F8-FDE8-570EFF9FECA8}" dt="2023-03-07T14:42:13.732" v="363"/>
          <ac:spMkLst>
            <pc:docMk/>
            <pc:sldMk cId="1337891793" sldId="258"/>
            <ac:spMk id="38" creationId="{2A38CFE9-C30A-4551-ACCB-D5808FBC39CD}"/>
          </ac:spMkLst>
        </pc:spChg>
        <pc:spChg chg="add">
          <ac:chgData name="Iva Brozinić" userId="S::iva.brozinic@skole.hr::c4c15b57-9362-4291-8073-1bbc2d5d5f96" providerId="AD" clId="Web-{62AC9394-1FFA-57F8-FDE8-570EFF9FECA8}" dt="2023-03-07T14:42:13.732" v="363"/>
          <ac:spMkLst>
            <pc:docMk/>
            <pc:sldMk cId="1337891793" sldId="258"/>
            <ac:spMk id="40" creationId="{67EF550F-47CE-4FB2-9DAC-12AD835C833D}"/>
          </ac:spMkLst>
        </pc:spChg>
        <pc:picChg chg="add del mod">
          <ac:chgData name="Iva Brozinić" userId="S::iva.brozinic@skole.hr::c4c15b57-9362-4291-8073-1bbc2d5d5f96" providerId="AD" clId="Web-{62AC9394-1FFA-57F8-FDE8-570EFF9FECA8}" dt="2023-03-07T14:41:37.918" v="350"/>
          <ac:picMkLst>
            <pc:docMk/>
            <pc:sldMk cId="1337891793" sldId="258"/>
            <ac:picMk id="4" creationId="{1095C74F-5BEA-9AEE-9453-C67B77537986}"/>
          </ac:picMkLst>
        </pc:picChg>
        <pc:picChg chg="add mod ord">
          <ac:chgData name="Iva Brozinić" userId="S::iva.brozinic@skole.hr::c4c15b57-9362-4291-8073-1bbc2d5d5f96" providerId="AD" clId="Web-{62AC9394-1FFA-57F8-FDE8-570EFF9FECA8}" dt="2023-03-07T14:42:13.732" v="363"/>
          <ac:picMkLst>
            <pc:docMk/>
            <pc:sldMk cId="1337891793" sldId="258"/>
            <ac:picMk id="5" creationId="{7A10ACF6-FB89-470E-BC96-AB79096C5DD5}"/>
          </ac:picMkLst>
        </pc:picChg>
        <pc:picChg chg="add mod">
          <ac:chgData name="Iva Brozinić" userId="S::iva.brozinic@skole.hr::c4c15b57-9362-4291-8073-1bbc2d5d5f96" providerId="AD" clId="Web-{62AC9394-1FFA-57F8-FDE8-570EFF9FECA8}" dt="2023-03-07T14:42:13.732" v="363"/>
          <ac:picMkLst>
            <pc:docMk/>
            <pc:sldMk cId="1337891793" sldId="258"/>
            <ac:picMk id="6" creationId="{665AD018-7517-D527-F066-6C935BB06CF1}"/>
          </ac:picMkLst>
        </pc:picChg>
      </pc:sldChg>
      <pc:sldChg chg="addSp modSp new mod modTransition setBg">
        <pc:chgData name="Iva Brozinić" userId="S::iva.brozinic@skole.hr::c4c15b57-9362-4291-8073-1bbc2d5d5f96" providerId="AD" clId="Web-{62AC9394-1FFA-57F8-FDE8-570EFF9FECA8}" dt="2023-03-07T15:21:45.031" v="772"/>
        <pc:sldMkLst>
          <pc:docMk/>
          <pc:sldMk cId="1718877923" sldId="259"/>
        </pc:sldMkLst>
        <pc:spChg chg="mod">
          <ac:chgData name="Iva Brozinić" userId="S::iva.brozinic@skole.hr::c4c15b57-9362-4291-8073-1bbc2d5d5f96" providerId="AD" clId="Web-{62AC9394-1FFA-57F8-FDE8-570EFF9FECA8}" dt="2023-03-07T14:57:17.460" v="588"/>
          <ac:spMkLst>
            <pc:docMk/>
            <pc:sldMk cId="1718877923" sldId="259"/>
            <ac:spMk id="2" creationId="{98599497-5132-8067-BDF6-7F30E3582C4B}"/>
          </ac:spMkLst>
        </pc:spChg>
        <pc:spChg chg="mod">
          <ac:chgData name="Iva Brozinić" userId="S::iva.brozinic@skole.hr::c4c15b57-9362-4291-8073-1bbc2d5d5f96" providerId="AD" clId="Web-{62AC9394-1FFA-57F8-FDE8-570EFF9FECA8}" dt="2023-03-07T14:57:17.460" v="588"/>
          <ac:spMkLst>
            <pc:docMk/>
            <pc:sldMk cId="1718877923" sldId="259"/>
            <ac:spMk id="3" creationId="{527D23EE-54F6-17C4-FA0C-89A72C529B16}"/>
          </ac:spMkLst>
        </pc:spChg>
        <pc:picChg chg="add mod">
          <ac:chgData name="Iva Brozinić" userId="S::iva.brozinic@skole.hr::c4c15b57-9362-4291-8073-1bbc2d5d5f96" providerId="AD" clId="Web-{62AC9394-1FFA-57F8-FDE8-570EFF9FECA8}" dt="2023-03-07T14:57:17.460" v="588"/>
          <ac:picMkLst>
            <pc:docMk/>
            <pc:sldMk cId="1718877923" sldId="259"/>
            <ac:picMk id="4" creationId="{FFB8D7CB-44AE-5BE7-CF3E-00ED5A6078CF}"/>
          </ac:picMkLst>
        </pc:picChg>
      </pc:sldChg>
      <pc:sldChg chg="modSp new del">
        <pc:chgData name="Iva Brozinić" userId="S::iva.brozinic@skole.hr::c4c15b57-9362-4291-8073-1bbc2d5d5f96" providerId="AD" clId="Web-{62AC9394-1FFA-57F8-FDE8-570EFF9FECA8}" dt="2023-03-07T14:48:04.210" v="437"/>
        <pc:sldMkLst>
          <pc:docMk/>
          <pc:sldMk cId="3646171988" sldId="259"/>
        </pc:sldMkLst>
        <pc:spChg chg="mod">
          <ac:chgData name="Iva Brozinić" userId="S::iva.brozinic@skole.hr::c4c15b57-9362-4291-8073-1bbc2d5d5f96" providerId="AD" clId="Web-{62AC9394-1FFA-57F8-FDE8-570EFF9FECA8}" dt="2023-03-07T14:46:38.958" v="419" actId="20577"/>
          <ac:spMkLst>
            <pc:docMk/>
            <pc:sldMk cId="3646171988" sldId="259"/>
            <ac:spMk id="2" creationId="{290F70D3-60CF-EF5F-445A-9195B0953185}"/>
          </ac:spMkLst>
        </pc:spChg>
        <pc:spChg chg="mod">
          <ac:chgData name="Iva Brozinić" userId="S::iva.brozinic@skole.hr::c4c15b57-9362-4291-8073-1bbc2d5d5f96" providerId="AD" clId="Web-{62AC9394-1FFA-57F8-FDE8-570EFF9FECA8}" dt="2023-03-07T14:47:59.226" v="436" actId="20577"/>
          <ac:spMkLst>
            <pc:docMk/>
            <pc:sldMk cId="3646171988" sldId="259"/>
            <ac:spMk id="3" creationId="{71BA880F-667D-4165-1562-E21B8A6A4011}"/>
          </ac:spMkLst>
        </pc:spChg>
      </pc:sldChg>
      <pc:sldChg chg="addSp delSp modSp new mod modTransition setBg">
        <pc:chgData name="Iva Brozinić" userId="S::iva.brozinic@skole.hr::c4c15b57-9362-4291-8073-1bbc2d5d5f96" providerId="AD" clId="Web-{62AC9394-1FFA-57F8-FDE8-570EFF9FECA8}" dt="2023-03-07T15:21:46.703" v="773"/>
        <pc:sldMkLst>
          <pc:docMk/>
          <pc:sldMk cId="4227013440" sldId="260"/>
        </pc:sldMkLst>
        <pc:spChg chg="mod">
          <ac:chgData name="Iva Brozinić" userId="S::iva.brozinic@skole.hr::c4c15b57-9362-4291-8073-1bbc2d5d5f96" providerId="AD" clId="Web-{62AC9394-1FFA-57F8-FDE8-570EFF9FECA8}" dt="2023-03-07T15:12:23.813" v="703"/>
          <ac:spMkLst>
            <pc:docMk/>
            <pc:sldMk cId="4227013440" sldId="260"/>
            <ac:spMk id="2" creationId="{4295C202-775B-0F8F-84A5-C063BFA4C553}"/>
          </ac:spMkLst>
        </pc:spChg>
        <pc:spChg chg="mod ord">
          <ac:chgData name="Iva Brozinić" userId="S::iva.brozinic@skole.hr::c4c15b57-9362-4291-8073-1bbc2d5d5f96" providerId="AD" clId="Web-{62AC9394-1FFA-57F8-FDE8-570EFF9FECA8}" dt="2023-03-07T15:12:23.813" v="703"/>
          <ac:spMkLst>
            <pc:docMk/>
            <pc:sldMk cId="4227013440" sldId="260"/>
            <ac:spMk id="3" creationId="{46CC2067-AE45-F07E-A6C7-CDA1964AC478}"/>
          </ac:spMkLst>
        </pc:spChg>
        <pc:spChg chg="add del">
          <ac:chgData name="Iva Brozinić" userId="S::iva.brozinic@skole.hr::c4c15b57-9362-4291-8073-1bbc2d5d5f96" providerId="AD" clId="Web-{62AC9394-1FFA-57F8-FDE8-570EFF9FECA8}" dt="2023-03-07T15:12:08.844" v="700"/>
          <ac:spMkLst>
            <pc:docMk/>
            <pc:sldMk cId="4227013440" sldId="260"/>
            <ac:spMk id="14" creationId="{33E5684F-9524-414B-ADBE-BAE7E0D73098}"/>
          </ac:spMkLst>
        </pc:spChg>
        <pc:spChg chg="add del">
          <ac:chgData name="Iva Brozinić" userId="S::iva.brozinic@skole.hr::c4c15b57-9362-4291-8073-1bbc2d5d5f96" providerId="AD" clId="Web-{62AC9394-1FFA-57F8-FDE8-570EFF9FECA8}" dt="2023-03-07T15:12:23.813" v="702"/>
          <ac:spMkLst>
            <pc:docMk/>
            <pc:sldMk cId="4227013440" sldId="260"/>
            <ac:spMk id="16" creationId="{382E0DD2-11DF-4411-A6ED-1182F5176965}"/>
          </ac:spMkLst>
        </pc:spChg>
        <pc:spChg chg="add">
          <ac:chgData name="Iva Brozinić" userId="S::iva.brozinic@skole.hr::c4c15b57-9362-4291-8073-1bbc2d5d5f96" providerId="AD" clId="Web-{62AC9394-1FFA-57F8-FDE8-570EFF9FECA8}" dt="2023-03-07T15:12:23.813" v="703"/>
          <ac:spMkLst>
            <pc:docMk/>
            <pc:sldMk cId="4227013440" sldId="260"/>
            <ac:spMk id="18" creationId="{33E5684F-9524-414B-ADBE-BAE7E0D73098}"/>
          </ac:spMkLst>
        </pc:spChg>
        <pc:picChg chg="add mod ord">
          <ac:chgData name="Iva Brozinić" userId="S::iva.brozinic@skole.hr::c4c15b57-9362-4291-8073-1bbc2d5d5f96" providerId="AD" clId="Web-{62AC9394-1FFA-57F8-FDE8-570EFF9FECA8}" dt="2023-03-07T15:12:23.813" v="703"/>
          <ac:picMkLst>
            <pc:docMk/>
            <pc:sldMk cId="4227013440" sldId="260"/>
            <ac:picMk id="4" creationId="{D88662AC-7E09-3C5F-63A8-9518CB76360E}"/>
          </ac:picMkLst>
        </pc:picChg>
        <pc:picChg chg="add mod ord">
          <ac:chgData name="Iva Brozinić" userId="S::iva.brozinic@skole.hr::c4c15b57-9362-4291-8073-1bbc2d5d5f96" providerId="AD" clId="Web-{62AC9394-1FFA-57F8-FDE8-570EFF9FECA8}" dt="2023-03-07T15:12:23.813" v="703"/>
          <ac:picMkLst>
            <pc:docMk/>
            <pc:sldMk cId="4227013440" sldId="260"/>
            <ac:picMk id="5" creationId="{9F09D0E4-587D-3F4B-7543-42789C30E6CB}"/>
          </ac:picMkLst>
        </pc:picChg>
        <pc:picChg chg="add mod ord">
          <ac:chgData name="Iva Brozinić" userId="S::iva.brozinic@skole.hr::c4c15b57-9362-4291-8073-1bbc2d5d5f96" providerId="AD" clId="Web-{62AC9394-1FFA-57F8-FDE8-570EFF9FECA8}" dt="2023-03-07T15:12:23.813" v="703"/>
          <ac:picMkLst>
            <pc:docMk/>
            <pc:sldMk cId="4227013440" sldId="260"/>
            <ac:picMk id="6" creationId="{E3067D8F-7273-D6B2-7BC3-33112F9BD00C}"/>
          </ac:picMkLst>
        </pc:picChg>
        <pc:picChg chg="add mod ord">
          <ac:chgData name="Iva Brozinić" userId="S::iva.brozinic@skole.hr::c4c15b57-9362-4291-8073-1bbc2d5d5f96" providerId="AD" clId="Web-{62AC9394-1FFA-57F8-FDE8-570EFF9FECA8}" dt="2023-03-07T15:12:23.813" v="703"/>
          <ac:picMkLst>
            <pc:docMk/>
            <pc:sldMk cId="4227013440" sldId="260"/>
            <ac:picMk id="7" creationId="{3AF205E1-73B5-00EA-9B2A-A762478EC2CF}"/>
          </ac:picMkLst>
        </pc:picChg>
        <pc:picChg chg="add mod">
          <ac:chgData name="Iva Brozinić" userId="S::iva.brozinic@skole.hr::c4c15b57-9362-4291-8073-1bbc2d5d5f96" providerId="AD" clId="Web-{62AC9394-1FFA-57F8-FDE8-570EFF9FECA8}" dt="2023-03-07T15:12:23.813" v="703"/>
          <ac:picMkLst>
            <pc:docMk/>
            <pc:sldMk cId="4227013440" sldId="260"/>
            <ac:picMk id="8" creationId="{921A7782-947C-E6C6-20C1-1E8FDD34E0BD}"/>
          </ac:picMkLst>
        </pc:picChg>
        <pc:picChg chg="add mod ord">
          <ac:chgData name="Iva Brozinić" userId="S::iva.brozinic@skole.hr::c4c15b57-9362-4291-8073-1bbc2d5d5f96" providerId="AD" clId="Web-{62AC9394-1FFA-57F8-FDE8-570EFF9FECA8}" dt="2023-03-07T15:12:23.813" v="703"/>
          <ac:picMkLst>
            <pc:docMk/>
            <pc:sldMk cId="4227013440" sldId="260"/>
            <ac:picMk id="9" creationId="{B343A661-31AF-79FF-D887-64D820CAA1BF}"/>
          </ac:picMkLst>
        </pc:picChg>
      </pc:sldChg>
      <pc:sldChg chg="new del">
        <pc:chgData name="Iva Brozinić" userId="S::iva.brozinic@skole.hr::c4c15b57-9362-4291-8073-1bbc2d5d5f96" providerId="AD" clId="Web-{62AC9394-1FFA-57F8-FDE8-570EFF9FECA8}" dt="2023-03-07T15:02:52.328" v="606"/>
        <pc:sldMkLst>
          <pc:docMk/>
          <pc:sldMk cId="3179727941" sldId="261"/>
        </pc:sldMkLst>
      </pc:sldChg>
      <pc:sldChg chg="modSp new modTransition">
        <pc:chgData name="Iva Brozinić" userId="S::iva.brozinic@skole.hr::c4c15b57-9362-4291-8073-1bbc2d5d5f96" providerId="AD" clId="Web-{62AC9394-1FFA-57F8-FDE8-570EFF9FECA8}" dt="2023-03-07T15:21:48.375" v="774"/>
        <pc:sldMkLst>
          <pc:docMk/>
          <pc:sldMk cId="3603050739" sldId="261"/>
        </pc:sldMkLst>
        <pc:spChg chg="mod">
          <ac:chgData name="Iva Brozinić" userId="S::iva.brozinic@skole.hr::c4c15b57-9362-4291-8073-1bbc2d5d5f96" providerId="AD" clId="Web-{62AC9394-1FFA-57F8-FDE8-570EFF9FECA8}" dt="2023-03-07T15:07:22.117" v="688" actId="20577"/>
          <ac:spMkLst>
            <pc:docMk/>
            <pc:sldMk cId="3603050739" sldId="261"/>
            <ac:spMk id="2" creationId="{AB0E6F33-0A20-940D-FE21-200525A8C5B4}"/>
          </ac:spMkLst>
        </pc:spChg>
        <pc:spChg chg="mod">
          <ac:chgData name="Iva Brozinić" userId="S::iva.brozinic@skole.hr::c4c15b57-9362-4291-8073-1bbc2d5d5f96" providerId="AD" clId="Web-{62AC9394-1FFA-57F8-FDE8-570EFF9FECA8}" dt="2023-03-07T15:17:47.994" v="752" actId="20577"/>
          <ac:spMkLst>
            <pc:docMk/>
            <pc:sldMk cId="3603050739" sldId="261"/>
            <ac:spMk id="3" creationId="{A853052A-70C0-BDFB-5787-4C2253DA4D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jboljeknjige.com/autor/marija-juric-zagorka" TargetMode="External"/><Relationship Id="rId13" Type="http://schemas.openxmlformats.org/officeDocument/2006/relationships/hyperlink" Target="https://www.google.com/url?sa=i&amp;url=http%3A%2F%2Fwww.stripforum.hr%2Fleksikon%2Fmagazin%2Fzabavnik-1943-1945-44%2F&amp;psig=AOvVaw2C1rxg521aBQHyIFSDiumj&amp;ust=1678288617132000&amp;source=images&amp;cd=vfe&amp;ved=0CA0QjRxqFwoTCOiShLqOyv0CFQAAAAAdAAAAABAI" TargetMode="External"/><Relationship Id="rId3" Type="http://schemas.openxmlformats.org/officeDocument/2006/relationships/hyperlink" Target="https://www.google.com/url?sa=i&amp;url=https%3A%2F%2Fwww.goodreads.com%2Fbook%2Fshow%2F22852559-mala-revolucionarka-roblje&amp;psig=AOvVaw1Tqk3CSVdCsDFRmnpcAhpv&amp;ust=1678288193578000&amp;source=images&amp;cd=vfe&amp;ved=0CA0QjRxqFwoTCJj2oe-Myv0CFQAAAAAdAAAAABAD" TargetMode="External"/><Relationship Id="rId7" Type="http://schemas.openxmlformats.org/officeDocument/2006/relationships/hyperlink" Target="https://www.google.com/url?sa=i&amp;url=http%3A%2F%2Fnsk.hr%2Fblog%2Frazmisljanja-citanje-hrvatskog-bestselera-gricka-vjestica-marije-juric-zagorke%2F&amp;psig=AOvVaw3dYsf5ANNAQ3MLny-BiA6W&amp;ust=1678288058639000&amp;source=images&amp;cd=vfe&amp;ved=0CA0QjRxqFwoTCJDin7aMyv0CFQAAAAAdAAAAABAD" TargetMode="External"/><Relationship Id="rId12" Type="http://schemas.openxmlformats.org/officeDocument/2006/relationships/hyperlink" Target="https://www.google.com/imgres?imgurl=http%3A%2F%2Fzagorka.net%2Fwp-content%2Fuploads%2F2020%2F05%2FNovine72.jpg&amp;imgrefurl=http%3A%2F%2Fzagorka.net%2Fnasa-zagorka-borkinja-za-rodnu-i-politicku-ravnopravnost%2F&amp;tbnid=2uFlsaZ9MHUoWM&amp;vet=12ahUKEwiCzY2ojsr9AhXiWOUKHbjyB4IQMygDegUIARCrAQ..i&amp;docid=sHTD9XIb2C3YtM&amp;w=600&amp;h=800&amp;q=obzor%20marija%20juric%20zagorka&amp;ved=2ahUKEwiCzY2ojsr9AhXiWOUKHbjyB4IQMygDegUIARCrAQ" TargetMode="External"/><Relationship Id="rId2" Type="http://schemas.openxmlformats.org/officeDocument/2006/relationships/hyperlink" Target="https://www.google.com/url?sa=i&amp;url=https%3A%2F%2Fzagorkinkutak.wordpress.com%2Fdjela%2Fplameni-inkvizitori%2F&amp;psig=AOvVaw2k7l-cTZvjIf6Mu_rgwX5o&amp;ust=1678288226908000&amp;source=images&amp;cd=vfe&amp;ved=0CA0QjRxqFwoTCPj8jv-Myv0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www.hocuknjigu.hr%2Fproizvodi%2Fknjige%2Fknjizevnost%2Fdrama%2Fkamen-na-cesti&amp;psig=AOvVaw3Mge_jNSAyMM7SvvU5w3eq&amp;ust=1678288095093000&amp;source=images&amp;cd=vfe&amp;ved=0CA0QjRxqFwoTCJC9t8CMyv0CFQAAAAAdAAAAABAD" TargetMode="External"/><Relationship Id="rId11" Type="http://schemas.openxmlformats.org/officeDocument/2006/relationships/hyperlink" Target="https://www.google.com/url?sa=i&amp;url=https%3A%2F%2Fshe.hr%2Fna-danasnji-dan-umrla-je-marija-juric-zagorka%2F&amp;psig=AOvVaw3129jhbJJo4y0CXit8Uckt&amp;ust=1678288492286000&amp;source=images&amp;cd=vfe&amp;ved=0CA0QjRxqFwoTCPDt9IGOyv0CFQAAAAAdAAAAABAl" TargetMode="External"/><Relationship Id="rId5" Type="http://schemas.openxmlformats.org/officeDocument/2006/relationships/hyperlink" Target="https://www.google.com/url?sa=i&amp;url=https%3A%2F%2Fwww.hocuknjigu.hr%2Fproizvodi%2Fknjige%2Fknjizevnost%2Fdrama%2Frepublikanci&amp;psig=AOvVaw0-keW2LNiasiLmbrmg3m2g&amp;ust=1678288125948000&amp;source=images&amp;cd=vfe&amp;ved=0CA0QjRxqFwoTCKCv_86Myv0CFQAAAAAdAAAAABAD" TargetMode="External"/><Relationship Id="rId10" Type="http://schemas.openxmlformats.org/officeDocument/2006/relationships/hyperlink" Target="https://www.google.com/url?sa=i&amp;url=https%3A%2F%2Ficz.hr%2F2021%2F03%2F02%2Fna-danasnji-dan-rodena-je-marija-juric-zagorka-jeste-li-znali-da-je-dio-svog-djetinjstva-provela-u-dvorcu-luznica%2F&amp;psig=AOvVaw3129jhbJJo4y0CXit8Uckt&amp;ust=1678288492286000&amp;source=images&amp;cd=vfe&amp;ved=0CA0QjRxqFwoTCPDt9IGOyv0CFQAAAAAdAAAAABAc" TargetMode="External"/><Relationship Id="rId4" Type="http://schemas.openxmlformats.org/officeDocument/2006/relationships/hyperlink" Target="https://www.google.com/url?sa=i&amp;url=https%3A%2F%2Feknjizara.hr%2Fartikli%2Fgordana-1%2F&amp;psig=AOvVaw3panJFtlCBhArF5oFuhA7P&amp;ust=1678288157745000&amp;source=images&amp;cd=vfe&amp;ved=0CA0QjRxqFwoTCPiujt6Myv0CFQAAAAAdAAAAABAR" TargetMode="External"/><Relationship Id="rId9" Type="http://schemas.openxmlformats.org/officeDocument/2006/relationships/hyperlink" Target="https://lektire.skole.hr/zanimljivosti/sjecanje-na-mariju-juric-zagorku/" TargetMode="External"/><Relationship Id="rId14" Type="http://schemas.openxmlformats.org/officeDocument/2006/relationships/hyperlink" Target="https://www.google.com/url?sa=i&amp;url=https%3A%2F%2Fzagorkinkutak.wordpress.com%2Fdjela%2Fkneginja-iz-petrinjske-ulice%2F&amp;psig=AOvVaw0cMiLJSHp0nDOXlYotMLPz&amp;ust=1678288653700000&amp;source=images&amp;cd=vfe&amp;ved=0CA0QjRxqFwoTCLDv1MqOyv0CFQAAAAAdAAAAAB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38CD6D76-2EFC-7933-0A4B-83A67913A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27109" y="199823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hr-HR" sz="5200" dirty="0">
                <a:solidFill>
                  <a:srgbClr val="FFFFFF"/>
                </a:solidFill>
                <a:cs typeface="Calibri Light"/>
              </a:rPr>
              <a:t>Marija Jurić Zagorka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20588" y="5651799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dirty="0">
                <a:solidFill>
                  <a:srgbClr val="FFFFFF"/>
                </a:solidFill>
                <a:cs typeface="Calibri"/>
              </a:rPr>
              <a:t>Mentorica: Tatjana Dujić</a:t>
            </a:r>
          </a:p>
          <a:p>
            <a:r>
              <a:rPr lang="hr-HR" dirty="0">
                <a:solidFill>
                  <a:srgbClr val="FFFFFF"/>
                </a:solidFill>
                <a:cs typeface="Calibri"/>
              </a:rPr>
              <a:t>Učenica: Iva </a:t>
            </a:r>
            <a:r>
              <a:rPr lang="hr-HR" dirty="0" err="1">
                <a:solidFill>
                  <a:srgbClr val="FFFFFF"/>
                </a:solidFill>
                <a:cs typeface="Calibri"/>
              </a:rPr>
              <a:t>Brozinić</a:t>
            </a:r>
            <a:r>
              <a:rPr lang="hr-HR" dirty="0">
                <a:solidFill>
                  <a:srgbClr val="FFFFFF"/>
                </a:solidFill>
                <a:cs typeface="Calibri"/>
              </a:rPr>
              <a:t>, 1.f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5058403-8A61-1C61-CF4E-EB4AD4A3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hr-HR" sz="3200">
                <a:ea typeface="Calibri Light"/>
                <a:cs typeface="Calibri Light"/>
              </a:rPr>
              <a:t>Zagorkin život</a:t>
            </a:r>
          </a:p>
        </p:txBody>
      </p:sp>
      <p:pic>
        <p:nvPicPr>
          <p:cNvPr id="5" name="Slika 5" descr="Slika na kojoj se prikazuje osoba, crno, bijelo, staro&#10;&#10;Opis je automatski generiran">
            <a:extLst>
              <a:ext uri="{FF2B5EF4-FFF2-40B4-BE49-F238E27FC236}">
                <a16:creationId xmlns:a16="http://schemas.microsoft.com/office/drawing/2014/main" id="{0E37089E-6A5D-DED4-DFE2-C78CA14B3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1" r="16063" b="2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8D8201-4F14-80C5-FE40-E99B64275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>
                <a:ea typeface="Calibri"/>
                <a:cs typeface="Calibri"/>
              </a:rPr>
              <a:t>Marija je bila darovito dijete. Od malena je pisala i pokretala učeničke novine.</a:t>
            </a:r>
          </a:p>
          <a:p>
            <a:r>
              <a:rPr lang="hr-HR" sz="1800">
                <a:ea typeface="Calibri"/>
                <a:cs typeface="Calibri"/>
              </a:rPr>
              <a:t>Roditelji joj nisu dopuštali školovanje te su je s nepunih osamnaest godina odlučili udati i poslati u Mađarsku.</a:t>
            </a:r>
          </a:p>
          <a:p>
            <a:r>
              <a:rPr lang="hr-HR" sz="1800">
                <a:ea typeface="Calibri"/>
                <a:cs typeface="Calibri"/>
              </a:rPr>
              <a:t>Nakon tri godine braka pobjegla je od muža natrag u Zagreb te tada započinje svoju novinarsku karijeru.</a:t>
            </a:r>
          </a:p>
          <a:p>
            <a:endParaRPr lang="hr-HR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2034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665AD018-7517-D527-F066-6C935BB06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" r="2" b="3489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Slika 5" descr="Slika na kojoj se prikazuje tekst, novine, račun&#10;&#10;Opis je automatski generiran">
            <a:extLst>
              <a:ext uri="{FF2B5EF4-FFF2-40B4-BE49-F238E27FC236}">
                <a16:creationId xmlns:a16="http://schemas.microsoft.com/office/drawing/2014/main" id="{7A10ACF6-FB89-470E-BC96-AB79096C5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45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97A6C2-044E-1EEC-1E9C-E23C18AB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hr-HR" sz="2800">
                <a:cs typeface="Calibri Light"/>
              </a:rPr>
              <a:t>Posao</a:t>
            </a:r>
            <a:endParaRPr lang="hr-HR" sz="2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6BE5D2-818D-BFFB-9448-0C76BC2A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100" dirty="0">
                <a:ea typeface="+mn-lt"/>
                <a:cs typeface="+mn-lt"/>
              </a:rPr>
              <a:t>Nakon rastave braka Zagorka se vratila u Hrvatsku  pa je kao nepotpisana autorica počela raditi na uređivanju časopisa “Hrvatski branik” i “Posavska Hrvatska”. Krajem iste te godine postala je članicom redakcije “Obzora”.</a:t>
            </a:r>
            <a:endParaRPr lang="hr-HR" sz="1100" dirty="0">
              <a:cs typeface="Calibri" panose="020F0502020204030204"/>
            </a:endParaRPr>
          </a:p>
          <a:p>
            <a:r>
              <a:rPr lang="en-US" sz="1100" dirty="0">
                <a:ea typeface="+mn-lt"/>
                <a:cs typeface="+mn-lt"/>
              </a:rPr>
              <a:t>U </a:t>
            </a:r>
            <a:r>
              <a:rPr lang="en-US" sz="1100" dirty="0" err="1">
                <a:ea typeface="+mn-lt"/>
                <a:cs typeface="+mn-lt"/>
              </a:rPr>
              <a:t>Obzoru</a:t>
            </a:r>
            <a:r>
              <a:rPr lang="en-US" sz="1100" dirty="0">
                <a:ea typeface="+mn-lt"/>
                <a:cs typeface="+mn-lt"/>
              </a:rPr>
              <a:t> je </a:t>
            </a:r>
            <a:r>
              <a:rPr lang="en-US" sz="1100" dirty="0" err="1">
                <a:ea typeface="+mn-lt"/>
                <a:cs typeface="+mn-lt"/>
              </a:rPr>
              <a:t>objavljivala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razne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 err="1">
                <a:ea typeface="+mn-lt"/>
                <a:cs typeface="+mn-lt"/>
              </a:rPr>
              <a:t>feljtone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novele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 err="1">
                <a:ea typeface="+mn-lt"/>
                <a:cs typeface="+mn-lt"/>
              </a:rPr>
              <a:t>humoreske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kao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biografske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crtice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autobiografske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bilješke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/>
          </a:p>
          <a:p>
            <a:r>
              <a:rPr lang="en-US" sz="1100" dirty="0"/>
              <a:t>U </a:t>
            </a:r>
            <a:r>
              <a:rPr lang="en-US" sz="1100" dirty="0" err="1"/>
              <a:t>doba</a:t>
            </a:r>
            <a:r>
              <a:rPr lang="en-US" sz="1100" dirty="0"/>
              <a:t> </a:t>
            </a:r>
            <a:r>
              <a:rPr lang="en-US" sz="1100" dirty="0" err="1"/>
              <a:t>narodnog</a:t>
            </a:r>
            <a:r>
              <a:rPr lang="en-US" sz="1100" dirty="0"/>
              <a:t> </a:t>
            </a:r>
            <a:r>
              <a:rPr lang="en-US" sz="1100" dirty="0" err="1"/>
              <a:t>pokreta</a:t>
            </a:r>
            <a:r>
              <a:rPr lang="en-US" sz="1100" dirty="0"/>
              <a:t> Zagorka je </a:t>
            </a:r>
            <a:r>
              <a:rPr lang="en-US" sz="1100" dirty="0" err="1"/>
              <a:t>poslana</a:t>
            </a:r>
            <a:r>
              <a:rPr lang="en-US" sz="1100" dirty="0"/>
              <a:t> u </a:t>
            </a:r>
            <a:r>
              <a:rPr lang="en-US" sz="1100" dirty="0" err="1"/>
              <a:t>Budimpeštu</a:t>
            </a:r>
            <a:r>
              <a:rPr lang="en-US" sz="1100" dirty="0"/>
              <a:t> da </a:t>
            </a:r>
            <a:r>
              <a:rPr lang="en-US" sz="1100" dirty="0" err="1"/>
              <a:t>šalje</a:t>
            </a:r>
            <a:r>
              <a:rPr lang="en-US" sz="1100" dirty="0"/>
              <a:t> </a:t>
            </a:r>
            <a:r>
              <a:rPr lang="en-US" sz="1100" dirty="0" err="1"/>
              <a:t>izvješća</a:t>
            </a:r>
            <a:r>
              <a:rPr lang="en-US" sz="1100" dirty="0"/>
              <a:t> o </a:t>
            </a:r>
            <a:r>
              <a:rPr lang="en-US" sz="1100" dirty="0" err="1"/>
              <a:t>radu</a:t>
            </a:r>
            <a:r>
              <a:rPr lang="en-US" sz="1100" dirty="0"/>
              <a:t> </a:t>
            </a:r>
            <a:r>
              <a:rPr lang="en-US" sz="1100" dirty="0" err="1"/>
              <a:t>hrvatsko-ugarskog</a:t>
            </a:r>
            <a:r>
              <a:rPr lang="en-US" sz="1100" dirty="0"/>
              <a:t> </a:t>
            </a:r>
            <a:r>
              <a:rPr lang="en-US" sz="1100" dirty="0" err="1"/>
              <a:t>sabora</a:t>
            </a:r>
            <a:r>
              <a:rPr lang="en-US" sz="1100" dirty="0"/>
              <a:t>.</a:t>
            </a:r>
            <a:endParaRPr lang="en-US" sz="1100">
              <a:cs typeface="Calibri"/>
            </a:endParaRPr>
          </a:p>
          <a:p>
            <a:r>
              <a:rPr lang="en-US" sz="1100" dirty="0" err="1">
                <a:ea typeface="+mn-lt"/>
                <a:cs typeface="+mn-lt"/>
              </a:rPr>
              <a:t>Nedugo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nakon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povratka</a:t>
            </a:r>
            <a:r>
              <a:rPr lang="en-US" sz="1100" dirty="0">
                <a:ea typeface="+mn-lt"/>
                <a:cs typeface="+mn-lt"/>
              </a:rPr>
              <a:t> u Zagreb </a:t>
            </a:r>
            <a:r>
              <a:rPr lang="en-US" sz="1100" dirty="0" err="1">
                <a:ea typeface="+mn-lt"/>
                <a:cs typeface="+mn-lt"/>
              </a:rPr>
              <a:t>pokrenula</a:t>
            </a:r>
            <a:r>
              <a:rPr lang="en-US" sz="1100" dirty="0">
                <a:ea typeface="+mn-lt"/>
                <a:cs typeface="+mn-lt"/>
              </a:rPr>
              <a:t> je </a:t>
            </a:r>
            <a:r>
              <a:rPr lang="en-US" sz="1100" dirty="0" err="1">
                <a:ea typeface="+mn-lt"/>
                <a:cs typeface="+mn-lt"/>
              </a:rPr>
              <a:t>ilustrirane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tjedne</a:t>
            </a:r>
            <a:r>
              <a:rPr lang="en-US" sz="1100" dirty="0">
                <a:ea typeface="+mn-lt"/>
                <a:cs typeface="+mn-lt"/>
              </a:rPr>
              <a:t> novine “</a:t>
            </a:r>
            <a:r>
              <a:rPr lang="en-US" sz="1100" dirty="0" err="1">
                <a:ea typeface="+mn-lt"/>
                <a:cs typeface="+mn-lt"/>
              </a:rPr>
              <a:t>Zabavnik</a:t>
            </a:r>
            <a:r>
              <a:rPr lang="en-US" sz="1100" dirty="0">
                <a:ea typeface="+mn-lt"/>
                <a:cs typeface="+mn-lt"/>
              </a:rPr>
              <a:t>”,</a:t>
            </a:r>
            <a:r>
              <a:rPr lang="en-US" sz="1100" dirty="0" err="1">
                <a:ea typeface="+mn-lt"/>
                <a:cs typeface="+mn-lt"/>
              </a:rPr>
              <a:t>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započela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suradnju</a:t>
            </a:r>
            <a:r>
              <a:rPr lang="en-US" sz="1100" dirty="0">
                <a:ea typeface="+mn-lt"/>
                <a:cs typeface="+mn-lt"/>
              </a:rPr>
              <a:t> s </a:t>
            </a:r>
            <a:r>
              <a:rPr lang="en-US" sz="1100" dirty="0" err="1">
                <a:ea typeface="+mn-lt"/>
                <a:cs typeface="+mn-lt"/>
              </a:rPr>
              <a:t>Jutarnjim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listom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pišući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društvene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kriminalističke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reportaže</a:t>
            </a:r>
            <a:r>
              <a:rPr lang="en-US" sz="1100" dirty="0">
                <a:ea typeface="+mn-lt"/>
                <a:cs typeface="+mn-lt"/>
              </a:rPr>
              <a:t>.</a:t>
            </a:r>
            <a:br>
              <a:rPr lang="en-US" sz="1100" dirty="0"/>
            </a:br>
            <a:endParaRPr lang="en-US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8917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599497-5132-8067-BDF6-7F30E358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hr-HR" sz="5400">
                <a:cs typeface="Calibri Light"/>
              </a:rPr>
              <a:t>Prvi hrvatski kriminalistički roman</a:t>
            </a:r>
            <a:endParaRPr lang="hr-HR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7D23EE-54F6-17C4-FA0C-89A72C52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>
                <a:cs typeface="Calibri"/>
              </a:rPr>
              <a:t>U romantizmu kriminalističke su priče postale sastavni dio svjetske književnosti te je hrvatska književnost potvrdila ovaj žanr zahvaljujući Mariji Jurić Zagorki i njenom djelu “Kneginja iz Petrinjske ulice“.</a:t>
            </a:r>
          </a:p>
        </p:txBody>
      </p:sp>
      <p:pic>
        <p:nvPicPr>
          <p:cNvPr id="4" name="Slik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FFB8D7CB-44AE-5BE7-CF3E-00ED5A607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" r="189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88779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95C202-775B-0F8F-84A5-C063BFA4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3999971" cy="1686349"/>
          </a:xfrm>
        </p:spPr>
        <p:txBody>
          <a:bodyPr>
            <a:normAutofit/>
          </a:bodyPr>
          <a:lstStyle/>
          <a:p>
            <a:r>
              <a:rPr lang="hr-HR" sz="4000">
                <a:cs typeface="Calibri Light"/>
              </a:rPr>
              <a:t>Poznata djela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CC2067-AE45-F07E-A6C7-CDA1964AC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254"/>
            <a:ext cx="3999971" cy="37070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000">
                <a:cs typeface="Calibri"/>
              </a:rPr>
              <a:t>Grička vještica</a:t>
            </a:r>
          </a:p>
          <a:p>
            <a:r>
              <a:rPr lang="hr-HR" sz="2000">
                <a:cs typeface="Calibri"/>
              </a:rPr>
              <a:t>Kamen na cesti</a:t>
            </a:r>
          </a:p>
          <a:p>
            <a:r>
              <a:rPr lang="hr-HR" sz="2000">
                <a:cs typeface="Calibri"/>
              </a:rPr>
              <a:t>Republikanci </a:t>
            </a:r>
          </a:p>
          <a:p>
            <a:r>
              <a:rPr lang="hr-HR" sz="2000">
                <a:cs typeface="Calibri"/>
              </a:rPr>
              <a:t>Gordana</a:t>
            </a:r>
          </a:p>
          <a:p>
            <a:r>
              <a:rPr lang="hr-HR" sz="2000">
                <a:cs typeface="Calibri"/>
              </a:rPr>
              <a:t>Mala revolucionarka</a:t>
            </a:r>
          </a:p>
          <a:p>
            <a:r>
              <a:rPr lang="hr-HR" sz="2000">
                <a:cs typeface="Calibri"/>
              </a:rPr>
              <a:t>Plameni inkvizitori</a:t>
            </a:r>
          </a:p>
        </p:txBody>
      </p:sp>
      <p:pic>
        <p:nvPicPr>
          <p:cNvPr id="6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E3067D8F-7273-D6B2-7BC3-33112F9BD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067" y="178502"/>
            <a:ext cx="1651695" cy="2615184"/>
          </a:xfrm>
          <a:prstGeom prst="rect">
            <a:avLst/>
          </a:prstGeom>
        </p:spPr>
      </p:pic>
      <p:pic>
        <p:nvPicPr>
          <p:cNvPr id="5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9F09D0E4-587D-3F4B-7543-42789C30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339" y="178502"/>
            <a:ext cx="1651695" cy="2615184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921A7782-947C-E6C6-20C1-1E8FDD34E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709" y="178502"/>
            <a:ext cx="1693331" cy="2615184"/>
          </a:xfrm>
          <a:prstGeom prst="rect">
            <a:avLst/>
          </a:prstGeom>
        </p:spPr>
      </p:pic>
      <p:pic>
        <p:nvPicPr>
          <p:cNvPr id="7" name="Slika 7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3AF205E1-73B5-00EA-9B2A-A762478EC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155" y="2951462"/>
            <a:ext cx="1712945" cy="2615184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B343A661-31AF-79FF-D887-64D820CAA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351" y="2951462"/>
            <a:ext cx="1739097" cy="2615184"/>
          </a:xfrm>
          <a:prstGeom prst="rect">
            <a:avLst/>
          </a:prstGeom>
        </p:spPr>
      </p:pic>
      <p:pic>
        <p:nvPicPr>
          <p:cNvPr id="4" name="Slika 4" descr="Slika na kojoj se prikazuje tekst, namještaj, sag, okvir za sliku&#10;&#10;Opis je automatski generiran">
            <a:extLst>
              <a:ext uri="{FF2B5EF4-FFF2-40B4-BE49-F238E27FC236}">
                <a16:creationId xmlns:a16="http://schemas.microsoft.com/office/drawing/2014/main" id="{D88662AC-7E09-3C5F-63A8-9518CB763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0118" y="2951462"/>
            <a:ext cx="1797939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34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0E6F33-0A20-940D-FE21-200525A8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cs typeface="Calibri Light"/>
              </a:rPr>
              <a:t>Literatura 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53052A-70C0-BDFB-5787-4C2253DA4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hr-HR" dirty="0">
                <a:ea typeface="+mn-lt"/>
                <a:cs typeface="+mn-lt"/>
                <a:hlinkClick r:id="rId2"/>
              </a:rPr>
              <a:t>https://www.google.com/url?sa=i&amp;url=https%3A%2F%2Fzagorkinkutak.wordpress.com%2Fdjela%2Fplameni-inkvizitori%2F&amp;psig=AOvVaw2k7l-cTZvjIf6Mu_rgwX5o&amp;ust=1678288226908000&amp;source=images&amp;cd=vfe&amp;ved=0CA0QjRxqFwoTCPj8jv-Myv0CFQAAAAAdAAAAABAD</a:t>
            </a:r>
            <a:endParaRPr lang="hr-HR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3"/>
              </a:rPr>
              <a:t>https://www.google.com/url?sa=i&amp;url=https%3A%2F%2Fwww.goodreads.com%2Fbook%2Fshow%2F22852559-mala-revolucionarka-roblje&amp;psig=AOvVaw1Tqk3CSVdCsDFRmnpcAhpv&amp;ust=1678288193578000&amp;source=images&amp;cd=vfe&amp;ved=0CA0QjRxqFwoTCJj2oe-Myv0CFQAAAAAdAAAAABAD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4"/>
              </a:rPr>
              <a:t>https://www.google.com/url?sa=i&amp;url=https%3A%2F%2Feknjizara.hr%2Fartikli%2Fgordana-1%2F&amp;psig=AOvVaw3panJFtlCBhArF5oFuhA7P&amp;ust=1678288157745000&amp;source=images&amp;cd=vfe&amp;ved=0CA0QjRxqFwoTCPiujt6Myv0CFQAAAAAdAAAAABAR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5"/>
              </a:rPr>
              <a:t>https://www.google.com/url?sa=i&amp;url=https%3A%2F%2Fwww.hocuknjigu.hr%2Fproizvodi%2Fknjige%2Fknjizevnost%2Fdrama%2Frepublikanci&amp;psig=AOvVaw0-keW2LNiasiLmbrmg3m2g&amp;ust=1678288125948000&amp;source=images&amp;cd=vfe&amp;ved=0CA0QjRxqFwoTCKCv_86Myv0CFQAAAAAdAAAAABAD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6"/>
              </a:rPr>
              <a:t>https://www.google.com/url?sa=i&amp;url=https%3A%2F%2Fwww.hocuknjigu.hr%2Fproizvodi%2Fknjige%2Fknjizevnost%2Fdrama%2Fkamen-na-cesti&amp;psig=AOvVaw3Mge_jNSAyMM7SvvU5w3eq&amp;ust=1678288095093000&amp;source=images&amp;cd=vfe&amp;ved=0CA0QjRxqFwoTCJC9t8CMyv0CFQAAAAAdAAAAABAD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7"/>
              </a:rPr>
              <a:t>https://www.google.com/url?sa=i&amp;url=http%3A%2F%2Fnsk.hr%2Fblog%2Frazmisljanja-citanje-hrvatskog-bestselera-gricka-vjestica-marije-juric-zagorke%2F&amp;psig=AOvVaw3dYsf5ANNAQ3MLny-BiA6W&amp;ust=1678288058639000&amp;source=images&amp;cd=vfe&amp;ved=0CA0QjRxqFwoTCJDin7aMyv0CFQAAAAAdAAAAABAD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8"/>
              </a:rPr>
              <a:t>https://www.najboljeknjige.com/autor/marija-juric-zagorka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9"/>
              </a:rPr>
              <a:t>https://lektire.skole.hr/zanimljivosti/sjecanje-na-mariju-juric-zagorku/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10"/>
              </a:rPr>
              <a:t>https://www.google.com/url?sa=i&amp;url=https%3A%2F%2Ficz.hr%2F2021%2F03%2F02%2Fna-danasnji-dan-rodena-je-marija-juric-zagorka-jeste-li-znali-da-je-dio-svog-djetinjstva-provela-u-dvorcu-luznica%2F&amp;psig=AOvVaw3129jhbJJo4y0CXit8Uckt&amp;ust=1678288492286000&amp;source=images&amp;cd=vfe&amp;ved=0CA0QjRxqFwoTCPDt9IGOyv0CFQAAAAAdAAAAABAc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11"/>
              </a:rPr>
              <a:t>https://www.google.com/url?sa=i&amp;url=https%3A%2F%2Fshe.hr%2Fna-danasnji-dan-umrla-je-marija-juric-zagorka%2F&amp;psig=AOvVaw3129jhbJJo4y0CXit8Uckt&amp;ust=1678288492286000&amp;source=images&amp;cd=vfe&amp;ved=0CA0QjRxqFwoTCPDt9IGOyv0CFQAAAAAdAAAAABAl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  <a:hlinkClick r:id="rId12"/>
              </a:rPr>
              <a:t>https://www.google.com/imgres?imgurl=http%3A%2F%2Fzagorka.net%2Fwp-content%2Fuploads%2F2020%2F05%2FNovine72.jpg&amp;imgrefurl=http%3A%2F%2Fzagorka.net%2Fnasa-zagorka-borkinja-za-rodnu-i-politicku-ravnopravnost%2F&amp;tbnid=2uFlsaZ9MHUoWM&amp;vet=12ahUKEwiCzY2ojsr9AhXiWOUKHbjyB4IQMygDegUIARCrAQ..i&amp;docid=sHTD9XIb2C3YtM&amp;w=600&amp;h=800&amp;q=obzor%20marija%20juric%20zagorka&amp;ved=2ahUKEwiCzY2ojsr9AhXiWOUKHbjyB4IQMygDegUIARCrAQ</a:t>
            </a:r>
            <a:endParaRPr lang="hr-HR" dirty="0">
              <a:cs typeface="Calibri"/>
            </a:endParaRPr>
          </a:p>
          <a:p>
            <a:r>
              <a:rPr lang="hr-HR" dirty="0">
                <a:ea typeface="+mn-lt"/>
                <a:cs typeface="+mn-lt"/>
                <a:hlinkClick r:id="rId13"/>
              </a:rPr>
              <a:t>https://www.google.com/url?sa=i&amp;url=http%3A%2F%2Fwww.stripforum.hr%2Fleksikon%2Fmagazin%2Fzabavnik-1943-1945-44%2F&amp;psig=AOvVaw2C1rxg521aBQHyIFSDiumj&amp;ust=1678288617132000&amp;source=images&amp;cd=vfe&amp;ved=0CA0QjRxqFwoTCOiShLqOyv0CFQAAAAAdAAAAABAI</a:t>
            </a:r>
            <a:endParaRPr lang="hr-HR" dirty="0">
              <a:cs typeface="Calibri"/>
            </a:endParaRPr>
          </a:p>
          <a:p>
            <a:r>
              <a:rPr lang="hr-HR" dirty="0">
                <a:ea typeface="+mn-lt"/>
                <a:cs typeface="+mn-lt"/>
                <a:hlinkClick r:id="rId14"/>
              </a:rPr>
              <a:t>https://www.google.com/url?sa=i&amp;url=https%3A%2F%2Fzagorkinkutak.wordpress.com%2Fdjela%2Fkneginja-iz-petrinjske-ulice%2F&amp;psig=AOvVaw0cMiLJSHp0nDOXlYotMLPz&amp;ust=1678288653700000&amp;source=images&amp;cd=vfe&amp;ved=0CA0QjRxqFwoTCLDv1MqOyv0CFQAAAAAdAAAAABAD</a:t>
            </a:r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0507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Marija Jurić Zagorka</vt:lpstr>
      <vt:lpstr>Zagorkin život</vt:lpstr>
      <vt:lpstr>Posao</vt:lpstr>
      <vt:lpstr>Prvi hrvatski kriminalistički roman</vt:lpstr>
      <vt:lpstr>Poznata djela</vt:lpstr>
      <vt:lpstr>Literatura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325</cp:revision>
  <dcterms:created xsi:type="dcterms:W3CDTF">2023-03-06T20:22:10Z</dcterms:created>
  <dcterms:modified xsi:type="dcterms:W3CDTF">2023-03-07T20:18:19Z</dcterms:modified>
</cp:coreProperties>
</file>