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2/27/2023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si.hr/2022/02/23/dan-ruzicastih-majica/" TargetMode="External"/><Relationship Id="rId2" Type="http://schemas.openxmlformats.org/officeDocument/2006/relationships/hyperlink" Target="https://www.ma-ja.hr/clanak-danas-je-dan-ruzicastih-majica-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A80EA3-71B4-3054-5A8C-D6E8B48252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DAN RUŽIČASTIH MAJICA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D5A45A1-01EE-F916-1F02-6341410C80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Mihaela Dugalić 2.e</a:t>
            </a:r>
          </a:p>
        </p:txBody>
      </p:sp>
    </p:spTree>
    <p:extLst>
      <p:ext uri="{BB962C8B-B14F-4D97-AF65-F5344CB8AC3E}">
        <p14:creationId xmlns:p14="http://schemas.microsoft.com/office/powerpoint/2010/main" val="961979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9F34AF99-E3C8-22F1-54FB-6546C7DB7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885825"/>
            <a:ext cx="8763000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56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71EB24-C338-27FB-2FF4-53BC2AD2D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je sve počelo?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5BF4FCD-9625-5448-F997-D0883CCE4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573079"/>
            <a:ext cx="8601901" cy="3363109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Sve je počelo 2007. godine kada su srednjoškolca u gradu </a:t>
            </a:r>
            <a:r>
              <a:rPr lang="hr-HR" dirty="0" err="1"/>
              <a:t>Berwick</a:t>
            </a:r>
            <a:r>
              <a:rPr lang="hr-HR" dirty="0"/>
              <a:t> u Kanadi vršnjaci maltretirali jer je u školu došao u ružičastoj majici u znak potpore svojoj majci koja je bolovala od karcinoma dojke. Kolege iz njegovog razreda počeli su sljedećih dana dolaziti u školu obučeni u ružičaste majice kako bi mu iskazali potporu te ukazali na problem vršnjačkog nasilja u školama. Također su kupili 50-ak majica i dijelili ih drugim mladićima.</a:t>
            </a:r>
          </a:p>
          <a:p>
            <a:endParaRPr lang="hr-HR" dirty="0"/>
          </a:p>
          <a:p>
            <a:r>
              <a:rPr lang="hr-HR" dirty="0"/>
              <a:t>Akcija je vrlo brzo postala globalna, a Hrvatski sabor je 2017. godine proglasio taj dan Nacionalnim danom borbe protiv vršnjačkog nasilja koji obilježavamo zadnje srijede u veljači. </a:t>
            </a:r>
          </a:p>
        </p:txBody>
      </p:sp>
    </p:spTree>
    <p:extLst>
      <p:ext uri="{BB962C8B-B14F-4D97-AF65-F5344CB8AC3E}">
        <p14:creationId xmlns:p14="http://schemas.microsoft.com/office/powerpoint/2010/main" val="343722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2F22605A-BE77-57AE-9E5E-76BC74944660}"/>
              </a:ext>
            </a:extLst>
          </p:cNvPr>
          <p:cNvSpPr txBox="1"/>
          <p:nvPr/>
        </p:nvSpPr>
        <p:spPr>
          <a:xfrm>
            <a:off x="730988" y="872998"/>
            <a:ext cx="609777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Dan ružičastih majica se obilježava svake zadnje srijede u veljači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 Ovaj se dan diljem svijeta obilježava kao Dan borbe protiv vršnjačkog nasilja.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b="1" dirty="0"/>
              <a:t>Nažalost, mnogi odrasli se mogu prisjetiti vremena u životu kada su bile žrtve različitih oblika nasilja i dubine grubih osjećaja povezanih s tim: tjeskobe, straha, usamljenosti, nesigurnosti, osjećaja bezvrijednosti i možda srama zbog toga što smo osoba koja je izdvojena. 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96DBABF4-5C78-1F33-B48A-F7F3689E3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7942" y="2373433"/>
            <a:ext cx="3289598" cy="2299050"/>
          </a:xfrm>
          <a:prstGeom prst="rect">
            <a:avLst/>
          </a:prstGeom>
          <a:effectLst>
            <a:glow rad="152400">
              <a:schemeClr val="accent1">
                <a:alpha val="40000"/>
              </a:schemeClr>
            </a:glow>
            <a:outerShdw blurRad="50800" dist="63500" dir="4200000" sx="99000" sy="99000" algn="ctr" rotWithShape="0">
              <a:srgbClr val="000000">
                <a:alpha val="80000"/>
              </a:srgbClr>
            </a:outerShdw>
            <a:reflection stA="94000" endPos="65000" dist="50800" dir="5400000" sy="-100000" algn="bl" rotWithShape="0"/>
          </a:effectLst>
          <a:scene3d>
            <a:camera prst="orthographicFront">
              <a:rot lat="21480409" lon="44310" rev="2147986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654455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231334-0CCF-BF4F-35AD-F7CD73BB4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uopće </a:t>
            </a:r>
            <a:r>
              <a:rPr lang="hr-HR" dirty="0" err="1"/>
              <a:t>bullying</a:t>
            </a:r>
            <a:r>
              <a:rPr lang="hr-HR" dirty="0"/>
              <a:t>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07A5DDB-5339-7A67-15CA-B9783FD9D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 err="1"/>
              <a:t>Bullying</a:t>
            </a:r>
            <a:r>
              <a:rPr lang="hr-HR" dirty="0"/>
              <a:t>, odnosno vršnjačko nasilje među djecom i mladima, jedan je od najznačajnijih socijalnih rizika kojemu su izložena djeca i mladi.</a:t>
            </a:r>
          </a:p>
          <a:p>
            <a:endParaRPr lang="hr-HR" dirty="0"/>
          </a:p>
          <a:p>
            <a:r>
              <a:rPr lang="hr-HR" dirty="0"/>
              <a:t>Četiri su tipa nasilnih ponašanja:</a:t>
            </a:r>
          </a:p>
          <a:p>
            <a:endParaRPr lang="hr-HR" dirty="0"/>
          </a:p>
          <a:p>
            <a:r>
              <a:rPr lang="hr-HR" dirty="0"/>
              <a:t>1. verbalno (npr. prijetnje)</a:t>
            </a:r>
          </a:p>
          <a:p>
            <a:endParaRPr lang="hr-HR" dirty="0"/>
          </a:p>
          <a:p>
            <a:r>
              <a:rPr lang="hr-HR" dirty="0"/>
              <a:t>2. socijalno (npr. ogovaranje i širenje zlobnih tračeva)</a:t>
            </a:r>
          </a:p>
          <a:p>
            <a:endParaRPr lang="hr-HR" dirty="0"/>
          </a:p>
          <a:p>
            <a:r>
              <a:rPr lang="hr-HR" dirty="0"/>
              <a:t>3. psihološko (npr. praćenje)</a:t>
            </a:r>
          </a:p>
          <a:p>
            <a:endParaRPr lang="hr-HR" dirty="0"/>
          </a:p>
          <a:p>
            <a:r>
              <a:rPr lang="hr-HR" dirty="0"/>
              <a:t>4. tjelesno (npr. udarci).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F43A34C5-A33E-3EC9-D7D6-027F17BB8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8335" y="3021457"/>
            <a:ext cx="2509283" cy="2509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114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3106BE-2D41-DE8B-1221-63630769F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Kako raditi na zaštiti djece od nasilja?</a:t>
            </a:r>
            <a:endParaRPr lang="hr-HR" dirty="0"/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28DC19E-737F-5DE1-FBDF-CF35D880A29C}"/>
              </a:ext>
            </a:extLst>
          </p:cNvPr>
          <p:cNvSpPr txBox="1"/>
          <p:nvPr/>
        </p:nvSpPr>
        <p:spPr>
          <a:xfrm>
            <a:off x="680321" y="2413337"/>
            <a:ext cx="894464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Za mlađu djecu pokušajte koristiti igračke i voditi igru ​​uloga, npr. odigrajte ulogu situacije u kojoj jedna Lego figura zlostavlja drugu. Potaknite raspravu i modelirajte primjerene načine reagiranja.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Za stariju djecu koristan medij je film –  pitajte ih što bi učinili, predložite svoje mišljenje o tom pitanju i modelirajte vrste stvari koje biste rekli i radnju koju biste poduzeli. Raspravite o odgovorima i dogovorite se o najboljem postupku.</a:t>
            </a:r>
          </a:p>
        </p:txBody>
      </p:sp>
    </p:spTree>
    <p:extLst>
      <p:ext uri="{BB962C8B-B14F-4D97-AF65-F5344CB8AC3E}">
        <p14:creationId xmlns:p14="http://schemas.microsoft.com/office/powerpoint/2010/main" val="3225886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6E5674-9E32-38CF-B705-66459FC6D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1BBCA45-A5DE-0CB8-1500-D55853BB7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Učinci vršnjačkog nasilja među djecom i mladima mogu utjecati na život i pokazati utjecaj na život i desetljećima nakon samog događaja u kojemu smo sudjelovati. Jako je važno da ovom problemu posvetimo pažnju koju zaslužuje kako bismo mogli pomoći i podržati djecu i mlade.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4CE284DE-B246-76F8-9E12-FEB0E1EC7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7759" y="3982776"/>
            <a:ext cx="3880883" cy="2456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070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079C42-FC71-BF3C-7B75-BA2E7C42A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Izvori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5B6C9E5-0D31-21EC-11DD-177506C06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hlinkClick r:id="rId2"/>
              </a:rPr>
              <a:t>https://www.ma-ja.hr/clanak-danas-je-dan-ruzicastih-majica-</a:t>
            </a:r>
            <a:endParaRPr lang="hr-HR" dirty="0"/>
          </a:p>
          <a:p>
            <a:r>
              <a:rPr lang="hr-HR" dirty="0">
                <a:hlinkClick r:id="rId3"/>
              </a:rPr>
              <a:t>https://csi.hr/2022/02/23/dan-ruzicastih-majica/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674224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34</TotalTime>
  <Words>411</Words>
  <Application>Microsoft Office PowerPoint</Application>
  <PresentationFormat>Široki zaslon</PresentationFormat>
  <Paragraphs>32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DAN RUŽIČASTIH MAJICA</vt:lpstr>
      <vt:lpstr>PowerPoint prezentacija</vt:lpstr>
      <vt:lpstr>Kako je sve počelo?</vt:lpstr>
      <vt:lpstr>PowerPoint prezentacija</vt:lpstr>
      <vt:lpstr>Što je uopće bullying?</vt:lpstr>
      <vt:lpstr>Kako raditi na zaštiti djece od nasilja?</vt:lpstr>
      <vt:lpstr>Zaključak</vt:lpstr>
      <vt:lpstr>Izvori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 RUŽIČASTIH MAJICA</dc:title>
  <dc:creator>MIHAELA DUGALIĆ</dc:creator>
  <cp:lastModifiedBy>MIHAELA DUGALIĆ</cp:lastModifiedBy>
  <cp:revision>1</cp:revision>
  <dcterms:created xsi:type="dcterms:W3CDTF">2023-02-27T20:49:49Z</dcterms:created>
  <dcterms:modified xsi:type="dcterms:W3CDTF">2023-02-27T21:23:58Z</dcterms:modified>
</cp:coreProperties>
</file>