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60" r:id="rId6"/>
    <p:sldId id="259" r:id="rId7"/>
    <p:sldId id="261" r:id="rId8"/>
    <p:sldId id="270" r:id="rId9"/>
    <p:sldId id="271" r:id="rId10"/>
    <p:sldId id="263" r:id="rId11"/>
    <p:sldId id="264" r:id="rId12"/>
    <p:sldId id="272" r:id="rId13"/>
    <p:sldId id="280" r:id="rId14"/>
    <p:sldId id="276" r:id="rId15"/>
    <p:sldId id="275" r:id="rId16"/>
    <p:sldId id="273" r:id="rId17"/>
    <p:sldId id="262" r:id="rId18"/>
    <p:sldId id="267" r:id="rId19"/>
    <p:sldId id="274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D4C2C4-F760-E83A-306A-A96B48FC5290}" v="1118" dt="2025-02-25T21:10:36.370"/>
    <p1510:client id="{FEE63E20-A1BF-CAAB-145A-D0FDD5B5ED76}" v="582" dt="2025-02-26T16:30:15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 Nović" userId="S::hana.novic@skole.hr::f5c63764-4e14-4254-a3ad-cd979de67bb9" providerId="AD" clId="Web-{BAD4C2C4-F760-E83A-306A-A96B48FC5290}"/>
    <pc:docChg chg="addSld delSld modSld">
      <pc:chgData name="Hana Nović" userId="S::hana.novic@skole.hr::f5c63764-4e14-4254-a3ad-cd979de67bb9" providerId="AD" clId="Web-{BAD4C2C4-F760-E83A-306A-A96B48FC5290}" dt="2025-02-25T21:10:35.901" v="1095" actId="20577"/>
      <pc:docMkLst>
        <pc:docMk/>
      </pc:docMkLst>
      <pc:sldChg chg="addSp delSp modSp mod setBg setClrOvrMap">
        <pc:chgData name="Hana Nović" userId="S::hana.novic@skole.hr::f5c63764-4e14-4254-a3ad-cd979de67bb9" providerId="AD" clId="Web-{BAD4C2C4-F760-E83A-306A-A96B48FC5290}" dt="2025-02-25T19:37:59.987" v="45"/>
        <pc:sldMkLst>
          <pc:docMk/>
          <pc:sldMk cId="109857222" sldId="256"/>
        </pc:sldMkLst>
        <pc:spChg chg="mod">
          <ac:chgData name="Hana Nović" userId="S::hana.novic@skole.hr::f5c63764-4e14-4254-a3ad-cd979de67bb9" providerId="AD" clId="Web-{BAD4C2C4-F760-E83A-306A-A96B48FC5290}" dt="2025-02-25T19:37:12.251" v="41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Hana Nović" userId="S::hana.novic@skole.hr::f5c63764-4e14-4254-a3ad-cd979de67bb9" providerId="AD" clId="Web-{BAD4C2C4-F760-E83A-306A-A96B48FC5290}" dt="2025-02-25T19:37:01.954" v="4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Hana Nović" userId="S::hana.novic@skole.hr::f5c63764-4e14-4254-a3ad-cd979de67bb9" providerId="AD" clId="Web-{BAD4C2C4-F760-E83A-306A-A96B48FC5290}" dt="2025-02-25T19:35:08.763" v="18"/>
          <ac:spMkLst>
            <pc:docMk/>
            <pc:sldMk cId="109857222" sldId="256"/>
            <ac:spMk id="6" creationId="{06DA9DF9-31F7-4056-B42E-878CC92417B8}"/>
          </ac:spMkLst>
        </pc:spChg>
        <pc:spChg chg="add del">
          <ac:chgData name="Hana Nović" userId="S::hana.novic@skole.hr::f5c63764-4e14-4254-a3ad-cd979de67bb9" providerId="AD" clId="Web-{BAD4C2C4-F760-E83A-306A-A96B48FC5290}" dt="2025-02-25T19:35:17.451" v="20"/>
          <ac:spMkLst>
            <pc:docMk/>
            <pc:sldMk cId="109857222" sldId="256"/>
            <ac:spMk id="7" creationId="{ECC07320-C2CA-4E29-8481-9D9E143C7788}"/>
          </ac:spMkLst>
        </pc:spChg>
        <pc:spChg chg="add del">
          <ac:chgData name="Hana Nović" userId="S::hana.novic@skole.hr::f5c63764-4e14-4254-a3ad-cd979de67bb9" providerId="AD" clId="Web-{BAD4C2C4-F760-E83A-306A-A96B48FC5290}" dt="2025-02-25T19:28:47.142" v="14"/>
          <ac:spMkLst>
            <pc:docMk/>
            <pc:sldMk cId="109857222" sldId="256"/>
            <ac:spMk id="9" creationId="{71B2258F-86CA-4D4D-8270-BC05FCDEBFB3}"/>
          </ac:spMkLst>
        </pc:spChg>
        <pc:spChg chg="add del">
          <ac:chgData name="Hana Nović" userId="S::hana.novic@skole.hr::f5c63764-4e14-4254-a3ad-cd979de67bb9" providerId="AD" clId="Web-{BAD4C2C4-F760-E83A-306A-A96B48FC5290}" dt="2025-02-25T19:35:17.451" v="20"/>
          <ac:spMkLst>
            <pc:docMk/>
            <pc:sldMk cId="109857222" sldId="256"/>
            <ac:spMk id="11" creationId="{178FB36B-5BFE-42CA-BC60-1115E0D95EEC}"/>
          </ac:spMkLst>
        </pc:spChg>
        <pc:spChg chg="add">
          <ac:chgData name="Hana Nović" userId="S::hana.novic@skole.hr::f5c63764-4e14-4254-a3ad-cd979de67bb9" providerId="AD" clId="Web-{BAD4C2C4-F760-E83A-306A-A96B48FC5290}" dt="2025-02-25T19:35:17.451" v="21"/>
          <ac:spMkLst>
            <pc:docMk/>
            <pc:sldMk cId="109857222" sldId="256"/>
            <ac:spMk id="13" creationId="{06DA9DF9-31F7-4056-B42E-878CC92417B8}"/>
          </ac:spMkLst>
        </pc:spChg>
        <pc:picChg chg="add mod ord">
          <ac:chgData name="Hana Nović" userId="S::hana.novic@skole.hr::f5c63764-4e14-4254-a3ad-cd979de67bb9" providerId="AD" clId="Web-{BAD4C2C4-F760-E83A-306A-A96B48FC5290}" dt="2025-02-25T19:35:17.451" v="21"/>
          <ac:picMkLst>
            <pc:docMk/>
            <pc:sldMk cId="109857222" sldId="256"/>
            <ac:picMk id="4" creationId="{58253A2E-1963-4F6F-5F7D-5CE907FB43E0}"/>
          </ac:picMkLst>
        </pc:picChg>
      </pc:sldChg>
      <pc:sldChg chg="modSp new mod setBg">
        <pc:chgData name="Hana Nović" userId="S::hana.novic@skole.hr::f5c63764-4e14-4254-a3ad-cd979de67bb9" providerId="AD" clId="Web-{BAD4C2C4-F760-E83A-306A-A96B48FC5290}" dt="2025-02-25T19:42:23.026" v="112" actId="20577"/>
        <pc:sldMkLst>
          <pc:docMk/>
          <pc:sldMk cId="722186733" sldId="257"/>
        </pc:sldMkLst>
        <pc:spChg chg="mod">
          <ac:chgData name="Hana Nović" userId="S::hana.novic@skole.hr::f5c63764-4e14-4254-a3ad-cd979de67bb9" providerId="AD" clId="Web-{BAD4C2C4-F760-E83A-306A-A96B48FC5290}" dt="2025-02-25T19:42:23.026" v="112" actId="20577"/>
          <ac:spMkLst>
            <pc:docMk/>
            <pc:sldMk cId="722186733" sldId="257"/>
            <ac:spMk id="2" creationId="{3F3145C0-5040-6E0D-9F81-C5BB0C3D33DD}"/>
          </ac:spMkLst>
        </pc:spChg>
        <pc:spChg chg="mod">
          <ac:chgData name="Hana Nović" userId="S::hana.novic@skole.hr::f5c63764-4e14-4254-a3ad-cd979de67bb9" providerId="AD" clId="Web-{BAD4C2C4-F760-E83A-306A-A96B48FC5290}" dt="2025-02-25T19:42:14.354" v="108" actId="20577"/>
          <ac:spMkLst>
            <pc:docMk/>
            <pc:sldMk cId="722186733" sldId="257"/>
            <ac:spMk id="3" creationId="{4D2EA2B1-F339-CB89-F751-C18264607005}"/>
          </ac:spMkLst>
        </pc:spChg>
      </pc:sldChg>
      <pc:sldChg chg="addSp modSp new mod setBg">
        <pc:chgData name="Hana Nović" userId="S::hana.novic@skole.hr::f5c63764-4e14-4254-a3ad-cd979de67bb9" providerId="AD" clId="Web-{BAD4C2C4-F760-E83A-306A-A96B48FC5290}" dt="2025-02-25T20:14:33.933" v="254" actId="20577"/>
        <pc:sldMkLst>
          <pc:docMk/>
          <pc:sldMk cId="1153950932" sldId="258"/>
        </pc:sldMkLst>
        <pc:spChg chg="mod">
          <ac:chgData name="Hana Nović" userId="S::hana.novic@skole.hr::f5c63764-4e14-4254-a3ad-cd979de67bb9" providerId="AD" clId="Web-{BAD4C2C4-F760-E83A-306A-A96B48FC5290}" dt="2025-02-25T19:43:00.167" v="125" actId="20577"/>
          <ac:spMkLst>
            <pc:docMk/>
            <pc:sldMk cId="1153950932" sldId="258"/>
            <ac:spMk id="2" creationId="{D66C2751-BD6A-FD70-C0F6-6AFB453244F1}"/>
          </ac:spMkLst>
        </pc:spChg>
        <pc:spChg chg="mod">
          <ac:chgData name="Hana Nović" userId="S::hana.novic@skole.hr::f5c63764-4e14-4254-a3ad-cd979de67bb9" providerId="AD" clId="Web-{BAD4C2C4-F760-E83A-306A-A96B48FC5290}" dt="2025-02-25T20:14:33.933" v="254" actId="20577"/>
          <ac:spMkLst>
            <pc:docMk/>
            <pc:sldMk cId="1153950932" sldId="258"/>
            <ac:spMk id="3" creationId="{7F61D4DE-5C9C-154D-9476-B0EA4E6E9971}"/>
          </ac:spMkLst>
        </pc:spChg>
        <pc:picChg chg="add mod">
          <ac:chgData name="Hana Nović" userId="S::hana.novic@skole.hr::f5c63764-4e14-4254-a3ad-cd979de67bb9" providerId="AD" clId="Web-{BAD4C2C4-F760-E83A-306A-A96B48FC5290}" dt="2025-02-25T19:51:59.793" v="189" actId="1076"/>
          <ac:picMkLst>
            <pc:docMk/>
            <pc:sldMk cId="1153950932" sldId="258"/>
            <ac:picMk id="4" creationId="{EA6E0C15-E3F6-1A72-9596-BD864CD34DDE}"/>
          </ac:picMkLst>
        </pc:picChg>
      </pc:sldChg>
      <pc:sldChg chg="modSp new">
        <pc:chgData name="Hana Nović" userId="S::hana.novic@skole.hr::f5c63764-4e14-4254-a3ad-cd979de67bb9" providerId="AD" clId="Web-{BAD4C2C4-F760-E83A-306A-A96B48FC5290}" dt="2025-02-25T20:56:45.530" v="813" actId="20577"/>
        <pc:sldMkLst>
          <pc:docMk/>
          <pc:sldMk cId="2298020366" sldId="259"/>
        </pc:sldMkLst>
        <pc:spChg chg="mod">
          <ac:chgData name="Hana Nović" userId="S::hana.novic@skole.hr::f5c63764-4e14-4254-a3ad-cd979de67bb9" providerId="AD" clId="Web-{BAD4C2C4-F760-E83A-306A-A96B48FC5290}" dt="2025-02-25T20:43:19.615" v="558" actId="20577"/>
          <ac:spMkLst>
            <pc:docMk/>
            <pc:sldMk cId="2298020366" sldId="259"/>
            <ac:spMk id="2" creationId="{98F30C59-8C10-7AAF-70D8-E0FDCFB0F1AA}"/>
          </ac:spMkLst>
        </pc:spChg>
        <pc:spChg chg="mod">
          <ac:chgData name="Hana Nović" userId="S::hana.novic@skole.hr::f5c63764-4e14-4254-a3ad-cd979de67bb9" providerId="AD" clId="Web-{BAD4C2C4-F760-E83A-306A-A96B48FC5290}" dt="2025-02-25T20:56:45.530" v="813" actId="20577"/>
          <ac:spMkLst>
            <pc:docMk/>
            <pc:sldMk cId="2298020366" sldId="259"/>
            <ac:spMk id="3" creationId="{F14BD974-5B5C-8CF4-6611-5A08EB57CCB4}"/>
          </ac:spMkLst>
        </pc:spChg>
      </pc:sldChg>
      <pc:sldChg chg="modSp new del">
        <pc:chgData name="Hana Nović" userId="S::hana.novic@skole.hr::f5c63764-4e14-4254-a3ad-cd979de67bb9" providerId="AD" clId="Web-{BAD4C2C4-F760-E83A-306A-A96B48FC5290}" dt="2025-02-25T20:13:53.010" v="235"/>
        <pc:sldMkLst>
          <pc:docMk/>
          <pc:sldMk cId="3822199145" sldId="259"/>
        </pc:sldMkLst>
        <pc:spChg chg="mod">
          <ac:chgData name="Hana Nović" userId="S::hana.novic@skole.hr::f5c63764-4e14-4254-a3ad-cd979de67bb9" providerId="AD" clId="Web-{BAD4C2C4-F760-E83A-306A-A96B48FC5290}" dt="2025-02-25T19:52:13.199" v="192" actId="20577"/>
          <ac:spMkLst>
            <pc:docMk/>
            <pc:sldMk cId="3822199145" sldId="259"/>
            <ac:spMk id="2" creationId="{5B099627-CB87-96CF-4AD1-26B3114DD698}"/>
          </ac:spMkLst>
        </pc:spChg>
        <pc:spChg chg="mod">
          <ac:chgData name="Hana Nović" userId="S::hana.novic@skole.hr::f5c63764-4e14-4254-a3ad-cd979de67bb9" providerId="AD" clId="Web-{BAD4C2C4-F760-E83A-306A-A96B48FC5290}" dt="2025-02-25T19:56:13.925" v="234" actId="20577"/>
          <ac:spMkLst>
            <pc:docMk/>
            <pc:sldMk cId="3822199145" sldId="259"/>
            <ac:spMk id="3" creationId="{5376045A-A312-F01E-3F5D-7ED3312F97A8}"/>
          </ac:spMkLst>
        </pc:spChg>
      </pc:sldChg>
      <pc:sldChg chg="modSp new">
        <pc:chgData name="Hana Nović" userId="S::hana.novic@skole.hr::f5c63764-4e14-4254-a3ad-cd979de67bb9" providerId="AD" clId="Web-{BAD4C2C4-F760-E83A-306A-A96B48FC5290}" dt="2025-02-25T20:56:13.654" v="797" actId="20577"/>
        <pc:sldMkLst>
          <pc:docMk/>
          <pc:sldMk cId="1201784796" sldId="260"/>
        </pc:sldMkLst>
        <pc:spChg chg="mod">
          <ac:chgData name="Hana Nović" userId="S::hana.novic@skole.hr::f5c63764-4e14-4254-a3ad-cd979de67bb9" providerId="AD" clId="Web-{BAD4C2C4-F760-E83A-306A-A96B48FC5290}" dt="2025-02-25T20:21:48.749" v="273" actId="20577"/>
          <ac:spMkLst>
            <pc:docMk/>
            <pc:sldMk cId="1201784796" sldId="260"/>
            <ac:spMk id="2" creationId="{2B67B507-F8D4-4BD4-CCDA-B430D9DBDD48}"/>
          </ac:spMkLst>
        </pc:spChg>
        <pc:spChg chg="mod">
          <ac:chgData name="Hana Nović" userId="S::hana.novic@skole.hr::f5c63764-4e14-4254-a3ad-cd979de67bb9" providerId="AD" clId="Web-{BAD4C2C4-F760-E83A-306A-A96B48FC5290}" dt="2025-02-25T20:56:13.654" v="797" actId="20577"/>
          <ac:spMkLst>
            <pc:docMk/>
            <pc:sldMk cId="1201784796" sldId="260"/>
            <ac:spMk id="3" creationId="{C2E4CD28-F7D6-2C0A-587C-0D51A9D0088E}"/>
          </ac:spMkLst>
        </pc:spChg>
      </pc:sldChg>
      <pc:sldChg chg="modSp new">
        <pc:chgData name="Hana Nović" userId="S::hana.novic@skole.hr::f5c63764-4e14-4254-a3ad-cd979de67bb9" providerId="AD" clId="Web-{BAD4C2C4-F760-E83A-306A-A96B48FC5290}" dt="2025-02-25T20:57:07.155" v="815" actId="20577"/>
        <pc:sldMkLst>
          <pc:docMk/>
          <pc:sldMk cId="158110120" sldId="261"/>
        </pc:sldMkLst>
        <pc:spChg chg="mod">
          <ac:chgData name="Hana Nović" userId="S::hana.novic@skole.hr::f5c63764-4e14-4254-a3ad-cd979de67bb9" providerId="AD" clId="Web-{BAD4C2C4-F760-E83A-306A-A96B48FC5290}" dt="2025-02-25T20:46:24.605" v="701" actId="20577"/>
          <ac:spMkLst>
            <pc:docMk/>
            <pc:sldMk cId="158110120" sldId="261"/>
            <ac:spMk id="2" creationId="{C3CC3E85-A37E-4ED2-8F8C-947EC1977ECE}"/>
          </ac:spMkLst>
        </pc:spChg>
        <pc:spChg chg="mod">
          <ac:chgData name="Hana Nović" userId="S::hana.novic@skole.hr::f5c63764-4e14-4254-a3ad-cd979de67bb9" providerId="AD" clId="Web-{BAD4C2C4-F760-E83A-306A-A96B48FC5290}" dt="2025-02-25T20:57:07.155" v="815" actId="20577"/>
          <ac:spMkLst>
            <pc:docMk/>
            <pc:sldMk cId="158110120" sldId="261"/>
            <ac:spMk id="3" creationId="{1F43D4F3-2B7B-19DE-1BB8-AE8600840D70}"/>
          </ac:spMkLst>
        </pc:spChg>
      </pc:sldChg>
      <pc:sldChg chg="modSp new">
        <pc:chgData name="Hana Nović" userId="S::hana.novic@skole.hr::f5c63764-4e14-4254-a3ad-cd979de67bb9" providerId="AD" clId="Web-{BAD4C2C4-F760-E83A-306A-A96B48FC5290}" dt="2025-02-25T21:02:26.181" v="914" actId="20577"/>
        <pc:sldMkLst>
          <pc:docMk/>
          <pc:sldMk cId="3077159339" sldId="262"/>
        </pc:sldMkLst>
        <pc:spChg chg="mod">
          <ac:chgData name="Hana Nović" userId="S::hana.novic@skole.hr::f5c63764-4e14-4254-a3ad-cd979de67bb9" providerId="AD" clId="Web-{BAD4C2C4-F760-E83A-306A-A96B48FC5290}" dt="2025-02-25T20:46:34.434" v="716" actId="20577"/>
          <ac:spMkLst>
            <pc:docMk/>
            <pc:sldMk cId="3077159339" sldId="262"/>
            <ac:spMk id="2" creationId="{F6CFD61D-A348-0A74-46C9-18B4DF9221D5}"/>
          </ac:spMkLst>
        </pc:spChg>
        <pc:spChg chg="mod">
          <ac:chgData name="Hana Nović" userId="S::hana.novic@skole.hr::f5c63764-4e14-4254-a3ad-cd979de67bb9" providerId="AD" clId="Web-{BAD4C2C4-F760-E83A-306A-A96B48FC5290}" dt="2025-02-25T21:02:26.181" v="914" actId="20577"/>
          <ac:spMkLst>
            <pc:docMk/>
            <pc:sldMk cId="3077159339" sldId="262"/>
            <ac:spMk id="3" creationId="{E9D53CC8-7D59-0A77-5941-40FC43493EBB}"/>
          </ac:spMkLst>
        </pc:spChg>
      </pc:sldChg>
      <pc:sldChg chg="modSp new">
        <pc:chgData name="Hana Nović" userId="S::hana.novic@skole.hr::f5c63764-4e14-4254-a3ad-cd979de67bb9" providerId="AD" clId="Web-{BAD4C2C4-F760-E83A-306A-A96B48FC5290}" dt="2025-02-25T20:58:44.408" v="848" actId="20577"/>
        <pc:sldMkLst>
          <pc:docMk/>
          <pc:sldMk cId="3060339979" sldId="263"/>
        </pc:sldMkLst>
        <pc:spChg chg="mod">
          <ac:chgData name="Hana Nović" userId="S::hana.novic@skole.hr::f5c63764-4e14-4254-a3ad-cd979de67bb9" providerId="AD" clId="Web-{BAD4C2C4-F760-E83A-306A-A96B48FC5290}" dt="2025-02-25T20:57:26.047" v="835" actId="20577"/>
          <ac:spMkLst>
            <pc:docMk/>
            <pc:sldMk cId="3060339979" sldId="263"/>
            <ac:spMk id="2" creationId="{D1FC0E83-7982-941A-ABE0-27BD3F563A6A}"/>
          </ac:spMkLst>
        </pc:spChg>
        <pc:spChg chg="mod">
          <ac:chgData name="Hana Nović" userId="S::hana.novic@skole.hr::f5c63764-4e14-4254-a3ad-cd979de67bb9" providerId="AD" clId="Web-{BAD4C2C4-F760-E83A-306A-A96B48FC5290}" dt="2025-02-25T20:58:44.408" v="848" actId="20577"/>
          <ac:spMkLst>
            <pc:docMk/>
            <pc:sldMk cId="3060339979" sldId="263"/>
            <ac:spMk id="3" creationId="{FB752C41-4EF9-B78F-2681-82AA1C301BC2}"/>
          </ac:spMkLst>
        </pc:spChg>
      </pc:sldChg>
      <pc:sldChg chg="modSp new">
        <pc:chgData name="Hana Nović" userId="S::hana.novic@skole.hr::f5c63764-4e14-4254-a3ad-cd979de67bb9" providerId="AD" clId="Web-{BAD4C2C4-F760-E83A-306A-A96B48FC5290}" dt="2025-02-25T21:00:49.271" v="899" actId="20577"/>
        <pc:sldMkLst>
          <pc:docMk/>
          <pc:sldMk cId="2891819787" sldId="264"/>
        </pc:sldMkLst>
        <pc:spChg chg="mod">
          <ac:chgData name="Hana Nović" userId="S::hana.novic@skole.hr::f5c63764-4e14-4254-a3ad-cd979de67bb9" providerId="AD" clId="Web-{BAD4C2C4-F760-E83A-306A-A96B48FC5290}" dt="2025-02-25T21:00:18.536" v="896" actId="20577"/>
          <ac:spMkLst>
            <pc:docMk/>
            <pc:sldMk cId="2891819787" sldId="264"/>
            <ac:spMk id="2" creationId="{4AAA08EA-13EC-0060-89A5-D39E3F9CB76E}"/>
          </ac:spMkLst>
        </pc:spChg>
        <pc:spChg chg="mod">
          <ac:chgData name="Hana Nović" userId="S::hana.novic@skole.hr::f5c63764-4e14-4254-a3ad-cd979de67bb9" providerId="AD" clId="Web-{BAD4C2C4-F760-E83A-306A-A96B48FC5290}" dt="2025-02-25T21:00:49.271" v="899" actId="20577"/>
          <ac:spMkLst>
            <pc:docMk/>
            <pc:sldMk cId="2891819787" sldId="264"/>
            <ac:spMk id="3" creationId="{8FFAA61B-BA32-2D4D-9161-4B987B4D6376}"/>
          </ac:spMkLst>
        </pc:spChg>
      </pc:sldChg>
      <pc:sldChg chg="modSp new">
        <pc:chgData name="Hana Nović" userId="S::hana.novic@skole.hr::f5c63764-4e14-4254-a3ad-cd979de67bb9" providerId="AD" clId="Web-{BAD4C2C4-F760-E83A-306A-A96B48FC5290}" dt="2025-02-25T21:01:22.335" v="910" actId="20577"/>
        <pc:sldMkLst>
          <pc:docMk/>
          <pc:sldMk cId="328581478" sldId="265"/>
        </pc:sldMkLst>
        <pc:spChg chg="mod">
          <ac:chgData name="Hana Nović" userId="S::hana.novic@skole.hr::f5c63764-4e14-4254-a3ad-cd979de67bb9" providerId="AD" clId="Web-{BAD4C2C4-F760-E83A-306A-A96B48FC5290}" dt="2025-02-25T21:01:09.663" v="908" actId="20577"/>
          <ac:spMkLst>
            <pc:docMk/>
            <pc:sldMk cId="328581478" sldId="265"/>
            <ac:spMk id="2" creationId="{377D47DF-1204-4AE8-F43B-4D6DD7644240}"/>
          </ac:spMkLst>
        </pc:spChg>
        <pc:spChg chg="mod">
          <ac:chgData name="Hana Nović" userId="S::hana.novic@skole.hr::f5c63764-4e14-4254-a3ad-cd979de67bb9" providerId="AD" clId="Web-{BAD4C2C4-F760-E83A-306A-A96B48FC5290}" dt="2025-02-25T21:01:22.335" v="910" actId="20577"/>
          <ac:spMkLst>
            <pc:docMk/>
            <pc:sldMk cId="328581478" sldId="265"/>
            <ac:spMk id="3" creationId="{AE617518-2336-1F0A-5747-6FC73EA90532}"/>
          </ac:spMkLst>
        </pc:spChg>
      </pc:sldChg>
      <pc:sldChg chg="new del">
        <pc:chgData name="Hana Nović" userId="S::hana.novic@skole.hr::f5c63764-4e14-4254-a3ad-cd979de67bb9" providerId="AD" clId="Web-{BAD4C2C4-F760-E83A-306A-A96B48FC5290}" dt="2025-02-25T21:01:36.898" v="912"/>
        <pc:sldMkLst>
          <pc:docMk/>
          <pc:sldMk cId="226543719" sldId="266"/>
        </pc:sldMkLst>
      </pc:sldChg>
      <pc:sldChg chg="modSp new">
        <pc:chgData name="Hana Nović" userId="S::hana.novic@skole.hr::f5c63764-4e14-4254-a3ad-cd979de67bb9" providerId="AD" clId="Web-{BAD4C2C4-F760-E83A-306A-A96B48FC5290}" dt="2025-02-25T21:04:11.324" v="958" actId="20577"/>
        <pc:sldMkLst>
          <pc:docMk/>
          <pc:sldMk cId="2070153571" sldId="266"/>
        </pc:sldMkLst>
        <pc:spChg chg="mod">
          <ac:chgData name="Hana Nović" userId="S::hana.novic@skole.hr::f5c63764-4e14-4254-a3ad-cd979de67bb9" providerId="AD" clId="Web-{BAD4C2C4-F760-E83A-306A-A96B48FC5290}" dt="2025-02-25T21:02:34.415" v="935" actId="20577"/>
          <ac:spMkLst>
            <pc:docMk/>
            <pc:sldMk cId="2070153571" sldId="266"/>
            <ac:spMk id="2" creationId="{FE045587-BBAF-01F8-B921-710C1028281E}"/>
          </ac:spMkLst>
        </pc:spChg>
        <pc:spChg chg="mod">
          <ac:chgData name="Hana Nović" userId="S::hana.novic@skole.hr::f5c63764-4e14-4254-a3ad-cd979de67bb9" providerId="AD" clId="Web-{BAD4C2C4-F760-E83A-306A-A96B48FC5290}" dt="2025-02-25T21:04:11.324" v="958" actId="20577"/>
          <ac:spMkLst>
            <pc:docMk/>
            <pc:sldMk cId="2070153571" sldId="266"/>
            <ac:spMk id="3" creationId="{7F449527-01D4-E625-B511-C622D9FAB7BC}"/>
          </ac:spMkLst>
        </pc:spChg>
      </pc:sldChg>
      <pc:sldChg chg="modSp new">
        <pc:chgData name="Hana Nović" userId="S::hana.novic@skole.hr::f5c63764-4e14-4254-a3ad-cd979de67bb9" providerId="AD" clId="Web-{BAD4C2C4-F760-E83A-306A-A96B48FC5290}" dt="2025-02-25T21:05:20.795" v="996" actId="20577"/>
        <pc:sldMkLst>
          <pc:docMk/>
          <pc:sldMk cId="1006998624" sldId="267"/>
        </pc:sldMkLst>
        <pc:spChg chg="mod">
          <ac:chgData name="Hana Nović" userId="S::hana.novic@skole.hr::f5c63764-4e14-4254-a3ad-cd979de67bb9" providerId="AD" clId="Web-{BAD4C2C4-F760-E83A-306A-A96B48FC5290}" dt="2025-02-25T21:05:03.123" v="993" actId="20577"/>
          <ac:spMkLst>
            <pc:docMk/>
            <pc:sldMk cId="1006998624" sldId="267"/>
            <ac:spMk id="2" creationId="{5E7B582B-8AE5-0566-1947-5AA1CC09BC12}"/>
          </ac:spMkLst>
        </pc:spChg>
        <pc:spChg chg="mod">
          <ac:chgData name="Hana Nović" userId="S::hana.novic@skole.hr::f5c63764-4e14-4254-a3ad-cd979de67bb9" providerId="AD" clId="Web-{BAD4C2C4-F760-E83A-306A-A96B48FC5290}" dt="2025-02-25T21:05:20.795" v="996" actId="20577"/>
          <ac:spMkLst>
            <pc:docMk/>
            <pc:sldMk cId="1006998624" sldId="267"/>
            <ac:spMk id="3" creationId="{17AE3E55-EF4E-7CE9-C88F-F4091E55537F}"/>
          </ac:spMkLst>
        </pc:spChg>
      </pc:sldChg>
      <pc:sldChg chg="modSp new">
        <pc:chgData name="Hana Nović" userId="S::hana.novic@skole.hr::f5c63764-4e14-4254-a3ad-cd979de67bb9" providerId="AD" clId="Web-{BAD4C2C4-F760-E83A-306A-A96B48FC5290}" dt="2025-02-25T21:08:09.818" v="1071" actId="20577"/>
        <pc:sldMkLst>
          <pc:docMk/>
          <pc:sldMk cId="1309959796" sldId="268"/>
        </pc:sldMkLst>
        <pc:spChg chg="mod">
          <ac:chgData name="Hana Nović" userId="S::hana.novic@skole.hr::f5c63764-4e14-4254-a3ad-cd979de67bb9" providerId="AD" clId="Web-{BAD4C2C4-F760-E83A-306A-A96B48FC5290}" dt="2025-02-25T21:05:53.781" v="1025" actId="20577"/>
          <ac:spMkLst>
            <pc:docMk/>
            <pc:sldMk cId="1309959796" sldId="268"/>
            <ac:spMk id="2" creationId="{00AE4CA8-7BFB-5946-2F61-F54D877366E9}"/>
          </ac:spMkLst>
        </pc:spChg>
        <pc:spChg chg="mod">
          <ac:chgData name="Hana Nović" userId="S::hana.novic@skole.hr::f5c63764-4e14-4254-a3ad-cd979de67bb9" providerId="AD" clId="Web-{BAD4C2C4-F760-E83A-306A-A96B48FC5290}" dt="2025-02-25T21:08:09.818" v="1071" actId="20577"/>
          <ac:spMkLst>
            <pc:docMk/>
            <pc:sldMk cId="1309959796" sldId="268"/>
            <ac:spMk id="3" creationId="{805B4BB9-F3E2-C153-49EF-CCFEA94DAA8E}"/>
          </ac:spMkLst>
        </pc:spChg>
      </pc:sldChg>
      <pc:sldChg chg="modSp new">
        <pc:chgData name="Hana Nović" userId="S::hana.novic@skole.hr::f5c63764-4e14-4254-a3ad-cd979de67bb9" providerId="AD" clId="Web-{BAD4C2C4-F760-E83A-306A-A96B48FC5290}" dt="2025-02-25T21:10:35.901" v="1095" actId="20577"/>
        <pc:sldMkLst>
          <pc:docMk/>
          <pc:sldMk cId="1766106728" sldId="269"/>
        </pc:sldMkLst>
        <pc:spChg chg="mod">
          <ac:chgData name="Hana Nović" userId="S::hana.novic@skole.hr::f5c63764-4e14-4254-a3ad-cd979de67bb9" providerId="AD" clId="Web-{BAD4C2C4-F760-E83A-306A-A96B48FC5290}" dt="2025-02-25T21:09:18.461" v="1074" actId="20577"/>
          <ac:spMkLst>
            <pc:docMk/>
            <pc:sldMk cId="1766106728" sldId="269"/>
            <ac:spMk id="2" creationId="{FD7C7041-932D-07E4-B999-F8FD406B54FE}"/>
          </ac:spMkLst>
        </pc:spChg>
        <pc:spChg chg="mod">
          <ac:chgData name="Hana Nović" userId="S::hana.novic@skole.hr::f5c63764-4e14-4254-a3ad-cd979de67bb9" providerId="AD" clId="Web-{BAD4C2C4-F760-E83A-306A-A96B48FC5290}" dt="2025-02-25T21:10:35.901" v="1095" actId="20577"/>
          <ac:spMkLst>
            <pc:docMk/>
            <pc:sldMk cId="1766106728" sldId="269"/>
            <ac:spMk id="3" creationId="{DDA7DDCC-DC00-EA2F-3223-B9B4B0FCE016}"/>
          </ac:spMkLst>
        </pc:spChg>
      </pc:sldChg>
    </pc:docChg>
  </pc:docChgLst>
  <pc:docChgLst>
    <pc:chgData name="Hana Nović" userId="S::hana.novic@skole.hr::f5c63764-4e14-4254-a3ad-cd979de67bb9" providerId="AD" clId="Web-{FEE63E20-A1BF-CAAB-145A-D0FDD5B5ED76}"/>
    <pc:docChg chg="addSld delSld modSld sldOrd modMainMaster">
      <pc:chgData name="Hana Nović" userId="S::hana.novic@skole.hr::f5c63764-4e14-4254-a3ad-cd979de67bb9" providerId="AD" clId="Web-{FEE63E20-A1BF-CAAB-145A-D0FDD5B5ED76}" dt="2025-02-26T16:30:15.287" v="530" actId="1076"/>
      <pc:docMkLst>
        <pc:docMk/>
      </pc:docMkLst>
      <pc:sldChg chg="addSp delSp modSp modTransition addAnim">
        <pc:chgData name="Hana Nović" userId="S::hana.novic@skole.hr::f5c63764-4e14-4254-a3ad-cd979de67bb9" providerId="AD" clId="Web-{FEE63E20-A1BF-CAAB-145A-D0FDD5B5ED76}" dt="2025-02-26T16:30:15.287" v="530" actId="1076"/>
        <pc:sldMkLst>
          <pc:docMk/>
          <pc:sldMk cId="109857222" sldId="256"/>
        </pc:sldMkLst>
        <pc:spChg chg="add del">
          <ac:chgData name="Hana Nović" userId="S::hana.novic@skole.hr::f5c63764-4e14-4254-a3ad-cd979de67bb9" providerId="AD" clId="Web-{FEE63E20-A1BF-CAAB-145A-D0FDD5B5ED76}" dt="2025-02-26T16:29:48.630" v="512"/>
          <ac:spMkLst>
            <pc:docMk/>
            <pc:sldMk cId="109857222" sldId="256"/>
            <ac:spMk id="5" creationId="{6CE00E0C-3CD3-DE7B-8ED5-E7A42FD53F18}"/>
          </ac:spMkLst>
        </pc:spChg>
        <pc:spChg chg="add mod">
          <ac:chgData name="Hana Nović" userId="S::hana.novic@skole.hr::f5c63764-4e14-4254-a3ad-cd979de67bb9" providerId="AD" clId="Web-{FEE63E20-A1BF-CAAB-145A-D0FDD5B5ED76}" dt="2025-02-26T16:30:15.287" v="530" actId="1076"/>
          <ac:spMkLst>
            <pc:docMk/>
            <pc:sldMk cId="109857222" sldId="256"/>
            <ac:spMk id="6" creationId="{A3F4DB05-EAB2-BF5F-CEFC-16A7440DB156}"/>
          </ac:spMkLst>
        </pc:spChg>
      </pc:sldChg>
      <pc:sldChg chg="addSp modSp modTransition addAnim del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722186733" sldId="257"/>
        </pc:sldMkLst>
        <pc:picChg chg="add mod">
          <ac:chgData name="Hana Nović" userId="S::hana.novic@skole.hr::f5c63764-4e14-4254-a3ad-cd979de67bb9" providerId="AD" clId="Web-{FEE63E20-A1BF-CAAB-145A-D0FDD5B5ED76}" dt="2025-02-26T13:36:24.264" v="55" actId="1076"/>
          <ac:picMkLst>
            <pc:docMk/>
            <pc:sldMk cId="722186733" sldId="257"/>
            <ac:picMk id="4" creationId="{AA425A9A-7B70-1016-42C8-CBA1FD4F8809}"/>
          </ac:picMkLst>
        </pc:picChg>
      </pc:sldChg>
      <pc:sldChg chg="modSp modTransition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1153950932" sldId="258"/>
        </pc:sldMkLst>
        <pc:spChg chg="mod">
          <ac:chgData name="Hana Nović" userId="S::hana.novic@skole.hr::f5c63764-4e14-4254-a3ad-cd979de67bb9" providerId="AD" clId="Web-{FEE63E20-A1BF-CAAB-145A-D0FDD5B5ED76}" dt="2025-02-26T16:13:01.174" v="419" actId="1076"/>
          <ac:spMkLst>
            <pc:docMk/>
            <pc:sldMk cId="1153950932" sldId="258"/>
            <ac:spMk id="3" creationId="{7F61D4DE-5C9C-154D-9476-B0EA4E6E9971}"/>
          </ac:spMkLst>
        </pc:spChg>
        <pc:picChg chg="mod">
          <ac:chgData name="Hana Nović" userId="S::hana.novic@skole.hr::f5c63764-4e14-4254-a3ad-cd979de67bb9" providerId="AD" clId="Web-{FEE63E20-A1BF-CAAB-145A-D0FDD5B5ED76}" dt="2025-02-26T16:11:46.108" v="414" actId="1076"/>
          <ac:picMkLst>
            <pc:docMk/>
            <pc:sldMk cId="1153950932" sldId="258"/>
            <ac:picMk id="4" creationId="{EA6E0C15-E3F6-1A72-9596-BD864CD34DDE}"/>
          </ac:picMkLst>
        </pc:picChg>
      </pc:sldChg>
      <pc:sldChg chg="modSp 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2298020366" sldId="259"/>
        </pc:sldMkLst>
        <pc:spChg chg="mod">
          <ac:chgData name="Hana Nović" userId="S::hana.novic@skole.hr::f5c63764-4e14-4254-a3ad-cd979de67bb9" providerId="AD" clId="Web-{FEE63E20-A1BF-CAAB-145A-D0FDD5B5ED76}" dt="2025-02-26T13:36:55.702" v="60" actId="20577"/>
          <ac:spMkLst>
            <pc:docMk/>
            <pc:sldMk cId="2298020366" sldId="259"/>
            <ac:spMk id="3" creationId="{F14BD974-5B5C-8CF4-6611-5A08EB57CCB4}"/>
          </ac:spMkLst>
        </pc:spChg>
      </pc:sldChg>
      <pc:sldChg chg="addSp delSp modSp 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1201784796" sldId="260"/>
        </pc:sldMkLst>
        <pc:spChg chg="mod">
          <ac:chgData name="Hana Nović" userId="S::hana.novic@skole.hr::f5c63764-4e14-4254-a3ad-cd979de67bb9" providerId="AD" clId="Web-{FEE63E20-A1BF-CAAB-145A-D0FDD5B5ED76}" dt="2025-02-26T13:30:57.620" v="21" actId="1076"/>
          <ac:spMkLst>
            <pc:docMk/>
            <pc:sldMk cId="1201784796" sldId="260"/>
            <ac:spMk id="2" creationId="{2B67B507-F8D4-4BD4-CCDA-B430D9DBDD48}"/>
          </ac:spMkLst>
        </pc:spChg>
        <pc:spChg chg="mod">
          <ac:chgData name="Hana Nović" userId="S::hana.novic@skole.hr::f5c63764-4e14-4254-a3ad-cd979de67bb9" providerId="AD" clId="Web-{FEE63E20-A1BF-CAAB-145A-D0FDD5B5ED76}" dt="2025-02-26T13:31:02.480" v="23" actId="14100"/>
          <ac:spMkLst>
            <pc:docMk/>
            <pc:sldMk cId="1201784796" sldId="260"/>
            <ac:spMk id="3" creationId="{C2E4CD28-F7D6-2C0A-587C-0D51A9D0088E}"/>
          </ac:spMkLst>
        </pc:spChg>
        <pc:spChg chg="add del">
          <ac:chgData name="Hana Nović" userId="S::hana.novic@skole.hr::f5c63764-4e14-4254-a3ad-cd979de67bb9" providerId="AD" clId="Web-{FEE63E20-A1BF-CAAB-145A-D0FDD5B5ED76}" dt="2025-02-26T13:30:09.229" v="10"/>
          <ac:spMkLst>
            <pc:docMk/>
            <pc:sldMk cId="1201784796" sldId="260"/>
            <ac:spMk id="9" creationId="{9427AF5F-9A0E-42B7-A252-FD64C9885F9C}"/>
          </ac:spMkLst>
        </pc:spChg>
        <pc:grpChg chg="add">
          <ac:chgData name="Hana Nović" userId="S::hana.novic@skole.hr::f5c63764-4e14-4254-a3ad-cd979de67bb9" providerId="AD" clId="Web-{FEE63E20-A1BF-CAAB-145A-D0FDD5B5ED76}" dt="2025-02-26T13:30:09.229" v="10"/>
          <ac:grpSpMkLst>
            <pc:docMk/>
            <pc:sldMk cId="1201784796" sldId="260"/>
            <ac:grpSpMk id="14" creationId="{6258F736-B256-8039-9DC6-F4E49A5C5AD5}"/>
          </ac:grpSpMkLst>
        </pc:grpChg>
        <pc:picChg chg="add del mod">
          <ac:chgData name="Hana Nović" userId="S::hana.novic@skole.hr::f5c63764-4e14-4254-a3ad-cd979de67bb9" providerId="AD" clId="Web-{FEE63E20-A1BF-CAAB-145A-D0FDD5B5ED76}" dt="2025-02-26T13:29:30.729" v="8"/>
          <ac:picMkLst>
            <pc:docMk/>
            <pc:sldMk cId="1201784796" sldId="260"/>
            <ac:picMk id="4" creationId="{F3303874-5D0A-33A3-C11C-82895C16C54F}"/>
          </ac:picMkLst>
        </pc:picChg>
        <pc:picChg chg="add mod">
          <ac:chgData name="Hana Nović" userId="S::hana.novic@skole.hr::f5c63764-4e14-4254-a3ad-cd979de67bb9" providerId="AD" clId="Web-{FEE63E20-A1BF-CAAB-145A-D0FDD5B5ED76}" dt="2025-02-26T13:30:44.495" v="19" actId="1076"/>
          <ac:picMkLst>
            <pc:docMk/>
            <pc:sldMk cId="1201784796" sldId="260"/>
            <ac:picMk id="5" creationId="{1A01DE98-5789-D541-9CB2-6357BB982589}"/>
          </ac:picMkLst>
        </pc:picChg>
      </pc:sldChg>
      <pc:sldChg chg="addSp modSp 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158110120" sldId="261"/>
        </pc:sldMkLst>
        <pc:spChg chg="mod">
          <ac:chgData name="Hana Nović" userId="S::hana.novic@skole.hr::f5c63764-4e14-4254-a3ad-cd979de67bb9" providerId="AD" clId="Web-{FEE63E20-A1BF-CAAB-145A-D0FDD5B5ED76}" dt="2025-02-26T13:34:53.654" v="41"/>
          <ac:spMkLst>
            <pc:docMk/>
            <pc:sldMk cId="158110120" sldId="261"/>
            <ac:spMk id="2" creationId="{C3CC3E85-A37E-4ED2-8F8C-947EC1977ECE}"/>
          </ac:spMkLst>
        </pc:spChg>
        <pc:spChg chg="mod">
          <ac:chgData name="Hana Nović" userId="S::hana.novic@skole.hr::f5c63764-4e14-4254-a3ad-cd979de67bb9" providerId="AD" clId="Web-{FEE63E20-A1BF-CAAB-145A-D0FDD5B5ED76}" dt="2025-02-26T13:35:19.857" v="47" actId="1076"/>
          <ac:spMkLst>
            <pc:docMk/>
            <pc:sldMk cId="158110120" sldId="261"/>
            <ac:spMk id="3" creationId="{1F43D4F3-2B7B-19DE-1BB8-AE8600840D70}"/>
          </ac:spMkLst>
        </pc:spChg>
        <pc:grpChg chg="add">
          <ac:chgData name="Hana Nović" userId="S::hana.novic@skole.hr::f5c63764-4e14-4254-a3ad-cd979de67bb9" providerId="AD" clId="Web-{FEE63E20-A1BF-CAAB-145A-D0FDD5B5ED76}" dt="2025-02-26T13:34:45.279" v="39"/>
          <ac:grpSpMkLst>
            <pc:docMk/>
            <pc:sldMk cId="158110120" sldId="261"/>
            <ac:grpSpMk id="9" creationId="{6258F736-B256-8039-9DC6-F4E49A5C5AD5}"/>
          </ac:grpSpMkLst>
        </pc:grpChg>
        <pc:picChg chg="add mod">
          <ac:chgData name="Hana Nović" userId="S::hana.novic@skole.hr::f5c63764-4e14-4254-a3ad-cd979de67bb9" providerId="AD" clId="Web-{FEE63E20-A1BF-CAAB-145A-D0FDD5B5ED76}" dt="2025-02-26T13:35:16.107" v="46" actId="1076"/>
          <ac:picMkLst>
            <pc:docMk/>
            <pc:sldMk cId="158110120" sldId="261"/>
            <ac:picMk id="4" creationId="{922B01F5-D6A5-F1E9-A01E-4FF6564CC4A7}"/>
          </ac:picMkLst>
        </pc:picChg>
      </pc:sldChg>
      <pc:sldChg chg="modSp 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3077159339" sldId="262"/>
        </pc:sldMkLst>
        <pc:spChg chg="mod">
          <ac:chgData name="Hana Nović" userId="S::hana.novic@skole.hr::f5c63764-4e14-4254-a3ad-cd979de67bb9" providerId="AD" clId="Web-{FEE63E20-A1BF-CAAB-145A-D0FDD5B5ED76}" dt="2025-02-26T15:28:14.647" v="184" actId="1076"/>
          <ac:spMkLst>
            <pc:docMk/>
            <pc:sldMk cId="3077159339" sldId="262"/>
            <ac:spMk id="3" creationId="{E9D53CC8-7D59-0A77-5941-40FC43493EBB}"/>
          </ac:spMkLst>
        </pc:spChg>
      </pc:sldChg>
      <pc:sldChg chg="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3060339979" sldId="263"/>
        </pc:sldMkLst>
      </pc:sldChg>
      <pc:sldChg chg="modSp 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2891819787" sldId="264"/>
        </pc:sldMkLst>
        <pc:spChg chg="mod">
          <ac:chgData name="Hana Nović" userId="S::hana.novic@skole.hr::f5c63764-4e14-4254-a3ad-cd979de67bb9" providerId="AD" clId="Web-{FEE63E20-A1BF-CAAB-145A-D0FDD5B5ED76}" dt="2025-02-26T13:49:23.458" v="87" actId="14100"/>
          <ac:spMkLst>
            <pc:docMk/>
            <pc:sldMk cId="2891819787" sldId="264"/>
            <ac:spMk id="3" creationId="{8FFAA61B-BA32-2D4D-9161-4B987B4D6376}"/>
          </ac:spMkLst>
        </pc:spChg>
      </pc:sldChg>
      <pc:sldChg chg="del">
        <pc:chgData name="Hana Nović" userId="S::hana.novic@skole.hr::f5c63764-4e14-4254-a3ad-cd979de67bb9" providerId="AD" clId="Web-{FEE63E20-A1BF-CAAB-145A-D0FDD5B5ED76}" dt="2025-02-26T15:55:42.171" v="351"/>
        <pc:sldMkLst>
          <pc:docMk/>
          <pc:sldMk cId="328581478" sldId="265"/>
        </pc:sldMkLst>
      </pc:sldChg>
      <pc:sldChg chg="modSp del">
        <pc:chgData name="Hana Nović" userId="S::hana.novic@skole.hr::f5c63764-4e14-4254-a3ad-cd979de67bb9" providerId="AD" clId="Web-{FEE63E20-A1BF-CAAB-145A-D0FDD5B5ED76}" dt="2025-02-26T15:27:42.709" v="169"/>
        <pc:sldMkLst>
          <pc:docMk/>
          <pc:sldMk cId="2070153571" sldId="266"/>
        </pc:sldMkLst>
        <pc:spChg chg="mod">
          <ac:chgData name="Hana Nović" userId="S::hana.novic@skole.hr::f5c63764-4e14-4254-a3ad-cd979de67bb9" providerId="AD" clId="Web-{FEE63E20-A1BF-CAAB-145A-D0FDD5B5ED76}" dt="2025-02-26T15:27:39.693" v="168" actId="20577"/>
          <ac:spMkLst>
            <pc:docMk/>
            <pc:sldMk cId="2070153571" sldId="266"/>
            <ac:spMk id="3" creationId="{7F449527-01D4-E625-B511-C622D9FAB7BC}"/>
          </ac:spMkLst>
        </pc:spChg>
      </pc:sldChg>
      <pc:sldChg chg="addSp modSp 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1006998624" sldId="267"/>
        </pc:sldMkLst>
        <pc:spChg chg="mod">
          <ac:chgData name="Hana Nović" userId="S::hana.novic@skole.hr::f5c63764-4e14-4254-a3ad-cd979de67bb9" providerId="AD" clId="Web-{FEE63E20-A1BF-CAAB-145A-D0FDD5B5ED76}" dt="2025-02-26T13:53:14.866" v="119" actId="1076"/>
          <ac:spMkLst>
            <pc:docMk/>
            <pc:sldMk cId="1006998624" sldId="267"/>
            <ac:spMk id="2" creationId="{5E7B582B-8AE5-0566-1947-5AA1CC09BC12}"/>
          </ac:spMkLst>
        </pc:spChg>
        <pc:spChg chg="mod">
          <ac:chgData name="Hana Nović" userId="S::hana.novic@skole.hr::f5c63764-4e14-4254-a3ad-cd979de67bb9" providerId="AD" clId="Web-{FEE63E20-A1BF-CAAB-145A-D0FDD5B5ED76}" dt="2025-02-26T13:53:30.163" v="123" actId="1076"/>
          <ac:spMkLst>
            <pc:docMk/>
            <pc:sldMk cId="1006998624" sldId="267"/>
            <ac:spMk id="3" creationId="{17AE3E55-EF4E-7CE9-C88F-F4091E55537F}"/>
          </ac:spMkLst>
        </pc:spChg>
        <pc:spChg chg="add">
          <ac:chgData name="Hana Nović" userId="S::hana.novic@skole.hr::f5c63764-4e14-4254-a3ad-cd979de67bb9" providerId="AD" clId="Web-{FEE63E20-A1BF-CAAB-145A-D0FDD5B5ED76}" dt="2025-02-26T13:26:16.118" v="4"/>
          <ac:spMkLst>
            <pc:docMk/>
            <pc:sldMk cId="1006998624" sldId="267"/>
            <ac:spMk id="9" creationId="{04812C46-200A-4DEB-A05E-3ED6C68C2387}"/>
          </ac:spMkLst>
        </pc:spChg>
        <pc:spChg chg="add">
          <ac:chgData name="Hana Nović" userId="S::hana.novic@skole.hr::f5c63764-4e14-4254-a3ad-cd979de67bb9" providerId="AD" clId="Web-{FEE63E20-A1BF-CAAB-145A-D0FDD5B5ED76}" dt="2025-02-26T13:26:16.118" v="4"/>
          <ac:spMkLst>
            <pc:docMk/>
            <pc:sldMk cId="1006998624" sldId="267"/>
            <ac:spMk id="11" creationId="{D1EA859B-E555-4109-94F3-6700E046E008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3:26:16.118" v="4"/>
          <ac:picMkLst>
            <pc:docMk/>
            <pc:sldMk cId="1006998624" sldId="267"/>
            <ac:picMk id="4" creationId="{FABE1DA7-355B-74E8-58D9-F8C5B4B7F27C}"/>
          </ac:picMkLst>
        </pc:picChg>
      </pc:sldChg>
      <pc:sldChg chg="addSp modSp 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1309959796" sldId="268"/>
        </pc:sldMkLst>
        <pc:spChg chg="mod">
          <ac:chgData name="Hana Nović" userId="S::hana.novic@skole.hr::f5c63764-4e14-4254-a3ad-cd979de67bb9" providerId="AD" clId="Web-{FEE63E20-A1BF-CAAB-145A-D0FDD5B5ED76}" dt="2025-02-26T13:52:50.928" v="117" actId="1076"/>
          <ac:spMkLst>
            <pc:docMk/>
            <pc:sldMk cId="1309959796" sldId="268"/>
            <ac:spMk id="2" creationId="{00AE4CA8-7BFB-5946-2F61-F54D877366E9}"/>
          </ac:spMkLst>
        </pc:spChg>
        <pc:spChg chg="mod">
          <ac:chgData name="Hana Nović" userId="S::hana.novic@skole.hr::f5c63764-4e14-4254-a3ad-cd979de67bb9" providerId="AD" clId="Web-{FEE63E20-A1BF-CAAB-145A-D0FDD5B5ED76}" dt="2025-02-26T16:06:10.493" v="358" actId="20577"/>
          <ac:spMkLst>
            <pc:docMk/>
            <pc:sldMk cId="1309959796" sldId="268"/>
            <ac:spMk id="3" creationId="{805B4BB9-F3E2-C153-49EF-CCFEA94DAA8E}"/>
          </ac:spMkLst>
        </pc:spChg>
        <pc:picChg chg="add mod">
          <ac:chgData name="Hana Nović" userId="S::hana.novic@skole.hr::f5c63764-4e14-4254-a3ad-cd979de67bb9" providerId="AD" clId="Web-{FEE63E20-A1BF-CAAB-145A-D0FDD5B5ED76}" dt="2025-02-26T13:52:46.537" v="116" actId="1076"/>
          <ac:picMkLst>
            <pc:docMk/>
            <pc:sldMk cId="1309959796" sldId="268"/>
            <ac:picMk id="4" creationId="{8C2A2BED-8886-58ED-0E01-9DB89DC8051D}"/>
          </ac:picMkLst>
        </pc:picChg>
      </pc:sldChg>
      <pc:sldChg chg="del">
        <pc:chgData name="Hana Nović" userId="S::hana.novic@skole.hr::f5c63764-4e14-4254-a3ad-cd979de67bb9" providerId="AD" clId="Web-{FEE63E20-A1BF-CAAB-145A-D0FDD5B5ED76}" dt="2025-02-26T16:21:36.119" v="485"/>
        <pc:sldMkLst>
          <pc:docMk/>
          <pc:sldMk cId="1766106728" sldId="269"/>
        </pc:sldMkLst>
      </pc:sldChg>
      <pc:sldChg chg="addSp delSp modSp new del">
        <pc:chgData name="Hana Nović" userId="S::hana.novic@skole.hr::f5c63764-4e14-4254-a3ad-cd979de67bb9" providerId="AD" clId="Web-{FEE63E20-A1BF-CAAB-145A-D0FDD5B5ED76}" dt="2025-02-26T13:33:13.200" v="34"/>
        <pc:sldMkLst>
          <pc:docMk/>
          <pc:sldMk cId="352420490" sldId="270"/>
        </pc:sldMkLst>
        <pc:spChg chg="del">
          <ac:chgData name="Hana Nović" userId="S::hana.novic@skole.hr::f5c63764-4e14-4254-a3ad-cd979de67bb9" providerId="AD" clId="Web-{FEE63E20-A1BF-CAAB-145A-D0FDD5B5ED76}" dt="2025-02-26T13:32:30.746" v="28"/>
          <ac:spMkLst>
            <pc:docMk/>
            <pc:sldMk cId="352420490" sldId="270"/>
            <ac:spMk id="2" creationId="{7CD3E005-457C-D38F-F43C-105F1480DFCD}"/>
          </ac:spMkLst>
        </pc:spChg>
        <pc:spChg chg="del">
          <ac:chgData name="Hana Nović" userId="S::hana.novic@skole.hr::f5c63764-4e14-4254-a3ad-cd979de67bb9" providerId="AD" clId="Web-{FEE63E20-A1BF-CAAB-145A-D0FDD5B5ED76}" dt="2025-02-26T13:32:24.137" v="27"/>
          <ac:spMkLst>
            <pc:docMk/>
            <pc:sldMk cId="352420490" sldId="270"/>
            <ac:spMk id="3" creationId="{DCA07D45-2C8D-4218-DA8A-81DCF1A6F36F}"/>
          </ac:spMkLst>
        </pc:spChg>
        <pc:spChg chg="add del mod">
          <ac:chgData name="Hana Nović" userId="S::hana.novic@skole.hr::f5c63764-4e14-4254-a3ad-cd979de67bb9" providerId="AD" clId="Web-{FEE63E20-A1BF-CAAB-145A-D0FDD5B5ED76}" dt="2025-02-26T13:33:04.903" v="32"/>
          <ac:spMkLst>
            <pc:docMk/>
            <pc:sldMk cId="352420490" sldId="270"/>
            <ac:spMk id="6" creationId="{E8FA7B39-1DDE-B0B6-8364-CCE31E5AC637}"/>
          </ac:spMkLst>
        </pc:spChg>
        <pc:spChg chg="add mod">
          <ac:chgData name="Hana Nović" userId="S::hana.novic@skole.hr::f5c63764-4e14-4254-a3ad-cd979de67bb9" providerId="AD" clId="Web-{FEE63E20-A1BF-CAAB-145A-D0FDD5B5ED76}" dt="2025-02-26T13:33:09.372" v="33"/>
          <ac:spMkLst>
            <pc:docMk/>
            <pc:sldMk cId="352420490" sldId="270"/>
            <ac:spMk id="9" creationId="{B32B95FC-4347-C0F3-9EFB-08C7F0EB5608}"/>
          </ac:spMkLst>
        </pc:spChg>
        <pc:picChg chg="add del mod ord">
          <ac:chgData name="Hana Nović" userId="S::hana.novic@skole.hr::f5c63764-4e14-4254-a3ad-cd979de67bb9" providerId="AD" clId="Web-{FEE63E20-A1BF-CAAB-145A-D0FDD5B5ED76}" dt="2025-02-26T13:33:00.731" v="31"/>
          <ac:picMkLst>
            <pc:docMk/>
            <pc:sldMk cId="352420490" sldId="270"/>
            <ac:picMk id="4" creationId="{AC351F15-B76A-6EE2-222F-E1399DF62451}"/>
          </ac:picMkLst>
        </pc:picChg>
        <pc:picChg chg="add del mod ord">
          <ac:chgData name="Hana Nović" userId="S::hana.novic@skole.hr::f5c63764-4e14-4254-a3ad-cd979de67bb9" providerId="AD" clId="Web-{FEE63E20-A1BF-CAAB-145A-D0FDD5B5ED76}" dt="2025-02-26T13:33:09.372" v="33"/>
          <ac:picMkLst>
            <pc:docMk/>
            <pc:sldMk cId="352420490" sldId="270"/>
            <ac:picMk id="7" creationId="{C283D083-9B24-FEFD-98B8-D9B062635C3B}"/>
          </ac:picMkLst>
        </pc:picChg>
      </pc:sldChg>
      <pc:sldChg chg="addSp delSp modSp new mod modTransition setBg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3632666926" sldId="270"/>
        </pc:sldMkLst>
        <pc:spChg chg="del">
          <ac:chgData name="Hana Nović" userId="S::hana.novic@skole.hr::f5c63764-4e14-4254-a3ad-cd979de67bb9" providerId="AD" clId="Web-{FEE63E20-A1BF-CAAB-145A-D0FDD5B5ED76}" dt="2025-02-26T13:41:00.969" v="64"/>
          <ac:spMkLst>
            <pc:docMk/>
            <pc:sldMk cId="3632666926" sldId="270"/>
            <ac:spMk id="2" creationId="{D084321C-261E-1050-2E8B-89676E393BAF}"/>
          </ac:spMkLst>
        </pc:spChg>
        <pc:spChg chg="del">
          <ac:chgData name="Hana Nović" userId="S::hana.novic@skole.hr::f5c63764-4e14-4254-a3ad-cd979de67bb9" providerId="AD" clId="Web-{FEE63E20-A1BF-CAAB-145A-D0FDD5B5ED76}" dt="2025-02-26T13:40:56.391" v="63"/>
          <ac:spMkLst>
            <pc:docMk/>
            <pc:sldMk cId="3632666926" sldId="270"/>
            <ac:spMk id="3" creationId="{87F372B6-3185-5FC7-00B2-CF0C24CC8925}"/>
          </ac:spMkLst>
        </pc:spChg>
        <pc:spChg chg="add mod">
          <ac:chgData name="Hana Nović" userId="S::hana.novic@skole.hr::f5c63764-4e14-4254-a3ad-cd979de67bb9" providerId="AD" clId="Web-{FEE63E20-A1BF-CAAB-145A-D0FDD5B5ED76}" dt="2025-02-26T13:41:25.219" v="70" actId="1076"/>
          <ac:spMkLst>
            <pc:docMk/>
            <pc:sldMk cId="3632666926" sldId="270"/>
            <ac:spMk id="5" creationId="{4A9056DA-9C51-605F-FE39-84E204FF6AD0}"/>
          </ac:spMkLst>
        </pc:spChg>
        <pc:spChg chg="add">
          <ac:chgData name="Hana Nović" userId="S::hana.novic@skole.hr::f5c63764-4e14-4254-a3ad-cd979de67bb9" providerId="AD" clId="Web-{FEE63E20-A1BF-CAAB-145A-D0FDD5B5ED76}" dt="2025-02-26T13:41:00.969" v="64"/>
          <ac:spMkLst>
            <pc:docMk/>
            <pc:sldMk cId="3632666926" sldId="270"/>
            <ac:spMk id="9" creationId="{42A4FC2C-047E-45A5-965D-8E1E3BF09BC6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3:41:00.969" v="64"/>
          <ac:picMkLst>
            <pc:docMk/>
            <pc:sldMk cId="3632666926" sldId="270"/>
            <ac:picMk id="4" creationId="{54C9451B-AE1D-CCC1-F250-ABF6CFB94EED}"/>
          </ac:picMkLst>
        </pc:picChg>
      </pc:sldChg>
      <pc:sldChg chg="addSp delSp modSp new mod modTransition setBg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1050139557" sldId="271"/>
        </pc:sldMkLst>
        <pc:spChg chg="del">
          <ac:chgData name="Hana Nović" userId="S::hana.novic@skole.hr::f5c63764-4e14-4254-a3ad-cd979de67bb9" providerId="AD" clId="Web-{FEE63E20-A1BF-CAAB-145A-D0FDD5B5ED76}" dt="2025-02-26T13:43:02.001" v="73"/>
          <ac:spMkLst>
            <pc:docMk/>
            <pc:sldMk cId="1050139557" sldId="271"/>
            <ac:spMk id="2" creationId="{46E4E2B5-E94B-2900-BB6B-AAEF6130E251}"/>
          </ac:spMkLst>
        </pc:spChg>
        <pc:spChg chg="del">
          <ac:chgData name="Hana Nović" userId="S::hana.novic@skole.hr::f5c63764-4e14-4254-a3ad-cd979de67bb9" providerId="AD" clId="Web-{FEE63E20-A1BF-CAAB-145A-D0FDD5B5ED76}" dt="2025-02-26T13:42:57.173" v="72"/>
          <ac:spMkLst>
            <pc:docMk/>
            <pc:sldMk cId="1050139557" sldId="271"/>
            <ac:spMk id="3" creationId="{0F1B766C-E617-BDAF-F3D2-CCF077B0E21A}"/>
          </ac:spMkLst>
        </pc:spChg>
        <pc:spChg chg="add del mod">
          <ac:chgData name="Hana Nović" userId="S::hana.novic@skole.hr::f5c63764-4e14-4254-a3ad-cd979de67bb9" providerId="AD" clId="Web-{FEE63E20-A1BF-CAAB-145A-D0FDD5B5ED76}" dt="2025-02-26T13:43:15.314" v="78"/>
          <ac:spMkLst>
            <pc:docMk/>
            <pc:sldMk cId="1050139557" sldId="271"/>
            <ac:spMk id="5" creationId="{60B0EEBE-22AA-79B7-D8C5-ADC3BE9CAC3E}"/>
          </ac:spMkLst>
        </pc:spChg>
        <pc:spChg chg="add mod">
          <ac:chgData name="Hana Nović" userId="S::hana.novic@skole.hr::f5c63764-4e14-4254-a3ad-cd979de67bb9" providerId="AD" clId="Web-{FEE63E20-A1BF-CAAB-145A-D0FDD5B5ED76}" dt="2025-02-26T13:43:50.986" v="84" actId="1076"/>
          <ac:spMkLst>
            <pc:docMk/>
            <pc:sldMk cId="1050139557" sldId="271"/>
            <ac:spMk id="6" creationId="{416ABBB0-BC5D-26BE-5602-C4E28A6EE3BF}"/>
          </ac:spMkLst>
        </pc:spChg>
        <pc:spChg chg="add">
          <ac:chgData name="Hana Nović" userId="S::hana.novic@skole.hr::f5c63764-4e14-4254-a3ad-cd979de67bb9" providerId="AD" clId="Web-{FEE63E20-A1BF-CAAB-145A-D0FDD5B5ED76}" dt="2025-02-26T13:43:02.001" v="73"/>
          <ac:spMkLst>
            <pc:docMk/>
            <pc:sldMk cId="1050139557" sldId="271"/>
            <ac:spMk id="9" creationId="{42A4FC2C-047E-45A5-965D-8E1E3BF09BC6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3:43:02.001" v="73"/>
          <ac:picMkLst>
            <pc:docMk/>
            <pc:sldMk cId="1050139557" sldId="271"/>
            <ac:picMk id="4" creationId="{93E775A1-6AD6-CACC-0511-10240AAD9354}"/>
          </ac:picMkLst>
        </pc:picChg>
      </pc:sldChg>
      <pc:sldChg chg="addSp delSp modSp new 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4019525843" sldId="272"/>
        </pc:sldMkLst>
        <pc:spChg chg="add del">
          <ac:chgData name="Hana Nović" userId="S::hana.novic@skole.hr::f5c63764-4e14-4254-a3ad-cd979de67bb9" providerId="AD" clId="Web-{FEE63E20-A1BF-CAAB-145A-D0FDD5B5ED76}" dt="2025-02-26T13:49:50.848" v="94"/>
          <ac:spMkLst>
            <pc:docMk/>
            <pc:sldMk cId="4019525843" sldId="272"/>
            <ac:spMk id="2" creationId="{77F9C700-1FC6-275D-24BC-2D05DFA9F38F}"/>
          </ac:spMkLst>
        </pc:spChg>
        <pc:spChg chg="del">
          <ac:chgData name="Hana Nović" userId="S::hana.novic@skole.hr::f5c63764-4e14-4254-a3ad-cd979de67bb9" providerId="AD" clId="Web-{FEE63E20-A1BF-CAAB-145A-D0FDD5B5ED76}" dt="2025-02-26T13:49:42.551" v="91"/>
          <ac:spMkLst>
            <pc:docMk/>
            <pc:sldMk cId="4019525843" sldId="272"/>
            <ac:spMk id="3" creationId="{50BA086E-3A5B-0029-704B-843CC414B58E}"/>
          </ac:spMkLst>
        </pc:spChg>
        <pc:spChg chg="add mod">
          <ac:chgData name="Hana Nović" userId="S::hana.novic@skole.hr::f5c63764-4e14-4254-a3ad-cd979de67bb9" providerId="AD" clId="Web-{FEE63E20-A1BF-CAAB-145A-D0FDD5B5ED76}" dt="2025-02-26T13:50:59.365" v="106" actId="20577"/>
          <ac:spMkLst>
            <pc:docMk/>
            <pc:sldMk cId="4019525843" sldId="272"/>
            <ac:spMk id="8" creationId="{126B79A3-4692-089F-41E7-746A8F46D3B2}"/>
          </ac:spMkLst>
        </pc:spChg>
        <pc:spChg chg="add del">
          <ac:chgData name="Hana Nović" userId="S::hana.novic@skole.hr::f5c63764-4e14-4254-a3ad-cd979de67bb9" providerId="AD" clId="Web-{FEE63E20-A1BF-CAAB-145A-D0FDD5B5ED76}" dt="2025-02-26T13:49:50.833" v="93"/>
          <ac:spMkLst>
            <pc:docMk/>
            <pc:sldMk cId="4019525843" sldId="272"/>
            <ac:spMk id="9" creationId="{42A4FC2C-047E-45A5-965D-8E1E3BF09BC6}"/>
          </ac:spMkLst>
        </pc:spChg>
        <pc:spChg chg="add">
          <ac:chgData name="Hana Nović" userId="S::hana.novic@skole.hr::f5c63764-4e14-4254-a3ad-cd979de67bb9" providerId="AD" clId="Web-{FEE63E20-A1BF-CAAB-145A-D0FDD5B5ED76}" dt="2025-02-26T13:49:50.848" v="94"/>
          <ac:spMkLst>
            <pc:docMk/>
            <pc:sldMk cId="4019525843" sldId="272"/>
            <ac:spMk id="11" creationId="{04812C46-200A-4DEB-A05E-3ED6C68C2387}"/>
          </ac:spMkLst>
        </pc:spChg>
        <pc:spChg chg="add mod">
          <ac:chgData name="Hana Nović" userId="S::hana.novic@skole.hr::f5c63764-4e14-4254-a3ad-cd979de67bb9" providerId="AD" clId="Web-{FEE63E20-A1BF-CAAB-145A-D0FDD5B5ED76}" dt="2025-02-26T13:50:03.349" v="96" actId="20577"/>
          <ac:spMkLst>
            <pc:docMk/>
            <pc:sldMk cId="4019525843" sldId="272"/>
            <ac:spMk id="12" creationId="{77F9C700-1FC6-275D-24BC-2D05DFA9F38F}"/>
          </ac:spMkLst>
        </pc:spChg>
        <pc:spChg chg="add">
          <ac:chgData name="Hana Nović" userId="S::hana.novic@skole.hr::f5c63764-4e14-4254-a3ad-cd979de67bb9" providerId="AD" clId="Web-{FEE63E20-A1BF-CAAB-145A-D0FDD5B5ED76}" dt="2025-02-26T13:49:50.848" v="94"/>
          <ac:spMkLst>
            <pc:docMk/>
            <pc:sldMk cId="4019525843" sldId="272"/>
            <ac:spMk id="13" creationId="{D1EA859B-E555-4109-94F3-6700E046E008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3:49:50.848" v="94"/>
          <ac:picMkLst>
            <pc:docMk/>
            <pc:sldMk cId="4019525843" sldId="272"/>
            <ac:picMk id="4" creationId="{5516435B-0D4C-CFF3-2429-ED7B35FEB1F2}"/>
          </ac:picMkLst>
        </pc:picChg>
      </pc:sldChg>
      <pc:sldChg chg="addSp delSp modSp new mod modTransition setBg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1111683485" sldId="273"/>
        </pc:sldMkLst>
        <pc:spChg chg="del">
          <ac:chgData name="Hana Nović" userId="S::hana.novic@skole.hr::f5c63764-4e14-4254-a3ad-cd979de67bb9" providerId="AD" clId="Web-{FEE63E20-A1BF-CAAB-145A-D0FDD5B5ED76}" dt="2025-02-26T15:29:08.085" v="186"/>
          <ac:spMkLst>
            <pc:docMk/>
            <pc:sldMk cId="1111683485" sldId="273"/>
            <ac:spMk id="2" creationId="{1CDDFD7B-99E1-BD58-2756-B079AE1FD4D4}"/>
          </ac:spMkLst>
        </pc:spChg>
        <pc:spChg chg="del">
          <ac:chgData name="Hana Nović" userId="S::hana.novic@skole.hr::f5c63764-4e14-4254-a3ad-cd979de67bb9" providerId="AD" clId="Web-{FEE63E20-A1BF-CAAB-145A-D0FDD5B5ED76}" dt="2025-02-26T15:29:06.413" v="185"/>
          <ac:spMkLst>
            <pc:docMk/>
            <pc:sldMk cId="1111683485" sldId="273"/>
            <ac:spMk id="3" creationId="{31713CD1-9B6F-F386-C18A-00766DB1034E}"/>
          </ac:spMkLst>
        </pc:spChg>
        <pc:spChg chg="add mod">
          <ac:chgData name="Hana Nović" userId="S::hana.novic@skole.hr::f5c63764-4e14-4254-a3ad-cd979de67bb9" providerId="AD" clId="Web-{FEE63E20-A1BF-CAAB-145A-D0FDD5B5ED76}" dt="2025-02-26T15:29:57.523" v="197" actId="1076"/>
          <ac:spMkLst>
            <pc:docMk/>
            <pc:sldMk cId="1111683485" sldId="273"/>
            <ac:spMk id="5" creationId="{59B12352-1B5E-89CB-10D1-93E464AE1725}"/>
          </ac:spMkLst>
        </pc:spChg>
        <pc:spChg chg="add">
          <ac:chgData name="Hana Nović" userId="S::hana.novic@skole.hr::f5c63764-4e14-4254-a3ad-cd979de67bb9" providerId="AD" clId="Web-{FEE63E20-A1BF-CAAB-145A-D0FDD5B5ED76}" dt="2025-02-26T15:29:08.085" v="186"/>
          <ac:spMkLst>
            <pc:docMk/>
            <pc:sldMk cId="1111683485" sldId="273"/>
            <ac:spMk id="9" creationId="{42A4FC2C-047E-45A5-965D-8E1E3BF09BC6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5:29:08.085" v="186"/>
          <ac:picMkLst>
            <pc:docMk/>
            <pc:sldMk cId="1111683485" sldId="273"/>
            <ac:picMk id="4" creationId="{223DD2AA-C0D3-008F-AD3C-5992EB8152A4}"/>
          </ac:picMkLst>
        </pc:picChg>
      </pc:sldChg>
      <pc:sldChg chg="addSp delSp modSp new mod modTransition setBg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3304117714" sldId="274"/>
        </pc:sldMkLst>
        <pc:spChg chg="del">
          <ac:chgData name="Hana Nović" userId="S::hana.novic@skole.hr::f5c63764-4e14-4254-a3ad-cd979de67bb9" providerId="AD" clId="Web-{FEE63E20-A1BF-CAAB-145A-D0FDD5B5ED76}" dt="2025-02-26T15:26:33.004" v="167"/>
          <ac:spMkLst>
            <pc:docMk/>
            <pc:sldMk cId="3304117714" sldId="274"/>
            <ac:spMk id="2" creationId="{9F15A950-9054-0A6E-ACDF-5E70773BE9D4}"/>
          </ac:spMkLst>
        </pc:spChg>
        <pc:spChg chg="del">
          <ac:chgData name="Hana Nović" userId="S::hana.novic@skole.hr::f5c63764-4e14-4254-a3ad-cd979de67bb9" providerId="AD" clId="Web-{FEE63E20-A1BF-CAAB-145A-D0FDD5B5ED76}" dt="2025-02-26T15:26:30.489" v="166"/>
          <ac:spMkLst>
            <pc:docMk/>
            <pc:sldMk cId="3304117714" sldId="274"/>
            <ac:spMk id="3" creationId="{EAA5A2C7-8F19-5500-95DB-F5556257E62F}"/>
          </ac:spMkLst>
        </pc:spChg>
        <pc:spChg chg="add">
          <ac:chgData name="Hana Nović" userId="S::hana.novic@skole.hr::f5c63764-4e14-4254-a3ad-cd979de67bb9" providerId="AD" clId="Web-{FEE63E20-A1BF-CAAB-145A-D0FDD5B5ED76}" dt="2025-02-26T15:26:33.004" v="167"/>
          <ac:spMkLst>
            <pc:docMk/>
            <pc:sldMk cId="3304117714" sldId="274"/>
            <ac:spMk id="9" creationId="{42A4FC2C-047E-45A5-965D-8E1E3BF09BC6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5:26:33.004" v="167"/>
          <ac:picMkLst>
            <pc:docMk/>
            <pc:sldMk cId="3304117714" sldId="274"/>
            <ac:picMk id="4" creationId="{626DBB6E-D952-B432-0990-2D39F29CDEF0}"/>
          </ac:picMkLst>
        </pc:picChg>
      </pc:sldChg>
      <pc:sldChg chg="addSp delSp modSp new mod modTransition setBg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1182129270" sldId="275"/>
        </pc:sldMkLst>
        <pc:spChg chg="del">
          <ac:chgData name="Hana Nović" userId="S::hana.novic@skole.hr::f5c63764-4e14-4254-a3ad-cd979de67bb9" providerId="AD" clId="Web-{FEE63E20-A1BF-CAAB-145A-D0FDD5B5ED76}" dt="2025-02-26T15:31:07.102" v="200"/>
          <ac:spMkLst>
            <pc:docMk/>
            <pc:sldMk cId="1182129270" sldId="275"/>
            <ac:spMk id="2" creationId="{F77EE9FE-E094-B96F-6CF9-1F8068BB9878}"/>
          </ac:spMkLst>
        </pc:spChg>
        <pc:spChg chg="del">
          <ac:chgData name="Hana Nović" userId="S::hana.novic@skole.hr::f5c63764-4e14-4254-a3ad-cd979de67bb9" providerId="AD" clId="Web-{FEE63E20-A1BF-CAAB-145A-D0FDD5B5ED76}" dt="2025-02-26T15:31:03.587" v="199"/>
          <ac:spMkLst>
            <pc:docMk/>
            <pc:sldMk cId="1182129270" sldId="275"/>
            <ac:spMk id="3" creationId="{B1C43B6C-EC56-F316-113F-D5F265178A21}"/>
          </ac:spMkLst>
        </pc:spChg>
        <pc:spChg chg="add mod">
          <ac:chgData name="Hana Nović" userId="S::hana.novic@skole.hr::f5c63764-4e14-4254-a3ad-cd979de67bb9" providerId="AD" clId="Web-{FEE63E20-A1BF-CAAB-145A-D0FDD5B5ED76}" dt="2025-02-26T15:31:40.806" v="208" actId="1076"/>
          <ac:spMkLst>
            <pc:docMk/>
            <pc:sldMk cId="1182129270" sldId="275"/>
            <ac:spMk id="5" creationId="{F0C85315-46C6-8107-E63A-7B85E0590AE0}"/>
          </ac:spMkLst>
        </pc:spChg>
        <pc:spChg chg="add">
          <ac:chgData name="Hana Nović" userId="S::hana.novic@skole.hr::f5c63764-4e14-4254-a3ad-cd979de67bb9" providerId="AD" clId="Web-{FEE63E20-A1BF-CAAB-145A-D0FDD5B5ED76}" dt="2025-02-26T15:31:07.102" v="200"/>
          <ac:spMkLst>
            <pc:docMk/>
            <pc:sldMk cId="1182129270" sldId="275"/>
            <ac:spMk id="9" creationId="{42A4FC2C-047E-45A5-965D-8E1E3BF09BC6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5:31:07.102" v="200"/>
          <ac:picMkLst>
            <pc:docMk/>
            <pc:sldMk cId="1182129270" sldId="275"/>
            <ac:picMk id="4" creationId="{C995C550-7C9C-A9F0-9651-40DE4CA01182}"/>
          </ac:picMkLst>
        </pc:picChg>
      </pc:sldChg>
      <pc:sldChg chg="addSp delSp modSp new ord modTransition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870145136" sldId="276"/>
        </pc:sldMkLst>
        <pc:spChg chg="del">
          <ac:chgData name="Hana Nović" userId="S::hana.novic@skole.hr::f5c63764-4e14-4254-a3ad-cd979de67bb9" providerId="AD" clId="Web-{FEE63E20-A1BF-CAAB-145A-D0FDD5B5ED76}" dt="2025-02-26T15:47:26.148" v="318"/>
          <ac:spMkLst>
            <pc:docMk/>
            <pc:sldMk cId="870145136" sldId="276"/>
            <ac:spMk id="2" creationId="{06352116-2B5C-6142-4C13-7D1F1119CA2B}"/>
          </ac:spMkLst>
        </pc:spChg>
        <pc:spChg chg="del">
          <ac:chgData name="Hana Nović" userId="S::hana.novic@skole.hr::f5c63764-4e14-4254-a3ad-cd979de67bb9" providerId="AD" clId="Web-{FEE63E20-A1BF-CAAB-145A-D0FDD5B5ED76}" dt="2025-02-26T15:47:17.070" v="314"/>
          <ac:spMkLst>
            <pc:docMk/>
            <pc:sldMk cId="870145136" sldId="276"/>
            <ac:spMk id="3" creationId="{39B678BB-9FAE-F8EE-4C23-2313FD43C383}"/>
          </ac:spMkLst>
        </pc:spChg>
        <pc:spChg chg="add mod">
          <ac:chgData name="Hana Nović" userId="S::hana.novic@skole.hr::f5c63764-4e14-4254-a3ad-cd979de67bb9" providerId="AD" clId="Web-{FEE63E20-A1BF-CAAB-145A-D0FDD5B5ED76}" dt="2025-02-26T15:49:02.025" v="341" actId="1076"/>
          <ac:spMkLst>
            <pc:docMk/>
            <pc:sldMk cId="870145136" sldId="276"/>
            <ac:spMk id="5" creationId="{B3236DBC-1334-22F8-7DF8-261706F20E0F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5:48:11.868" v="332" actId="14100"/>
          <ac:picMkLst>
            <pc:docMk/>
            <pc:sldMk cId="870145136" sldId="276"/>
            <ac:picMk id="4" creationId="{83F7DE6E-0610-9871-5E2C-DD6CFD4212B4}"/>
          </ac:picMkLst>
        </pc:picChg>
        <pc:picChg chg="add mod">
          <ac:chgData name="Hana Nović" userId="S::hana.novic@skole.hr::f5c63764-4e14-4254-a3ad-cd979de67bb9" providerId="AD" clId="Web-{FEE63E20-A1BF-CAAB-145A-D0FDD5B5ED76}" dt="2025-02-26T15:48:38.165" v="336" actId="14100"/>
          <ac:picMkLst>
            <pc:docMk/>
            <pc:sldMk cId="870145136" sldId="276"/>
            <ac:picMk id="7" creationId="{64F84B83-F41C-27D3-A2D2-C72D13D74563}"/>
          </ac:picMkLst>
        </pc:picChg>
        <pc:picChg chg="add mod">
          <ac:chgData name="Hana Nović" userId="S::hana.novic@skole.hr::f5c63764-4e14-4254-a3ad-cd979de67bb9" providerId="AD" clId="Web-{FEE63E20-A1BF-CAAB-145A-D0FDD5B5ED76}" dt="2025-02-26T15:48:56.978" v="340" actId="14100"/>
          <ac:picMkLst>
            <pc:docMk/>
            <pc:sldMk cId="870145136" sldId="276"/>
            <ac:picMk id="9" creationId="{82C78054-7C70-864B-ACCD-CA53A75276BD}"/>
          </ac:picMkLst>
        </pc:picChg>
        <pc:inkChg chg="add">
          <ac:chgData name="Hana Nović" userId="S::hana.novic@skole.hr::f5c63764-4e14-4254-a3ad-cd979de67bb9" providerId="AD" clId="Web-{FEE63E20-A1BF-CAAB-145A-D0FDD5B5ED76}" dt="2025-02-26T15:49:56.963" v="342"/>
          <ac:inkMkLst>
            <pc:docMk/>
            <pc:sldMk cId="870145136" sldId="276"/>
            <ac:inkMk id="10" creationId="{B463A576-BB0B-20BB-D245-586CC6B2CCF8}"/>
          </ac:inkMkLst>
        </pc:inkChg>
        <pc:inkChg chg="add del">
          <ac:chgData name="Hana Nović" userId="S::hana.novic@skole.hr::f5c63764-4e14-4254-a3ad-cd979de67bb9" providerId="AD" clId="Web-{FEE63E20-A1BF-CAAB-145A-D0FDD5B5ED76}" dt="2025-02-26T15:50:47.714" v="346"/>
          <ac:inkMkLst>
            <pc:docMk/>
            <pc:sldMk cId="870145136" sldId="276"/>
            <ac:inkMk id="11" creationId="{98226FE1-2CF0-BF2A-D6A1-36766BE730B4}"/>
          </ac:inkMkLst>
        </pc:inkChg>
        <pc:inkChg chg="add del">
          <ac:chgData name="Hana Nović" userId="S::hana.novic@skole.hr::f5c63764-4e14-4254-a3ad-cd979de67bb9" providerId="AD" clId="Web-{FEE63E20-A1BF-CAAB-145A-D0FDD5B5ED76}" dt="2025-02-26T15:50:46.495" v="345"/>
          <ac:inkMkLst>
            <pc:docMk/>
            <pc:sldMk cId="870145136" sldId="276"/>
            <ac:inkMk id="12" creationId="{CDE00252-0CA3-CFD5-BE58-449FD7EFE5E3}"/>
          </ac:inkMkLst>
        </pc:inkChg>
        <pc:inkChg chg="add del">
          <ac:chgData name="Hana Nović" userId="S::hana.novic@skole.hr::f5c63764-4e14-4254-a3ad-cd979de67bb9" providerId="AD" clId="Web-{FEE63E20-A1BF-CAAB-145A-D0FDD5B5ED76}" dt="2025-02-26T15:50:59.730" v="348"/>
          <ac:inkMkLst>
            <pc:docMk/>
            <pc:sldMk cId="870145136" sldId="276"/>
            <ac:inkMk id="13" creationId="{D4168C85-70C6-B08E-864A-57B2038CFFFE}"/>
          </ac:inkMkLst>
        </pc:inkChg>
        <pc:inkChg chg="add">
          <ac:chgData name="Hana Nović" userId="S::hana.novic@skole.hr::f5c63764-4e14-4254-a3ad-cd979de67bb9" providerId="AD" clId="Web-{FEE63E20-A1BF-CAAB-145A-D0FDD5B5ED76}" dt="2025-02-26T15:51:09.714" v="349"/>
          <ac:inkMkLst>
            <pc:docMk/>
            <pc:sldMk cId="870145136" sldId="276"/>
            <ac:inkMk id="14" creationId="{A078A855-7BA7-E27B-5D52-0BD3137BA26D}"/>
          </ac:inkMkLst>
        </pc:inkChg>
      </pc:sldChg>
      <pc:sldChg chg="addSp delSp modSp new del mod setBg">
        <pc:chgData name="Hana Nović" userId="S::hana.novic@skole.hr::f5c63764-4e14-4254-a3ad-cd979de67bb9" providerId="AD" clId="Web-{FEE63E20-A1BF-CAAB-145A-D0FDD5B5ED76}" dt="2025-02-26T15:38:53.266" v="291"/>
        <pc:sldMkLst>
          <pc:docMk/>
          <pc:sldMk cId="3201900199" sldId="277"/>
        </pc:sldMkLst>
        <pc:spChg chg="del">
          <ac:chgData name="Hana Nović" userId="S::hana.novic@skole.hr::f5c63764-4e14-4254-a3ad-cd979de67bb9" providerId="AD" clId="Web-{FEE63E20-A1BF-CAAB-145A-D0FDD5B5ED76}" dt="2025-02-26T15:32:17.322" v="212"/>
          <ac:spMkLst>
            <pc:docMk/>
            <pc:sldMk cId="3201900199" sldId="277"/>
            <ac:spMk id="2" creationId="{47652351-DD42-70D3-167C-A367AD6F85A4}"/>
          </ac:spMkLst>
        </pc:spChg>
        <pc:spChg chg="del">
          <ac:chgData name="Hana Nović" userId="S::hana.novic@skole.hr::f5c63764-4e14-4254-a3ad-cd979de67bb9" providerId="AD" clId="Web-{FEE63E20-A1BF-CAAB-145A-D0FDD5B5ED76}" dt="2025-02-26T15:32:10.369" v="211"/>
          <ac:spMkLst>
            <pc:docMk/>
            <pc:sldMk cId="3201900199" sldId="277"/>
            <ac:spMk id="3" creationId="{3EEF98A0-07A8-D84C-5B40-4A52C7AE9AD1}"/>
          </ac:spMkLst>
        </pc:spChg>
        <pc:spChg chg="add del mod">
          <ac:chgData name="Hana Nović" userId="S::hana.novic@skole.hr::f5c63764-4e14-4254-a3ad-cd979de67bb9" providerId="AD" clId="Web-{FEE63E20-A1BF-CAAB-145A-D0FDD5B5ED76}" dt="2025-02-26T15:32:31.885" v="214"/>
          <ac:spMkLst>
            <pc:docMk/>
            <pc:sldMk cId="3201900199" sldId="277"/>
            <ac:spMk id="6" creationId="{896046DD-2D1E-46E7-D1AE-6553F0DB9A94}"/>
          </ac:spMkLst>
        </pc:spChg>
        <pc:spChg chg="add mod">
          <ac:chgData name="Hana Nović" userId="S::hana.novic@skole.hr::f5c63764-4e14-4254-a3ad-cd979de67bb9" providerId="AD" clId="Web-{FEE63E20-A1BF-CAAB-145A-D0FDD5B5ED76}" dt="2025-02-26T15:33:12.120" v="223" actId="1076"/>
          <ac:spMkLst>
            <pc:docMk/>
            <pc:sldMk cId="3201900199" sldId="277"/>
            <ac:spMk id="8" creationId="{D830A077-D0DC-DAAD-FBF2-3242D517C2AD}"/>
          </ac:spMkLst>
        </pc:spChg>
        <pc:spChg chg="add del">
          <ac:chgData name="Hana Nović" userId="S::hana.novic@skole.hr::f5c63764-4e14-4254-a3ad-cd979de67bb9" providerId="AD" clId="Web-{FEE63E20-A1BF-CAAB-145A-D0FDD5B5ED76}" dt="2025-02-26T15:32:36.947" v="215"/>
          <ac:spMkLst>
            <pc:docMk/>
            <pc:sldMk cId="3201900199" sldId="277"/>
            <ac:spMk id="9" creationId="{E722B2DD-E14D-4972-9D98-5D6E61B1B2D2}"/>
          </ac:spMkLst>
        </pc:spChg>
        <pc:spChg chg="add del">
          <ac:chgData name="Hana Nović" userId="S::hana.novic@skole.hr::f5c63764-4e14-4254-a3ad-cd979de67bb9" providerId="AD" clId="Web-{FEE63E20-A1BF-CAAB-145A-D0FDD5B5ED76}" dt="2025-02-26T15:32:36.947" v="215"/>
          <ac:spMkLst>
            <pc:docMk/>
            <pc:sldMk cId="3201900199" sldId="277"/>
            <ac:spMk id="11" creationId="{0CFB124C-4B0C-4A81-8633-17257B151642}"/>
          </ac:spMkLst>
        </pc:spChg>
        <pc:picChg chg="add del mod ord">
          <ac:chgData name="Hana Nović" userId="S::hana.novic@skole.hr::f5c63764-4e14-4254-a3ad-cd979de67bb9" providerId="AD" clId="Web-{FEE63E20-A1BF-CAAB-145A-D0FDD5B5ED76}" dt="2025-02-26T15:32:21.166" v="213"/>
          <ac:picMkLst>
            <pc:docMk/>
            <pc:sldMk cId="3201900199" sldId="277"/>
            <ac:picMk id="4" creationId="{A1336822-7BBC-D143-F6E8-AB044CDAFCBE}"/>
          </ac:picMkLst>
        </pc:picChg>
        <pc:picChg chg="add mod ord">
          <ac:chgData name="Hana Nović" userId="S::hana.novic@skole.hr::f5c63764-4e14-4254-a3ad-cd979de67bb9" providerId="AD" clId="Web-{FEE63E20-A1BF-CAAB-145A-D0FDD5B5ED76}" dt="2025-02-26T15:32:36.947" v="215"/>
          <ac:picMkLst>
            <pc:docMk/>
            <pc:sldMk cId="3201900199" sldId="277"/>
            <ac:picMk id="7" creationId="{444F7D45-361D-9C73-4FDC-EAEB56E697E9}"/>
          </ac:picMkLst>
        </pc:picChg>
      </pc:sldChg>
      <pc:sldChg chg="addSp delSp modSp new del mod setBg">
        <pc:chgData name="Hana Nović" userId="S::hana.novic@skole.hr::f5c63764-4e14-4254-a3ad-cd979de67bb9" providerId="AD" clId="Web-{FEE63E20-A1BF-CAAB-145A-D0FDD5B5ED76}" dt="2025-02-26T16:21:18.353" v="484"/>
        <pc:sldMkLst>
          <pc:docMk/>
          <pc:sldMk cId="254991677" sldId="278"/>
        </pc:sldMkLst>
        <pc:spChg chg="mod ord">
          <ac:chgData name="Hana Nović" userId="S::hana.novic@skole.hr::f5c63764-4e14-4254-a3ad-cd979de67bb9" providerId="AD" clId="Web-{FEE63E20-A1BF-CAAB-145A-D0FDD5B5ED76}" dt="2025-02-26T15:34:26.996" v="247"/>
          <ac:spMkLst>
            <pc:docMk/>
            <pc:sldMk cId="254991677" sldId="278"/>
            <ac:spMk id="2" creationId="{67C6E1F2-FB0D-558E-793C-0C2AD7F92C20}"/>
          </ac:spMkLst>
        </pc:spChg>
        <pc:spChg chg="del">
          <ac:chgData name="Hana Nović" userId="S::hana.novic@skole.hr::f5c63764-4e14-4254-a3ad-cd979de67bb9" providerId="AD" clId="Web-{FEE63E20-A1BF-CAAB-145A-D0FDD5B5ED76}" dt="2025-02-26T15:34:03.339" v="242"/>
          <ac:spMkLst>
            <pc:docMk/>
            <pc:sldMk cId="254991677" sldId="278"/>
            <ac:spMk id="3" creationId="{EFF5B31F-939A-75D4-9F63-328D8161888D}"/>
          </ac:spMkLst>
        </pc:spChg>
        <pc:spChg chg="add mod">
          <ac:chgData name="Hana Nović" userId="S::hana.novic@skole.hr::f5c63764-4e14-4254-a3ad-cd979de67bb9" providerId="AD" clId="Web-{FEE63E20-A1BF-CAAB-145A-D0FDD5B5ED76}" dt="2025-02-26T15:35:03.340" v="254" actId="1076"/>
          <ac:spMkLst>
            <pc:docMk/>
            <pc:sldMk cId="254991677" sldId="278"/>
            <ac:spMk id="5" creationId="{4E4E74D1-9634-4E69-5E8A-24D1B9D68881}"/>
          </ac:spMkLst>
        </pc:spChg>
        <pc:spChg chg="add">
          <ac:chgData name="Hana Nović" userId="S::hana.novic@skole.hr::f5c63764-4e14-4254-a3ad-cd979de67bb9" providerId="AD" clId="Web-{FEE63E20-A1BF-CAAB-145A-D0FDD5B5ED76}" dt="2025-02-26T15:34:26.996" v="247"/>
          <ac:spMkLst>
            <pc:docMk/>
            <pc:sldMk cId="254991677" sldId="278"/>
            <ac:spMk id="9" creationId="{7B1AB9FE-36F5-4FD1-9850-DB5C5AD4828F}"/>
          </ac:spMkLst>
        </pc:spChg>
        <pc:spChg chg="add">
          <ac:chgData name="Hana Nović" userId="S::hana.novic@skole.hr::f5c63764-4e14-4254-a3ad-cd979de67bb9" providerId="AD" clId="Web-{FEE63E20-A1BF-CAAB-145A-D0FDD5B5ED76}" dt="2025-02-26T15:34:26.996" v="247"/>
          <ac:spMkLst>
            <pc:docMk/>
            <pc:sldMk cId="254991677" sldId="278"/>
            <ac:spMk id="11" creationId="{F489C2E0-4895-4B72-85EA-7EE9FAFFDC7E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5:34:26.996" v="247"/>
          <ac:picMkLst>
            <pc:docMk/>
            <pc:sldMk cId="254991677" sldId="278"/>
            <ac:picMk id="4" creationId="{279AFD67-7906-5189-839D-680E18444BB4}"/>
          </ac:picMkLst>
        </pc:picChg>
      </pc:sldChg>
      <pc:sldChg chg="addSp delSp modSp new del mod ord setBg">
        <pc:chgData name="Hana Nović" userId="S::hana.novic@skole.hr::f5c63764-4e14-4254-a3ad-cd979de67bb9" providerId="AD" clId="Web-{FEE63E20-A1BF-CAAB-145A-D0FDD5B5ED76}" dt="2025-02-26T15:53:47.201" v="350"/>
        <pc:sldMkLst>
          <pc:docMk/>
          <pc:sldMk cId="764441316" sldId="279"/>
        </pc:sldMkLst>
        <pc:spChg chg="del mod">
          <ac:chgData name="Hana Nović" userId="S::hana.novic@skole.hr::f5c63764-4e14-4254-a3ad-cd979de67bb9" providerId="AD" clId="Web-{FEE63E20-A1BF-CAAB-145A-D0FDD5B5ED76}" dt="2025-02-26T15:35:56.872" v="265"/>
          <ac:spMkLst>
            <pc:docMk/>
            <pc:sldMk cId="764441316" sldId="279"/>
            <ac:spMk id="2" creationId="{002BEA05-95C0-5DD7-8AD9-46B213420DAF}"/>
          </ac:spMkLst>
        </pc:spChg>
        <pc:spChg chg="del">
          <ac:chgData name="Hana Nović" userId="S::hana.novic@skole.hr::f5c63764-4e14-4254-a3ad-cd979de67bb9" providerId="AD" clId="Web-{FEE63E20-A1BF-CAAB-145A-D0FDD5B5ED76}" dt="2025-02-26T15:35:39.216" v="262"/>
          <ac:spMkLst>
            <pc:docMk/>
            <pc:sldMk cId="764441316" sldId="279"/>
            <ac:spMk id="3" creationId="{45B0631F-953E-6D27-4030-C2841212D536}"/>
          </ac:spMkLst>
        </pc:spChg>
        <pc:spChg chg="add">
          <ac:chgData name="Hana Nović" userId="S::hana.novic@skole.hr::f5c63764-4e14-4254-a3ad-cd979de67bb9" providerId="AD" clId="Web-{FEE63E20-A1BF-CAAB-145A-D0FDD5B5ED76}" dt="2025-02-26T15:35:56.872" v="265"/>
          <ac:spMkLst>
            <pc:docMk/>
            <pc:sldMk cId="764441316" sldId="279"/>
            <ac:spMk id="9" creationId="{42A4FC2C-047E-45A5-965D-8E1E3BF09BC6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5:35:56.872" v="265"/>
          <ac:picMkLst>
            <pc:docMk/>
            <pc:sldMk cId="764441316" sldId="279"/>
            <ac:picMk id="4" creationId="{82ED55E7-CBB7-29BA-88D3-F8F744662584}"/>
          </ac:picMkLst>
        </pc:picChg>
      </pc:sldChg>
      <pc:sldChg chg="addSp delSp modSp new 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2839598578" sldId="280"/>
        </pc:sldMkLst>
        <pc:spChg chg="mod">
          <ac:chgData name="Hana Nović" userId="S::hana.novic@skole.hr::f5c63764-4e14-4254-a3ad-cd979de67bb9" providerId="AD" clId="Web-{FEE63E20-A1BF-CAAB-145A-D0FDD5B5ED76}" dt="2025-02-26T15:36:13.544" v="274" actId="20577"/>
          <ac:spMkLst>
            <pc:docMk/>
            <pc:sldMk cId="2839598578" sldId="280"/>
            <ac:spMk id="2" creationId="{BD7424DE-080F-2476-EEFA-9CE2B427BCD3}"/>
          </ac:spMkLst>
        </pc:spChg>
        <pc:spChg chg="del">
          <ac:chgData name="Hana Nović" userId="S::hana.novic@skole.hr::f5c63764-4e14-4254-a3ad-cd979de67bb9" providerId="AD" clId="Web-{FEE63E20-A1BF-CAAB-145A-D0FDD5B5ED76}" dt="2025-02-26T15:36:43.186" v="277"/>
          <ac:spMkLst>
            <pc:docMk/>
            <pc:sldMk cId="2839598578" sldId="280"/>
            <ac:spMk id="3" creationId="{585D9FA9-EFF5-3852-4BDC-6E5AFCAF1F8F}"/>
          </ac:spMkLst>
        </pc:spChg>
        <pc:spChg chg="add del mod">
          <ac:chgData name="Hana Nović" userId="S::hana.novic@skole.hr::f5c63764-4e14-4254-a3ad-cd979de67bb9" providerId="AD" clId="Web-{FEE63E20-A1BF-CAAB-145A-D0FDD5B5ED76}" dt="2025-02-26T15:39:11.828" v="297"/>
          <ac:spMkLst>
            <pc:docMk/>
            <pc:sldMk cId="2839598578" sldId="280"/>
            <ac:spMk id="8" creationId="{84120803-554B-6930-955C-49E14D8DD40F}"/>
          </ac:spMkLst>
        </pc:spChg>
        <pc:spChg chg="add mod">
          <ac:chgData name="Hana Nović" userId="S::hana.novic@skole.hr::f5c63764-4e14-4254-a3ad-cd979de67bb9" providerId="AD" clId="Web-{FEE63E20-A1BF-CAAB-145A-D0FDD5B5ED76}" dt="2025-02-26T15:39:16.516" v="298" actId="1076"/>
          <ac:spMkLst>
            <pc:docMk/>
            <pc:sldMk cId="2839598578" sldId="280"/>
            <ac:spMk id="9" creationId="{D830A077-D0DC-DAAD-FBF2-3242D517C2AD}"/>
          </ac:spMkLst>
        </pc:spChg>
        <pc:spChg chg="add mod">
          <ac:chgData name="Hana Nović" userId="S::hana.novic@skole.hr::f5c63764-4e14-4254-a3ad-cd979de67bb9" providerId="AD" clId="Web-{FEE63E20-A1BF-CAAB-145A-D0FDD5B5ED76}" dt="2025-02-26T15:39:50.438" v="305" actId="1076"/>
          <ac:spMkLst>
            <pc:docMk/>
            <pc:sldMk cId="2839598578" sldId="280"/>
            <ac:spMk id="10" creationId="{7822286A-B466-4D35-12E3-5515C2670EF7}"/>
          </ac:spMkLst>
        </pc:spChg>
        <pc:spChg chg="add mod">
          <ac:chgData name="Hana Nović" userId="S::hana.novic@skole.hr::f5c63764-4e14-4254-a3ad-cd979de67bb9" providerId="AD" clId="Web-{FEE63E20-A1BF-CAAB-145A-D0FDD5B5ED76}" dt="2025-02-26T15:40:24.814" v="312" actId="1076"/>
          <ac:spMkLst>
            <pc:docMk/>
            <pc:sldMk cId="2839598578" sldId="280"/>
            <ac:spMk id="11" creationId="{79F614C2-E5D6-EA03-DF71-85190C2EC2FA}"/>
          </ac:spMkLst>
        </pc:spChg>
        <pc:picChg chg="add mod ord">
          <ac:chgData name="Hana Nović" userId="S::hana.novic@skole.hr::f5c63764-4e14-4254-a3ad-cd979de67bb9" providerId="AD" clId="Web-{FEE63E20-A1BF-CAAB-145A-D0FDD5B5ED76}" dt="2025-02-26T15:37:34.639" v="283" actId="14100"/>
          <ac:picMkLst>
            <pc:docMk/>
            <pc:sldMk cId="2839598578" sldId="280"/>
            <ac:picMk id="4" creationId="{9FC1FCCF-DF47-A03B-F43A-E02FFBAE9E51}"/>
          </ac:picMkLst>
        </pc:picChg>
        <pc:picChg chg="add mod">
          <ac:chgData name="Hana Nović" userId="S::hana.novic@skole.hr::f5c63764-4e14-4254-a3ad-cd979de67bb9" providerId="AD" clId="Web-{FEE63E20-A1BF-CAAB-145A-D0FDD5B5ED76}" dt="2025-02-26T15:37:37.983" v="284" actId="14100"/>
          <ac:picMkLst>
            <pc:docMk/>
            <pc:sldMk cId="2839598578" sldId="280"/>
            <ac:picMk id="6" creationId="{640947A1-F039-237B-C892-D7CC7286502E}"/>
          </ac:picMkLst>
        </pc:picChg>
        <pc:picChg chg="add mod">
          <ac:chgData name="Hana Nović" userId="S::hana.novic@skole.hr::f5c63764-4e14-4254-a3ad-cd979de67bb9" providerId="AD" clId="Web-{FEE63E20-A1BF-CAAB-145A-D0FDD5B5ED76}" dt="2025-02-26T15:38:21.390" v="289" actId="1076"/>
          <ac:picMkLst>
            <pc:docMk/>
            <pc:sldMk cId="2839598578" sldId="280"/>
            <ac:picMk id="7" creationId="{7271EE20-BBC0-698C-0ACB-AE38071983B4}"/>
          </ac:picMkLst>
        </pc:picChg>
      </pc:sldChg>
      <pc:sldChg chg="add del replId">
        <pc:chgData name="Hana Nović" userId="S::hana.novic@skole.hr::f5c63764-4e14-4254-a3ad-cd979de67bb9" providerId="AD" clId="Web-{FEE63E20-A1BF-CAAB-145A-D0FDD5B5ED76}" dt="2025-02-26T15:36:33.920" v="276"/>
        <pc:sldMkLst>
          <pc:docMk/>
          <pc:sldMk cId="2677181599" sldId="281"/>
        </pc:sldMkLst>
      </pc:sldChg>
      <pc:sldChg chg="modSp new del">
        <pc:chgData name="Hana Nović" userId="S::hana.novic@skole.hr::f5c63764-4e14-4254-a3ad-cd979de67bb9" providerId="AD" clId="Web-{FEE63E20-A1BF-CAAB-145A-D0FDD5B5ED76}" dt="2025-02-26T16:18:04.913" v="483"/>
        <pc:sldMkLst>
          <pc:docMk/>
          <pc:sldMk cId="3187752911" sldId="281"/>
        </pc:sldMkLst>
        <pc:spChg chg="mod">
          <ac:chgData name="Hana Nović" userId="S::hana.novic@skole.hr::f5c63764-4e14-4254-a3ad-cd979de67bb9" providerId="AD" clId="Web-{FEE63E20-A1BF-CAAB-145A-D0FDD5B5ED76}" dt="2025-02-26T16:09:52.091" v="396" actId="20577"/>
          <ac:spMkLst>
            <pc:docMk/>
            <pc:sldMk cId="3187752911" sldId="281"/>
            <ac:spMk id="2" creationId="{5424C6E4-B1E8-4F2C-6700-B6B995EFCC1A}"/>
          </ac:spMkLst>
        </pc:spChg>
        <pc:spChg chg="mod">
          <ac:chgData name="Hana Nović" userId="S::hana.novic@skole.hr::f5c63764-4e14-4254-a3ad-cd979de67bb9" providerId="AD" clId="Web-{FEE63E20-A1BF-CAAB-145A-D0FDD5B5ED76}" dt="2025-02-26T16:11:26.842" v="399" actId="20577"/>
          <ac:spMkLst>
            <pc:docMk/>
            <pc:sldMk cId="3187752911" sldId="281"/>
            <ac:spMk id="3" creationId="{8E5F66CE-E546-3AFB-1863-4188DD7197CE}"/>
          </ac:spMkLst>
        </pc:spChg>
      </pc:sldChg>
      <pc:sldChg chg="addSp modSp new mod modTransition setBg addAnim">
        <pc:chgData name="Hana Nović" userId="S::hana.novic@skole.hr::f5c63764-4e14-4254-a3ad-cd979de67bb9" providerId="AD" clId="Web-{FEE63E20-A1BF-CAAB-145A-D0FDD5B5ED76}" dt="2025-02-26T16:24:51.247" v="508"/>
        <pc:sldMkLst>
          <pc:docMk/>
          <pc:sldMk cId="2857337883" sldId="282"/>
        </pc:sldMkLst>
        <pc:spChg chg="mod">
          <ac:chgData name="Hana Nović" userId="S::hana.novic@skole.hr::f5c63764-4e14-4254-a3ad-cd979de67bb9" providerId="AD" clId="Web-{FEE63E20-A1BF-CAAB-145A-D0FDD5B5ED76}" dt="2025-02-26T16:16:26.818" v="471"/>
          <ac:spMkLst>
            <pc:docMk/>
            <pc:sldMk cId="2857337883" sldId="282"/>
            <ac:spMk id="2" creationId="{EE834D65-0206-111F-CA65-0474A3DD1B24}"/>
          </ac:spMkLst>
        </pc:spChg>
        <pc:spChg chg="mod">
          <ac:chgData name="Hana Nović" userId="S::hana.novic@skole.hr::f5c63764-4e14-4254-a3ad-cd979de67bb9" providerId="AD" clId="Web-{FEE63E20-A1BF-CAAB-145A-D0FDD5B5ED76}" dt="2025-02-26T16:16:34.755" v="472"/>
          <ac:spMkLst>
            <pc:docMk/>
            <pc:sldMk cId="2857337883" sldId="282"/>
            <ac:spMk id="3" creationId="{942F4615-2669-2B3D-7DFC-931197504A69}"/>
          </ac:spMkLst>
        </pc:spChg>
        <pc:spChg chg="add mod">
          <ac:chgData name="Hana Nović" userId="S::hana.novic@skole.hr::f5c63764-4e14-4254-a3ad-cd979de67bb9" providerId="AD" clId="Web-{FEE63E20-A1BF-CAAB-145A-D0FDD5B5ED76}" dt="2025-02-26T16:17:48.959" v="482" actId="1076"/>
          <ac:spMkLst>
            <pc:docMk/>
            <pc:sldMk cId="2857337883" sldId="282"/>
            <ac:spMk id="5" creationId="{43136B6B-9FA2-C0B2-93AF-9B71F87411E7}"/>
          </ac:spMkLst>
        </pc:spChg>
        <pc:spChg chg="add">
          <ac:chgData name="Hana Nović" userId="S::hana.novic@skole.hr::f5c63764-4e14-4254-a3ad-cd979de67bb9" providerId="AD" clId="Web-{FEE63E20-A1BF-CAAB-145A-D0FDD5B5ED76}" dt="2025-02-26T16:16:26.818" v="471"/>
          <ac:spMkLst>
            <pc:docMk/>
            <pc:sldMk cId="2857337883" sldId="282"/>
            <ac:spMk id="9" creationId="{B66D7F65-E9B6-4775-8355-D095CC73C1C8}"/>
          </ac:spMkLst>
        </pc:spChg>
        <pc:spChg chg="add">
          <ac:chgData name="Hana Nović" userId="S::hana.novic@skole.hr::f5c63764-4e14-4254-a3ad-cd979de67bb9" providerId="AD" clId="Web-{FEE63E20-A1BF-CAAB-145A-D0FDD5B5ED76}" dt="2025-02-26T16:16:26.818" v="471"/>
          <ac:spMkLst>
            <pc:docMk/>
            <pc:sldMk cId="2857337883" sldId="282"/>
            <ac:spMk id="11" creationId="{61707E60-CEC9-4661-AA82-69242EB4BDC3}"/>
          </ac:spMkLst>
        </pc:spChg>
        <pc:spChg chg="add">
          <ac:chgData name="Hana Nović" userId="S::hana.novic@skole.hr::f5c63764-4e14-4254-a3ad-cd979de67bb9" providerId="AD" clId="Web-{FEE63E20-A1BF-CAAB-145A-D0FDD5B5ED76}" dt="2025-02-26T16:16:26.818" v="471"/>
          <ac:spMkLst>
            <pc:docMk/>
            <pc:sldMk cId="2857337883" sldId="282"/>
            <ac:spMk id="13" creationId="{8F035CD8-AE30-4146-96F2-036B0CE5E4F3}"/>
          </ac:spMkLst>
        </pc:spChg>
        <pc:picChg chg="add mod">
          <ac:chgData name="Hana Nović" userId="S::hana.novic@skole.hr::f5c63764-4e14-4254-a3ad-cd979de67bb9" providerId="AD" clId="Web-{FEE63E20-A1BF-CAAB-145A-D0FDD5B5ED76}" dt="2025-02-26T16:17:34.881" v="479" actId="1076"/>
          <ac:picMkLst>
            <pc:docMk/>
            <pc:sldMk cId="2857337883" sldId="282"/>
            <ac:picMk id="4" creationId="{E2DEDA47-0574-2348-981A-84D2C0CEAEF5}"/>
          </ac:picMkLst>
        </pc:picChg>
      </pc:sldChg>
      <pc:sldChg chg="add del replId">
        <pc:chgData name="Hana Nović" userId="S::hana.novic@skole.hr::f5c63764-4e14-4254-a3ad-cd979de67bb9" providerId="AD" clId="Web-{FEE63E20-A1BF-CAAB-145A-D0FDD5B5ED76}" dt="2025-02-26T16:15:56.786" v="462"/>
        <pc:sldMkLst>
          <pc:docMk/>
          <pc:sldMk cId="185275474" sldId="283"/>
        </pc:sldMkLst>
      </pc:sldChg>
      <pc:sldChg chg="new del">
        <pc:chgData name="Hana Nović" userId="S::hana.novic@skole.hr::f5c63764-4e14-4254-a3ad-cd979de67bb9" providerId="AD" clId="Web-{FEE63E20-A1BF-CAAB-145A-D0FDD5B5ED76}" dt="2025-02-26T16:29:40.755" v="510"/>
        <pc:sldMkLst>
          <pc:docMk/>
          <pc:sldMk cId="1018527970" sldId="283"/>
        </pc:sldMkLst>
      </pc:sldChg>
      <pc:sldMasterChg chg="modTransition modSldLayout">
        <pc:chgData name="Hana Nović" userId="S::hana.novic@skole.hr::f5c63764-4e14-4254-a3ad-cd979de67bb9" providerId="AD" clId="Web-{FEE63E20-A1BF-CAAB-145A-D0FDD5B5ED76}" dt="2025-02-26T16:24:51.247" v="508"/>
        <pc:sldMasterMkLst>
          <pc:docMk/>
          <pc:sldMasterMk cId="2460954070" sldId="2147483660"/>
        </pc:sldMasterMkLst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2385387890" sldId="2147483661"/>
          </pc:sldLayoutMkLst>
        </pc:sldLayoutChg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2591524520" sldId="2147483663"/>
          </pc:sldLayoutMkLst>
        </pc:sldLayoutChg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1203092039" sldId="2147483664"/>
          </pc:sldLayoutMkLst>
        </pc:sldLayoutChg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3733172339" sldId="2147483665"/>
          </pc:sldLayoutMkLst>
        </pc:sldLayoutChg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3210312558" sldId="2147483666"/>
          </pc:sldLayoutMkLst>
        </pc:sldLayoutChg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3171841454" sldId="2147483668"/>
          </pc:sldLayoutMkLst>
        </pc:sldLayoutChg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1718958274" sldId="2147483669"/>
          </pc:sldLayoutMkLst>
        </pc:sldLayoutChg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Transition">
          <pc:chgData name="Hana Nović" userId="S::hana.novic@skole.hr::f5c63764-4e14-4254-a3ad-cd979de67bb9" providerId="AD" clId="Web-{FEE63E20-A1BF-CAAB-145A-D0FDD5B5ED76}" dt="2025-02-26T16:24:51.247" v="508"/>
          <pc:sldLayoutMkLst>
            <pc:docMk/>
            <pc:sldMasterMk cId="2460954070" sldId="2147483660"/>
            <pc:sldLayoutMk cId="3479445657" sldId="2147483671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13901 1090 16383 0 0,'0'16'0'0'0,"0"20"0"0"0,0 26 0 0 0,0 27 0 0 0,0 26 0 0 0,0 13 0 0 0,0 7 0 0 0,0-5 0 0 0,0-9 0 0 0,0-14 0 0 0,0-4 0 0 0,0-15 0 0 0,0-12 0 0 0,0-8 0 0 0,0-11 0 0 0,0-10 0 0 0,0-7 0 0 0,0 0 0 0 0,0 3 0 0 0,0 10 0 0 0,0 7 0 0 0,0 8 0 0 0,0-1 0 0 0,0 2 0 0 0,0 1 0 0 0,0 4 0 0 0,0 10 0 0 0,0 1 0 0 0,0-3 0 0 0,0 0 0 0 0,0 2 0 0 0,0-3 0 0 0,0-6 0 0 0,0 7 0 0 0,0 4 0 0 0,0 3 0 0 0,0 3 0 0 0,0 1 0 0 0,0 0 0 0 0,0 5 0 0 0,0 7 0 0 0,0 7 0 0 0,0-1 0 0 0,0 18 0 0 0,0 2 0 0 0,0 11 0 0 0,0 7 0 0 0,0 4 0 0 0,0 2 0 0 0,0-4 0 0 0,0-2 0 0 0,0 0 0 0 0,0 0 0 0 0,0 7 0 0 0,0-3 0 0 0,0 5 0 0 0,0 0 0 0 0,0 6 0 0 0,0 0 0 0 0,0 9 0 0 0,0 2 0 0 0,0-9 0 0 0,0-6 0 0 0,0-5 0 0 0,0 9 0 0 0,0 2 0 0 0,0-2 0 0 0,0 9 0 0 0,0 1 0 0 0,0-4 0 0 0,0 7 0 0 0,0-7 0 0 0,0-11 0 0 0,0-6 0 0 0,0-9 0 0 0,0-3 0 0 0,0 2 0 0 0,0 1 0 0 0,0-2 0 0 0,0 6 0 0 0,0 4 0 0 0,0 7 0 0 0,0-8 0 0 0,0 8 0 0 0,0-4 0 0 0,0-11 0 0 0,0-10 0 0 0,0-7 0 0 0,0-4 0 0 0,0-2 0 0 0,0 5 0 0 0,0 1 0 0 0,0 11 0 0 0,0 7 0 0 0,0 1 0 0 0,0 1 0 0 0,0 2 0 0 0,0-4 0 0 0,0-10 0 0 0,0-8 0 0 0,0-15 0 0 0,0-6 0 0 0,0-5 0 0 0,0-14 0 0 0,0-7 0 0 0,0-1 0 0 0,0 2 0 0 0,0 2 0 0 0,0 9 0 0 0,0 3 0 0 0,0 7 0 0 0,0 2 0 0 0,0-1 0 0 0,0 8 0 0 0,0-5 0 0 0,0-4 0 0 0,0-5 0 0 0,0-7 0 0 0,0-9 0 0 0,0-3 0 0 0,0 1 0 0 0,0-2 0 0 0,0 1 0 0 0,0-7 0 0 0,0-1 0 0 0,0-1 0 0 0,0-7 0 0 0,0 1 0 0 0,0 1 0 0 0,0-6 0 0 0,0-2 0 0 0,0 0 0 0 0,0-4 0 0 0,0-7 0 0 0,0-4 0 0 0,0-5 0 0 0,0-3 0 0 0,0-2 0 0 0,0-1 0 0 0,0-1 0 0 0,0 1 0 0 0,0 0 0 0 0,0 0 0 0 0,0 10 0 0 0,0 5 0 0 0,0 4 0 0 0,0 4 0 0 0,0 4 0 0 0,0 3 0 0 0,0-4 0 0 0,0-1 0 0 0,0 0 0 0 0,0 7 0 0 0,0 4 0 0 0,0 0 0 0 0,0-6 0 0 0,0-2 0 0 0,0-1 0 0 0,0 1 0 0 0,0 0 0 0 0,0-4 0 0 0,0-1 0 0 0,0-4 0 0 0,0 5 0 0 0,0 4 0 0 0,0-3 0 0 0,0 0 0 0 0,0 6 0 0 0,0 4 0 0 0,0 0 0 0 0,0 0 0 0 0,0-1 0 0 0,0 0 0 0 0,0-6 0 0 0,0-3 0 0 0,0 5 0 0 0,0-2 0 0 0,0-1 0 0 0,0-5 0 0 0,0 5 0 0 0,0 2 0 0 0,0-2 0 0 0,0-2 0 0 0,0 11 0 0 0,0 11 0 0 0,0-4 0 0 0,0-3 0 0 0,0 2 0 0 0,0-6 0 0 0,0-4 0 0 0,0-7 0 0 0,0-2 0 0 0,0-1 0 0 0,0-3 0 0 0,0 1 0 0 0,0 6 0 0 0,0 0 0 0 0,0 1 0 0 0,0 0 0 0 0,0 2 0 0 0,0 1 0 0 0,0-4 0 0 0,0-2 0 0 0,0-5 0 0 0,0 1 0 0 0,0 1 0 0 0,0-3 0 0 0,0 2 0 0 0,0-3 0 0 0,0 1 0 0 0,0 2 0 0 0,0-1 0 0 0,0 1 0 0 0,0-3 0 0 0,0 1 0 0 0,0 3 0 0 0,0-2 0 0 0,0 1 0 0 0,0 3 0 0 0,0 2 0 0 0,0 3 0 0 0,0-4 0 0 0,0 0 0 0 0,0-5 0 0 0,0 1 0 0 0,0 1 0 0 0,0-2 0 0 0,0 1 0 0 0,0-8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19747 7060 16383 0 0,'-5'0'0'0'0,"-13"0"0"0"0,-13 0 0 0 0,-12 0 0 0 0,-3 0 0 0 0,-11 0 0 0 0,-5 0 0 0 0,3 0 0 0 0,-5 0 0 0 0,3 0 0 0 0,8 0 0 0 0,7 0 0 0 0,0 0 0 0 0,4 0 0 0 0,3 0 0 0 0,-1 0 0 0 0,-1 0 0 0 0,-2 0 0 0 0,-5 0 0 0 0,-5 0 0 0 0,-3 0 0 0 0,2 0 0 0 0,-5 0 0 0 0,-4 0 0 0 0,0 0 0 0 0,-6 0 0 0 0,-12 0 0 0 0,-3 0 0 0 0,-2 0 0 0 0,-3 0 0 0 0,-1 0 0 0 0,-1 0 0 0 0,-12 0 0 0 0,-9 0 0 0 0,-11 0 0 0 0,-6 0 0 0 0,-1 0 0 0 0,-11 0 0 0 0,-7 0 0 0 0,-4 0 0 0 0,-13 0 0 0 0,0 0 0 0 0,-2 0 0 0 0,0 0 0 0 0,-12 0 0 0 0,-8 0 0 0 0,-8 0 0 0 0,-23 0 0 0 0,-17 0 0 0 0,-14 0 0 0 0,-29 0 0 0 0,-8 0 0 0 0,-18 0 0 0 0,-9 0 0 0 0,6 0 0 0 0,4 0 0 0 0,6 0 0 0 0,6 0 0 0 0,2 0 0 0 0,2 0 0 0 0,-3 0 0 0 0,13 0 0 0 0,5 0 0 0 0,3 0 0 0 0,5 0 0 0 0,11 0 0 0 0,12 0 0 0 0,16 0 0 0 0,14 0 0 0 0,7 0 0 0 0,2 0 0 0 0,-2 0 0 0 0,-2 0 0 0 0,-3 0 0 0 0,-2 0 0 0 0,-2 0 0 0 0,-17 0 0 0 0,-16 0 0 0 0,-3 0 0 0 0,-11 0 0 0 0,-9 0 0 0 0,6 0 0 0 0,5 0 0 0 0,0 0 0 0 0,17 0 0 0 0,3 0 0 0 0,16 0 0 0 0,30 0 0 0 0,27 0 0 0 0,15 0 0 0 0,12 0 0 0 0,10 0 0 0 0,-1 0 0 0 0,1 0 0 0 0,-8 0 0 0 0,-3 0 0 0 0,12 0 0 0 0,7 0 0 0 0,3 0 0 0 0,-10 0 0 0 0,6 0 0 0 0,8 0 0 0 0,8 0 0 0 0,6 0 0 0 0,9 0 0 0 0,5 0 0 0 0,5 0 0 0 0,2 0 0 0 0,8 0 0 0 0,6 0 0 0 0,9 0 0 0 0,8 0 0 0 0,7 0 0 0 0,5 0 0 0 0,3 0 0 0 0,3 0 0 0 0,0 0 0 0 0,5 0 0 0 0,2 0 0 0 0,-1 0 0 0 0,-2 0 0 0 0,-2 0 0 0 0,-6 0 0 0 0,-8 0 0 0 0,-3 0 0 0 0,1 0 0 0 0,-2 0 0 0 0,-4 0 0 0 0,-15 0 0 0 0,-7 0 0 0 0,9 0 0 0 0,4 0 0 0 0,2 0 0 0 0,5 0 0 0 0,1 0 0 0 0,-2 0 0 0 0,4 0 0 0 0,-7 0 0 0 0,-4 0 0 0 0,3 0 0 0 0,5 0 0 0 0,7 0 0 0 0,0 0 0 0 0,-3 0 0 0 0,2 0 0 0 0,2 0 0 0 0,5 0 0 0 0,2 0 0 0 0,-8 0 0 0 0,-1 0 0 0 0,-4 0 0 0 0,-4 0 0 0 0,-3 0 0 0 0,7 0 0 0 0,3 0 0 0 0,2 0 0 0 0,5 0 0 0 0,4 0 0 0 0,7 0 0 0 0,3 0 0 0 0,-4 0 0 0 0,2 0 0 0 0,12 0 0 0 0,13 0 0 0 0,12 0 0 0 0,10 0 0 0 0,1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customXml" Target="../ink/ink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ustomXml" Target="../ink/ink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413" y="1551604"/>
            <a:ext cx="4620584" cy="198886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 w="22225">
                  <a:solidFill>
                    <a:schemeClr val="tx1"/>
                  </a:solidFill>
                  <a:miter lim="800000"/>
                </a:ln>
                <a:latin typeface="Calibri"/>
                <a:ea typeface="Calibri"/>
                <a:cs typeface="Calibri"/>
              </a:rPr>
              <a:t>ZLATKO</a:t>
            </a:r>
            <a:r>
              <a:rPr lang="en-US" dirty="0">
                <a:ln w="22225">
                  <a:solidFill>
                    <a:schemeClr val="tx1"/>
                  </a:solidFill>
                  <a:miter lim="800000"/>
                </a:ln>
                <a:latin typeface="Calibri"/>
                <a:ea typeface="Calibri"/>
                <a:cs typeface="Calibri"/>
              </a:rPr>
              <a:t> </a:t>
            </a:r>
            <a:r>
              <a:rPr lang="en-US" b="1" dirty="0">
                <a:ln w="22225">
                  <a:solidFill>
                    <a:schemeClr val="tx1"/>
                  </a:solidFill>
                  <a:miter lim="800000"/>
                </a:ln>
                <a:latin typeface="Calibri"/>
                <a:ea typeface="Calibri"/>
                <a:cs typeface="Calibri"/>
              </a:rPr>
              <a:t>NEUMANN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412" y="4181657"/>
            <a:ext cx="4620584" cy="7754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000" b="1" i="1" dirty="0" err="1">
                <a:latin typeface="Calibri"/>
                <a:ea typeface="Calibri"/>
                <a:cs typeface="Calibri"/>
              </a:rPr>
              <a:t>Život</a:t>
            </a:r>
            <a:r>
              <a:rPr lang="en-US" sz="4000" b="1" i="1" dirty="0">
                <a:latin typeface="Calibri"/>
                <a:ea typeface="Calibri"/>
                <a:cs typeface="Calibri"/>
              </a:rPr>
              <a:t> </a:t>
            </a:r>
            <a:r>
              <a:rPr lang="en-US" sz="4000" b="1" i="1" dirty="0" err="1">
                <a:latin typeface="Calibri"/>
                <a:ea typeface="Calibri"/>
                <a:cs typeface="Calibri"/>
              </a:rPr>
              <a:t>i</a:t>
            </a:r>
            <a:r>
              <a:rPr lang="en-US" sz="4000" b="1" i="1" dirty="0">
                <a:latin typeface="Calibri"/>
                <a:ea typeface="Calibri"/>
                <a:cs typeface="Calibri"/>
              </a:rPr>
              <a:t> </a:t>
            </a:r>
            <a:r>
              <a:rPr lang="en-US" sz="4000" b="1" i="1" dirty="0" err="1">
                <a:latin typeface="Calibri"/>
                <a:ea typeface="Calibri"/>
                <a:cs typeface="Calibri"/>
              </a:rPr>
              <a:t>djelo</a:t>
            </a:r>
          </a:p>
        </p:txBody>
      </p:sp>
      <p:pic>
        <p:nvPicPr>
          <p:cNvPr id="4" name="Picture 3" descr="A black and white photo of a building&#10;&#10;AI-generated content may be incorrect.">
            <a:extLst>
              <a:ext uri="{FF2B5EF4-FFF2-40B4-BE49-F238E27FC236}">
                <a16:creationId xmlns:a16="http://schemas.microsoft.com/office/drawing/2014/main" id="{58253A2E-1963-4F6F-5F7D-5CE907FB43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727" r="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4DB05-EAB2-BF5F-CEFC-16A7440DB156}"/>
              </a:ext>
            </a:extLst>
          </p:cNvPr>
          <p:cNvSpPr txBox="1"/>
          <p:nvPr/>
        </p:nvSpPr>
        <p:spPr>
          <a:xfrm>
            <a:off x="200641" y="6276674"/>
            <a:ext cx="28444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Mia </a:t>
            </a:r>
            <a:r>
              <a:rPr lang="en-US" dirty="0" err="1"/>
              <a:t>Štajcer</a:t>
            </a:r>
            <a:r>
              <a:rPr lang="en-US" dirty="0"/>
              <a:t>, Hana Nović 2.f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0E83-7982-941A-ABE0-27BD3F56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POVRATAK U DOMOVINU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52C41-4EF9-B78F-2681-82AA1C30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Godine 1927. </a:t>
            </a:r>
            <a:r>
              <a:rPr lang="en-US" dirty="0" err="1"/>
              <a:t>vraća</a:t>
            </a:r>
            <a:r>
              <a:rPr lang="en-US" dirty="0"/>
              <a:t> se </a:t>
            </a:r>
            <a:r>
              <a:rPr lang="en-US" dirty="0" err="1"/>
              <a:t>iz</a:t>
            </a:r>
            <a:r>
              <a:rPr lang="en-US" dirty="0"/>
              <a:t> Pariza u </a:t>
            </a:r>
            <a:r>
              <a:rPr lang="en-US" dirty="0" err="1"/>
              <a:t>domovinu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vojnu</a:t>
            </a:r>
            <a:r>
              <a:rPr lang="en-US" dirty="0"/>
              <a:t> </a:t>
            </a:r>
            <a:r>
              <a:rPr lang="en-US" dirty="0" err="1"/>
              <a:t>vježbu</a:t>
            </a:r>
            <a:endParaRPr lang="en-US"/>
          </a:p>
          <a:p>
            <a:r>
              <a:rPr lang="en-US" dirty="0" err="1"/>
              <a:t>Promaknuće</a:t>
            </a:r>
            <a:r>
              <a:rPr lang="en-US" dirty="0"/>
              <a:t> u </a:t>
            </a:r>
            <a:r>
              <a:rPr lang="en-US" dirty="0" err="1"/>
              <a:t>potporučnika</a:t>
            </a:r>
            <a:r>
              <a:rPr lang="en-US" dirty="0"/>
              <a:t> </a:t>
            </a:r>
            <a:r>
              <a:rPr lang="en-US" dirty="0" err="1"/>
              <a:t>građevinske</a:t>
            </a:r>
            <a:r>
              <a:rPr lang="en-US" dirty="0"/>
              <a:t> </a:t>
            </a:r>
            <a:r>
              <a:rPr lang="en-US" dirty="0" err="1"/>
              <a:t>službe</a:t>
            </a:r>
            <a:endParaRPr lang="en-US" dirty="0"/>
          </a:p>
          <a:p>
            <a:r>
              <a:rPr lang="en-US" dirty="0" err="1"/>
              <a:t>Samostalni</a:t>
            </a:r>
            <a:r>
              <a:rPr lang="en-US" dirty="0"/>
              <a:t> </a:t>
            </a:r>
            <a:r>
              <a:rPr lang="en-US" dirty="0" err="1"/>
              <a:t>atelijer</a:t>
            </a:r>
            <a:r>
              <a:rPr lang="en-US" dirty="0"/>
              <a:t> u </a:t>
            </a:r>
            <a:r>
              <a:rPr lang="en-US" dirty="0" err="1"/>
              <a:t>Zagrebu</a:t>
            </a:r>
            <a:r>
              <a:rPr lang="en-US" dirty="0"/>
              <a:t> 1930.-1941.</a:t>
            </a:r>
          </a:p>
          <a:p>
            <a:r>
              <a:rPr lang="en-US" err="1">
                <a:ea typeface="+mn-lt"/>
                <a:cs typeface="+mn-lt"/>
              </a:rPr>
              <a:t>Suradnja</a:t>
            </a:r>
            <a:r>
              <a:rPr lang="en-US">
                <a:ea typeface="+mn-lt"/>
                <a:cs typeface="+mn-lt"/>
              </a:rPr>
              <a:t> s </a:t>
            </a:r>
            <a:r>
              <a:rPr lang="en-US" err="1">
                <a:ea typeface="+mn-lt"/>
                <a:cs typeface="+mn-lt"/>
              </a:rPr>
              <a:t>građevinskim</a:t>
            </a:r>
            <a:r>
              <a:rPr lang="en-US">
                <a:ea typeface="+mn-lt"/>
                <a:cs typeface="+mn-lt"/>
              </a:rPr>
              <a:t> poduzećem Lea Neubergera</a:t>
            </a:r>
            <a:endParaRPr lang="en-US" dirty="0"/>
          </a:p>
          <a:p>
            <a:r>
              <a:rPr lang="en-US" err="1">
                <a:ea typeface="+mn-lt"/>
                <a:cs typeface="+mn-lt"/>
              </a:rPr>
              <a:t>Projektiranje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stambenih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>
                <a:ea typeface="+mn-lt"/>
                <a:cs typeface="+mn-lt"/>
              </a:rPr>
              <a:t> industrijskih objekata</a:t>
            </a:r>
            <a:endParaRPr lang="en-US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39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A08EA-13EC-0060-89A5-D39E3F9C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NAJVAŽNIJI PROJEKTI PRIJE DRUGOG SVJETSKOG 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AA61B-BA32-2D4D-9161-4B987B4D6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8842"/>
            <a:ext cx="10515600" cy="37881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Stambena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zgrada</a:t>
            </a:r>
            <a:r>
              <a:rPr lang="en-US" dirty="0">
                <a:ea typeface="+mn-lt"/>
                <a:cs typeface="+mn-lt"/>
              </a:rPr>
              <a:t> Rosinger, Zagreb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Vile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industrijski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objekti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Zagrebu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Varaždinu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Pakracu</a:t>
            </a:r>
            <a:endParaRPr lang="en-US" dirty="0" err="1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819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Trgovačko-stambena zgrada Rosinger - Jungwirth | Arhitektura Zagreba">
            <a:extLst>
              <a:ext uri="{FF2B5EF4-FFF2-40B4-BE49-F238E27FC236}">
                <a16:creationId xmlns:a16="http://schemas.microsoft.com/office/drawing/2014/main" id="{5516435B-0D4C-CFF3-2429-ED7B35FEB1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F9C700-1FC6-275D-24BC-2D05DFA9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 err="1">
                <a:ea typeface="+mj-lt"/>
                <a:cs typeface="+mj-lt"/>
              </a:rPr>
              <a:t>Stambena</a:t>
            </a:r>
            <a:r>
              <a:rPr lang="en-US" sz="4000" dirty="0">
                <a:ea typeface="+mj-lt"/>
                <a:cs typeface="+mj-lt"/>
              </a:rPr>
              <a:t> </a:t>
            </a:r>
            <a:r>
              <a:rPr lang="en-US" sz="4000" dirty="0" err="1">
                <a:ea typeface="+mj-lt"/>
                <a:cs typeface="+mj-lt"/>
              </a:rPr>
              <a:t>zgrada</a:t>
            </a:r>
            <a:r>
              <a:rPr lang="en-US" sz="4000" dirty="0">
                <a:ea typeface="+mj-lt"/>
                <a:cs typeface="+mj-lt"/>
              </a:rPr>
              <a:t> Rosinger, Zagreb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6B79A3-4692-089F-41E7-746A8F46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na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adresi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Vlaška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69</a:t>
            </a:r>
            <a:endParaRPr lang="en-US" sz="2400" dirty="0" err="1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kapitalno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ostvarenje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međuratne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moderne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hrvatske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arhitekture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unikatnog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prostornog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rješenja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visokog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stambenog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komfora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ekonomične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konstrukcije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racionalističkog</a:t>
            </a:r>
            <a:r>
              <a:rPr lang="en-US" sz="2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2400" dirty="0" err="1">
                <a:solidFill>
                  <a:srgbClr val="000000"/>
                </a:solidFill>
                <a:ea typeface="+mn-lt"/>
                <a:cs typeface="+mn-lt"/>
              </a:rPr>
              <a:t>oblikovanja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258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24DE-080F-2476-EEFA-9CE2B427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ZAGREBAČKE IZVEDBE</a:t>
            </a:r>
          </a:p>
        </p:txBody>
      </p:sp>
      <p:pic>
        <p:nvPicPr>
          <p:cNvPr id="4" name="Content Placeholder 3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9FC1FCCF-DF47-A03B-F43A-E02FFBAE9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382" y="1704996"/>
            <a:ext cx="3425910" cy="4211594"/>
          </a:xfrm>
        </p:spPr>
      </p:pic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40947A1-F039-237B-C892-D7CC7286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589" y="1704087"/>
            <a:ext cx="3976903" cy="4201527"/>
          </a:xfrm>
          <a:prstGeom prst="rect">
            <a:avLst/>
          </a:prstGeom>
        </p:spPr>
      </p:pic>
      <p:pic>
        <p:nvPicPr>
          <p:cNvPr id="7" name="Picture 6" descr="Cars parked cars in front of a building&#10;&#10;AI-generated content may be incorrect.">
            <a:extLst>
              <a:ext uri="{FF2B5EF4-FFF2-40B4-BE49-F238E27FC236}">
                <a16:creationId xmlns:a16="http://schemas.microsoft.com/office/drawing/2014/main" id="{7271EE20-BBC0-698C-0ACB-AE3807198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481" y="1709830"/>
            <a:ext cx="3412523" cy="4210637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D830A077-D0DC-DAAD-FBF2-3242D517C2AD}"/>
              </a:ext>
            </a:extLst>
          </p:cNvPr>
          <p:cNvSpPr txBox="1"/>
          <p:nvPr/>
        </p:nvSpPr>
        <p:spPr>
          <a:xfrm>
            <a:off x="408511" y="6024511"/>
            <a:ext cx="3850685" cy="73866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Z. Neumann,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Stambena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trokatnica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V.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Pordes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Hrvojeva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ulica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10, Zagreb, 1929./30. (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izvor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: MK-UZKB-OZN)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22286A-B466-4D35-12E3-5515C2670EF7}"/>
              </a:ext>
            </a:extLst>
          </p:cNvPr>
          <p:cNvSpPr txBox="1"/>
          <p:nvPr/>
        </p:nvSpPr>
        <p:spPr>
          <a:xfrm>
            <a:off x="8270221" y="6028701"/>
            <a:ext cx="332609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Z. Neumann,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Poslovno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-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stambena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četverokatnica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Martićeva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ulica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14 b, Zagreb, 1936./7.  (MK-UZKB-OZN)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F614C2-E5D6-EA03-DF71-85190C2EC2FA}"/>
              </a:ext>
            </a:extLst>
          </p:cNvPr>
          <p:cNvSpPr txBox="1"/>
          <p:nvPr/>
        </p:nvSpPr>
        <p:spPr>
          <a:xfrm>
            <a:off x="4144084" y="6024769"/>
            <a:ext cx="382293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Z. Neumann,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Stambena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trokatnica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V.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Pordes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Hrvojeva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ulica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10, Zagreb, 1929./30. (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izvor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: MK-UZKB-OZN)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985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uilding with a face on the side&#10;&#10;AI-generated content may be incorrect.">
            <a:extLst>
              <a:ext uri="{FF2B5EF4-FFF2-40B4-BE49-F238E27FC236}">
                <a16:creationId xmlns:a16="http://schemas.microsoft.com/office/drawing/2014/main" id="{83F7DE6E-0610-9871-5E2C-DD6CFD421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8374" y="-1967"/>
            <a:ext cx="5389078" cy="6857999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236DBC-1334-22F8-7DF8-261706F20E0F}"/>
              </a:ext>
            </a:extLst>
          </p:cNvPr>
          <p:cNvSpPr txBox="1"/>
          <p:nvPr/>
        </p:nvSpPr>
        <p:spPr>
          <a:xfrm>
            <a:off x="7752233" y="159437"/>
            <a:ext cx="2752107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Z. Neumann, Vila Friedländer,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Masarykova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ulica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18,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Varaždin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, 1934. (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izvor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: MK-UZKB-OZN)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7" name="Content Placeholder 3" descr="A dining room with a table and chairs&#10;&#10;AI-generated content may be incorrect.">
            <a:extLst>
              <a:ext uri="{FF2B5EF4-FFF2-40B4-BE49-F238E27FC236}">
                <a16:creationId xmlns:a16="http://schemas.microsoft.com/office/drawing/2014/main" id="{64F84B83-F41C-27D3-A2D2-C72D13D745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944"/>
          <a:stretch/>
        </p:blipFill>
        <p:spPr>
          <a:xfrm>
            <a:off x="20" y="3027194"/>
            <a:ext cx="6802764" cy="3830806"/>
          </a:xfrm>
          <a:prstGeom prst="rect">
            <a:avLst/>
          </a:prstGeom>
        </p:spPr>
      </p:pic>
      <p:pic>
        <p:nvPicPr>
          <p:cNvPr id="9" name="Content Placeholder 3" descr="A two floor plans of a house&#10;&#10;AI-generated content may be incorrect.">
            <a:extLst>
              <a:ext uri="{FF2B5EF4-FFF2-40B4-BE49-F238E27FC236}">
                <a16:creationId xmlns:a16="http://schemas.microsoft.com/office/drawing/2014/main" id="{82C78054-7C70-864B-ACCD-CA53A75276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462" b="15538"/>
          <a:stretch/>
        </p:blipFill>
        <p:spPr>
          <a:xfrm>
            <a:off x="20" y="10"/>
            <a:ext cx="6802761" cy="3023695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463A576-BB0B-20BB-D245-586CC6B2CCF8}"/>
                  </a:ext>
                </a:extLst>
              </p14:cNvPr>
              <p14:cNvContentPartPr/>
              <p14:nvPr/>
            </p14:nvContentPartPr>
            <p14:xfrm>
              <a:off x="6810893" y="-24848"/>
              <a:ext cx="13804" cy="7179706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463A576-BB0B-20BB-D245-586CC6B2CC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08997" y="-87844"/>
                <a:ext cx="4831400" cy="7305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078A855-7BA7-E27B-5D52-0BD3137BA26D}"/>
                  </a:ext>
                </a:extLst>
              </p14:cNvPr>
              <p14:cNvContentPartPr/>
              <p14:nvPr/>
            </p14:nvContentPartPr>
            <p14:xfrm>
              <a:off x="-128680" y="3090036"/>
              <a:ext cx="6892811" cy="13804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078A855-7BA7-E27B-5D52-0BD3137BA2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91676" y="674336"/>
                <a:ext cx="7018442" cy="483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14513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drawing of a building&#10;&#10;AI-generated content may be incorrect.">
            <a:extLst>
              <a:ext uri="{FF2B5EF4-FFF2-40B4-BE49-F238E27FC236}">
                <a16:creationId xmlns:a16="http://schemas.microsoft.com/office/drawing/2014/main" id="{C995C550-7C9C-A9F0-9651-40DE4CA01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C85315-46C6-8107-E63A-7B85E0590AE0}"/>
              </a:ext>
            </a:extLst>
          </p:cNvPr>
          <p:cNvSpPr txBox="1"/>
          <p:nvPr/>
        </p:nvSpPr>
        <p:spPr>
          <a:xfrm>
            <a:off x="9241166" y="455402"/>
            <a:ext cx="241805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Z. Neumann, Projekt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Hrvatskog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doma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i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regulacija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trga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u 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Pakracu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, 1936. (</a:t>
            </a:r>
            <a:r>
              <a:rPr lang="en-US" sz="1400" dirty="0" err="1">
                <a:solidFill>
                  <a:srgbClr val="000000"/>
                </a:solidFill>
                <a:ea typeface="+mn-lt"/>
                <a:cs typeface="+mn-lt"/>
              </a:rPr>
              <a:t>izvor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: MK-UZKB-OZN) 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2927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drawing of a building&#10;&#10;AI-generated content may be incorrect.">
            <a:extLst>
              <a:ext uri="{FF2B5EF4-FFF2-40B4-BE49-F238E27FC236}">
                <a16:creationId xmlns:a16="http://schemas.microsoft.com/office/drawing/2014/main" id="{223DD2AA-C0D3-008F-AD3C-5992EB815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833" b="98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B12352-1B5E-89CB-10D1-93E464AE1725}"/>
              </a:ext>
            </a:extLst>
          </p:cNvPr>
          <p:cNvSpPr txBox="1"/>
          <p:nvPr/>
        </p:nvSpPr>
        <p:spPr>
          <a:xfrm>
            <a:off x="375340" y="383626"/>
            <a:ext cx="2180593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Z. Neumann,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Kemijski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laboratorij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tvornice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 Dalmacija, Dugi Rat, 1954. (</a:t>
            </a:r>
            <a:r>
              <a:rPr lang="en-US" sz="1400" err="1">
                <a:solidFill>
                  <a:srgbClr val="000000"/>
                </a:solidFill>
                <a:ea typeface="+mn-lt"/>
                <a:cs typeface="+mn-lt"/>
              </a:rPr>
              <a:t>izvor</a:t>
            </a:r>
            <a:r>
              <a:rPr lang="en-US" sz="1400" dirty="0">
                <a:solidFill>
                  <a:srgbClr val="000000"/>
                </a:solidFill>
                <a:ea typeface="+mn-lt"/>
                <a:cs typeface="+mn-lt"/>
              </a:rPr>
              <a:t>: MK-UZKB-OZN)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8348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FD61D-A348-0A74-46C9-18B4DF922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RATNO ZAROBLJENIŠTVO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53CC8-7D59-0A77-5941-40FC4349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016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err="1"/>
              <a:t>Zarobljen</a:t>
            </a:r>
            <a:r>
              <a:rPr lang="en-US" dirty="0"/>
              <a:t> u </a:t>
            </a:r>
            <a:r>
              <a:rPr lang="en-US" err="1"/>
              <a:t>Travanjskom</a:t>
            </a:r>
            <a:r>
              <a:rPr lang="en-US" dirty="0"/>
              <a:t> ratu </a:t>
            </a:r>
            <a:r>
              <a:rPr lang="en-US" err="1"/>
              <a:t>i</a:t>
            </a:r>
            <a:r>
              <a:rPr lang="en-US" dirty="0"/>
              <a:t> </a:t>
            </a:r>
            <a:r>
              <a:rPr lang="en-US" err="1"/>
              <a:t>poslan</a:t>
            </a:r>
            <a:r>
              <a:rPr lang="en-US" dirty="0"/>
              <a:t> u </a:t>
            </a:r>
            <a:r>
              <a:rPr lang="en-US" err="1"/>
              <a:t>logore</a:t>
            </a:r>
            <a:r>
              <a:rPr lang="en-US" dirty="0"/>
              <a:t> u </a:t>
            </a:r>
            <a:r>
              <a:rPr lang="en-US" err="1"/>
              <a:t>Njemačkoj</a:t>
            </a:r>
            <a:r>
              <a:rPr lang="en-US" dirty="0"/>
              <a:t> </a:t>
            </a:r>
            <a:r>
              <a:rPr lang="en-US" err="1"/>
              <a:t>i</a:t>
            </a:r>
            <a:r>
              <a:rPr lang="en-US" dirty="0"/>
              <a:t> </a:t>
            </a:r>
            <a:r>
              <a:rPr lang="en-US" err="1"/>
              <a:t>Nizozemskoj</a:t>
            </a:r>
            <a:r>
              <a:rPr lang="en-US" dirty="0"/>
              <a:t> 1941. </a:t>
            </a:r>
            <a:endParaRPr lang="en-US"/>
          </a:p>
          <a:p>
            <a:r>
              <a:rPr lang="en-US" err="1"/>
              <a:t>Ondje</a:t>
            </a:r>
            <a:r>
              <a:rPr lang="en-US" dirty="0"/>
              <a:t> </a:t>
            </a:r>
            <a:r>
              <a:rPr lang="en-US" err="1">
                <a:ea typeface="+mn-lt"/>
                <a:cs typeface="+mn-lt"/>
              </a:rPr>
              <a:t>vodi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arhitektonski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tečaj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Građevne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konstrukcije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elementi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projektiranja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r>
              <a:rPr lang="en-US" dirty="0">
                <a:ea typeface="+mn-lt"/>
                <a:cs typeface="+mn-lt"/>
              </a:rPr>
              <a:t>Tada </a:t>
            </a:r>
            <a:r>
              <a:rPr lang="en-US" dirty="0" err="1">
                <a:ea typeface="+mn-lt"/>
                <a:cs typeface="+mn-lt"/>
              </a:rPr>
              <a:t>nastaje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njegov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teoretski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rukopis</a:t>
            </a:r>
            <a:r>
              <a:rPr lang="en-US" dirty="0">
                <a:ea typeface="+mn-lt"/>
                <a:cs typeface="+mn-lt"/>
              </a:rPr>
              <a:t>: „Kuda ide </a:t>
            </a:r>
            <a:r>
              <a:rPr lang="en-US" dirty="0" err="1">
                <a:ea typeface="+mn-lt"/>
                <a:cs typeface="+mn-lt"/>
              </a:rPr>
              <a:t>arhitektura</a:t>
            </a:r>
            <a:r>
              <a:rPr lang="en-US" dirty="0">
                <a:ea typeface="+mn-lt"/>
                <a:cs typeface="+mn-lt"/>
              </a:rPr>
              <a:t>?“</a:t>
            </a:r>
          </a:p>
          <a:p>
            <a:pPr marL="0" indent="0">
              <a:buNone/>
            </a:pPr>
            <a:r>
              <a:rPr lang="en-US" sz="4400" dirty="0">
                <a:latin typeface="Aptos Display"/>
                <a:ea typeface="+mn-lt"/>
                <a:cs typeface="+mn-lt"/>
              </a:rPr>
              <a:t>POVRATAK</a:t>
            </a:r>
          </a:p>
          <a:p>
            <a:r>
              <a:rPr lang="en-US" dirty="0" err="1">
                <a:ea typeface="+mn-lt"/>
                <a:cs typeface="+mn-lt"/>
              </a:rPr>
              <a:t>Sudjelovanje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obnovi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Hrvatske</a:t>
            </a:r>
            <a:endParaRPr lang="en-US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Osnivanje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Zemaljskog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građevnog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zavoda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smještenog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zgradi</a:t>
            </a:r>
            <a:r>
              <a:rPr lang="en-US" dirty="0">
                <a:ea typeface="+mn-lt"/>
                <a:cs typeface="+mn-lt"/>
              </a:rPr>
              <a:t> Rosinger)</a:t>
            </a:r>
            <a:br>
              <a:rPr lang="en-US" dirty="0"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59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map&#10;&#10;AI-generated content may be incorrect.">
            <a:extLst>
              <a:ext uri="{FF2B5EF4-FFF2-40B4-BE49-F238E27FC236}">
                <a16:creationId xmlns:a16="http://schemas.microsoft.com/office/drawing/2014/main" id="{FABE1DA7-355B-74E8-58D9-F8C5B4B7F2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23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B582B-8AE5-0566-1947-5AA1CC09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530777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PALAČA SIV (Predsjedništvo vlade FNRJ)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3E55-EF4E-7CE9-C88F-F4091E555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5" y="2831766"/>
            <a:ext cx="3590276" cy="2075197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>
                <a:ea typeface="+mn-lt"/>
                <a:cs typeface="+mn-lt"/>
              </a:rPr>
              <a:t>Projekt nagrađen na natječaju 1946.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Suradnja s Vladimirom Potočnjakom i Antunom Ulrichom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986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Savezno izvršno vijeće - Wikipedia">
            <a:extLst>
              <a:ext uri="{FF2B5EF4-FFF2-40B4-BE49-F238E27FC236}">
                <a16:creationId xmlns:a16="http://schemas.microsoft.com/office/drawing/2014/main" id="{626DBB6E-D952-B432-0990-2D39F29CD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72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177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45C0-5040-6E0D-9F81-C5BB0C3D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EA2B1-F339-CB89-F751-C1826460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Povod</a:t>
            </a:r>
            <a:r>
              <a:rPr lang="en-US" dirty="0"/>
              <a:t>: 125. </a:t>
            </a:r>
            <a:r>
              <a:rPr lang="en-US" err="1"/>
              <a:t>obljetnica</a:t>
            </a:r>
            <a:r>
              <a:rPr lang="en-US" dirty="0"/>
              <a:t> </a:t>
            </a:r>
            <a:r>
              <a:rPr lang="en-US" err="1"/>
              <a:t>rođenja</a:t>
            </a:r>
            <a:endParaRPr lang="en-US" dirty="0" err="1"/>
          </a:p>
          <a:p>
            <a:r>
              <a:rPr lang="en-US" dirty="0" err="1"/>
              <a:t>Cilj</a:t>
            </a:r>
            <a:r>
              <a:rPr lang="en-US" dirty="0"/>
              <a:t>: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njegovoga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najvažnijih</a:t>
            </a:r>
            <a:r>
              <a:rPr lang="en-US" dirty="0"/>
              <a:t> </a:t>
            </a:r>
            <a:r>
              <a:rPr lang="en-US" dirty="0" err="1"/>
              <a:t>arhitektonskih</a:t>
            </a:r>
            <a:r>
              <a:rPr lang="en-US" dirty="0"/>
              <a:t> </a:t>
            </a:r>
            <a:r>
              <a:rPr lang="en-US" dirty="0" err="1"/>
              <a:t>djela</a:t>
            </a:r>
          </a:p>
        </p:txBody>
      </p:sp>
      <p:pic>
        <p:nvPicPr>
          <p:cNvPr id="4" name="Picture 3" descr="A blueprint of a house&#10;&#10;AI-generated content may be incorrect.">
            <a:extLst>
              <a:ext uri="{FF2B5EF4-FFF2-40B4-BE49-F238E27FC236}">
                <a16:creationId xmlns:a16="http://schemas.microsoft.com/office/drawing/2014/main" id="{AA425A9A-7B70-1016-42C8-CBA1FD4F8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6650" y="2926521"/>
            <a:ext cx="6493654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86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E4CA8-7BFB-5946-2F61-F54D87736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232603"/>
            <a:ext cx="10515600" cy="1325563"/>
          </a:xfrm>
        </p:spPr>
        <p:txBody>
          <a:bodyPr/>
          <a:lstStyle/>
          <a:p>
            <a:r>
              <a:rPr lang="en-US" dirty="0"/>
              <a:t>VLASTITI ARHITEKTONSKI URED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B4BB9-F3E2-C153-49EF-CCFEA94D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814582"/>
            <a:ext cx="80087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Fokus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industrijske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javne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stambene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objekte</a:t>
            </a:r>
            <a:endParaRPr lang="en-US" dirty="0" err="1"/>
          </a:p>
          <a:p>
            <a:r>
              <a:rPr lang="en-US" dirty="0" err="1"/>
              <a:t>Projektiranje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kulturnih</a:t>
            </a:r>
            <a:r>
              <a:rPr lang="en-US" dirty="0"/>
              <a:t> </a:t>
            </a:r>
            <a:r>
              <a:rPr lang="en-US" dirty="0" err="1"/>
              <a:t>domova</a:t>
            </a:r>
          </a:p>
          <a:p>
            <a:pPr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Projekti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stambenih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zgrada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socijalističkoj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Jugoslaviji</a:t>
            </a:r>
            <a:endParaRPr lang="en-US" dirty="0" err="1"/>
          </a:p>
          <a:p>
            <a:pPr>
              <a:buFont typeface="Arial"/>
              <a:buChar char="•"/>
            </a:pPr>
            <a:r>
              <a:rPr lang="en-US" dirty="0" err="1">
                <a:ea typeface="+mn-lt"/>
                <a:cs typeface="+mn-lt"/>
              </a:rPr>
              <a:t>Optimizacija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prostora</a:t>
            </a:r>
            <a:r>
              <a:rPr lang="en-US" dirty="0">
                <a:ea typeface="+mn-lt"/>
                <a:cs typeface="+mn-lt"/>
              </a:rPr>
              <a:t> za </a:t>
            </a:r>
            <a:r>
              <a:rPr lang="en-US" dirty="0" err="1">
                <a:ea typeface="+mn-lt"/>
                <a:cs typeface="+mn-lt"/>
              </a:rPr>
              <a:t>socijalne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stanove</a:t>
            </a:r>
            <a:endParaRPr lang="en-US" dirty="0" err="1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/>
          </a:p>
        </p:txBody>
      </p:sp>
      <p:pic>
        <p:nvPicPr>
          <p:cNvPr id="4" name="Picture 3" descr="A house with a mountain in the background&#10;&#10;AI-generated content may be incorrect.">
            <a:extLst>
              <a:ext uri="{FF2B5EF4-FFF2-40B4-BE49-F238E27FC236}">
                <a16:creationId xmlns:a16="http://schemas.microsoft.com/office/drawing/2014/main" id="{8C2A2BED-8886-58ED-0E01-9DB89DC80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063" y="1689653"/>
            <a:ext cx="3839265" cy="401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59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C2751-BD6A-FD70-C0F6-6AFB4532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BIOGRAFSKI PODACI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1D4DE-5C9C-154D-9476-B0EA4E6E9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5277"/>
            <a:ext cx="5258905" cy="35009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Rođenje</a:t>
            </a:r>
            <a:r>
              <a:rPr lang="en-US" dirty="0"/>
              <a:t>: 4.3.1900. </a:t>
            </a:r>
            <a:r>
              <a:rPr lang="en-US" dirty="0" err="1"/>
              <a:t>Pakrac</a:t>
            </a:r>
            <a:endParaRPr lang="en-US"/>
          </a:p>
          <a:p>
            <a:r>
              <a:rPr lang="en-US" dirty="0"/>
              <a:t>Smrt: 9.1.1969. Zagreb</a:t>
            </a:r>
          </a:p>
          <a:p>
            <a:r>
              <a:rPr lang="en-US" dirty="0" err="1"/>
              <a:t>Religija</a:t>
            </a:r>
            <a:r>
              <a:rPr lang="en-US" dirty="0"/>
              <a:t>: </a:t>
            </a:r>
            <a:r>
              <a:rPr lang="en-US" dirty="0" err="1"/>
              <a:t>židovstvo</a:t>
            </a:r>
          </a:p>
          <a:p>
            <a:r>
              <a:rPr lang="en-US" dirty="0" err="1"/>
              <a:t>Razdoblje</a:t>
            </a:r>
            <a:r>
              <a:rPr lang="en-US" dirty="0"/>
              <a:t> </a:t>
            </a:r>
            <a:r>
              <a:rPr lang="en-US" dirty="0" err="1"/>
              <a:t>djelovanja</a:t>
            </a:r>
            <a:r>
              <a:rPr lang="en-US" dirty="0"/>
              <a:t>: Moderna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erson in a suit and tie&#10;&#10;AI-generated content may be incorrect.">
            <a:extLst>
              <a:ext uri="{FF2B5EF4-FFF2-40B4-BE49-F238E27FC236}">
                <a16:creationId xmlns:a16="http://schemas.microsoft.com/office/drawing/2014/main" id="{EA6E0C15-E3F6-1A72-9596-BD864CD34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344" y="508264"/>
            <a:ext cx="4538941" cy="583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50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34D65-0206-111F-CA65-0474A3DD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en-US" sz="4000"/>
              <a:t>OBILJEŽJA ,,NEUMANNOVE ARHITEKTURE"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F4615-2669-2B3D-7DFC-931197504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08518"/>
            <a:ext cx="6173262" cy="35350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ugradnja dekorativnih greda od tamnog drva na stropovima i uglovima zidova stambenih građevina</a:t>
            </a:r>
          </a:p>
          <a:p>
            <a:r>
              <a:rPr lang="en-US">
                <a:ea typeface="+mn-lt"/>
                <a:cs typeface="+mn-lt"/>
              </a:rPr>
              <a:t>načelo prostorne ekonomike i strukturiranja volumena građevine uvjetovanog prostornim planom</a:t>
            </a:r>
            <a:endParaRPr lang="en-US"/>
          </a:p>
        </p:txBody>
      </p:sp>
      <p:pic>
        <p:nvPicPr>
          <p:cNvPr id="4" name="Picture 3" descr="Arhitekt Zlatko Neumann (1900.-1969.) Architect Zlatko Neumann (1900-1969)">
            <a:extLst>
              <a:ext uri="{FF2B5EF4-FFF2-40B4-BE49-F238E27FC236}">
                <a16:creationId xmlns:a16="http://schemas.microsoft.com/office/drawing/2014/main" id="{E2DEDA47-0574-2348-981A-84D2C0CEAE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56" r="-2" b="-2"/>
          <a:stretch/>
        </p:blipFill>
        <p:spPr>
          <a:xfrm>
            <a:off x="8115300" y="-1472"/>
            <a:ext cx="4076700" cy="64186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36B6B-9FA2-C0B2-93AF-9B71F87411E7}"/>
              </a:ext>
            </a:extLst>
          </p:cNvPr>
          <p:cNvSpPr txBox="1"/>
          <p:nvPr/>
        </p:nvSpPr>
        <p:spPr>
          <a:xfrm>
            <a:off x="8335675" y="5940041"/>
            <a:ext cx="385644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Portret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arhitekta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Zlatka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Neumanna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iz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1929., 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djelo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akademskog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slikara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-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profesora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Zlatka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Šulentića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 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37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B507-F8D4-4BD4-CCDA-B430D9DB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28" y="648715"/>
            <a:ext cx="3713253" cy="813014"/>
          </a:xfrm>
        </p:spPr>
        <p:txBody>
          <a:bodyPr anchor="b">
            <a:normAutofit/>
          </a:bodyPr>
          <a:lstStyle/>
          <a:p>
            <a:r>
              <a:rPr lang="en-US" dirty="0"/>
              <a:t>OBRAZOVANJE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4CD28-F7D6-2C0A-587C-0D51A9D0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28" y="1709692"/>
            <a:ext cx="4547335" cy="33963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US" sz="3200"/>
              <a:t>Niža pučka škola u rodnom gradu</a:t>
            </a:r>
          </a:p>
          <a:p>
            <a:pPr marL="514350" indent="-514350">
              <a:buAutoNum type="arabicPeriod"/>
            </a:pPr>
            <a:r>
              <a:rPr lang="en-US" sz="3200"/>
              <a:t>Realna gimnazija Zagreb- 1918.g.</a:t>
            </a:r>
          </a:p>
          <a:p>
            <a:pPr marL="514350" indent="-514350">
              <a:buAutoNum type="arabicPeriod"/>
            </a:pPr>
            <a:r>
              <a:rPr lang="en-US" sz="3200"/>
              <a:t>Studij arhitekture na Visokoj tehničkoj školi u Beču 1918.-1925. </a:t>
            </a:r>
          </a:p>
          <a:p>
            <a:pPr marL="0" indent="0">
              <a:buNone/>
            </a:pPr>
            <a:r>
              <a:rPr lang="en-US" sz="3200">
                <a:ea typeface="+mn-lt"/>
                <a:cs typeface="+mn-lt"/>
              </a:rPr>
              <a:t>(arhitekt profesor Hugo Ehrlich)</a:t>
            </a:r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5" name="Picture 4" descr="TU Wien: Rektorat deckt Altlasten rund um IT-System auf | TU Wien">
            <a:extLst>
              <a:ext uri="{FF2B5EF4-FFF2-40B4-BE49-F238E27FC236}">
                <a16:creationId xmlns:a16="http://schemas.microsoft.com/office/drawing/2014/main" id="{1A01DE98-5789-D541-9CB2-6357BB982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537" y="1051313"/>
            <a:ext cx="6389346" cy="47440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1784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0C59-8C10-7AAF-70D8-E0FDCFB0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ARHITEKTONSKA FILOZOFIJA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D974-5B5C-8CF4-6611-5A08EB57C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ea typeface="+mn-lt"/>
                <a:cs typeface="+mn-lt"/>
              </a:rPr>
              <a:t>Nakon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propasti</a:t>
            </a:r>
            <a:r>
              <a:rPr lang="en-US" dirty="0">
                <a:ea typeface="+mn-lt"/>
                <a:cs typeface="+mn-lt"/>
              </a:rPr>
              <a:t> Austro-</a:t>
            </a:r>
            <a:r>
              <a:rPr lang="en-US" dirty="0" err="1">
                <a:ea typeface="+mn-lt"/>
                <a:cs typeface="+mn-lt"/>
              </a:rPr>
              <a:t>Ugarske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Monarhije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vraća</a:t>
            </a:r>
            <a:r>
              <a:rPr lang="en-US" dirty="0">
                <a:ea typeface="+mn-lt"/>
                <a:cs typeface="+mn-lt"/>
              </a:rPr>
              <a:t> se u </a:t>
            </a:r>
            <a:r>
              <a:rPr lang="en-US" dirty="0" err="1">
                <a:ea typeface="+mn-lt"/>
                <a:cs typeface="+mn-lt"/>
              </a:rPr>
              <a:t>novonastalo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Kraljevstvo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Srba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Hrvata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Slovenaca</a:t>
            </a:r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Nastavlja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studij</a:t>
            </a:r>
            <a:r>
              <a:rPr lang="en-US" dirty="0">
                <a:ea typeface="+mn-lt"/>
                <a:cs typeface="+mn-lt"/>
              </a:rPr>
              <a:t> u </a:t>
            </a:r>
            <a:r>
              <a:rPr lang="en-US" dirty="0" err="1">
                <a:ea typeface="+mn-lt"/>
                <a:cs typeface="+mn-lt"/>
              </a:rPr>
              <a:t>Beču</a:t>
            </a:r>
            <a:r>
              <a:rPr lang="en-US" dirty="0">
                <a:ea typeface="+mn-lt"/>
                <a:cs typeface="+mn-lt"/>
              </a:rPr>
              <a:t>, </a:t>
            </a:r>
            <a:r>
              <a:rPr lang="en-US" dirty="0" err="1">
                <a:ea typeface="+mn-lt"/>
                <a:cs typeface="+mn-lt"/>
              </a:rPr>
              <a:t>paralelno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pohađa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arhitektonski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tečaj</a:t>
            </a:r>
            <a:r>
              <a:rPr lang="en-US" dirty="0">
                <a:ea typeface="+mn-lt"/>
                <a:cs typeface="+mn-lt"/>
              </a:rPr>
              <a:t> Adolfa </a:t>
            </a:r>
            <a:r>
              <a:rPr lang="en-US" dirty="0" err="1">
                <a:ea typeface="+mn-lt"/>
                <a:cs typeface="+mn-lt"/>
              </a:rPr>
              <a:t>Loosa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gradski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arhitekt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Beča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r>
              <a:rPr lang="en-US" err="1">
                <a:ea typeface="+mn-lt"/>
                <a:cs typeface="+mn-lt"/>
              </a:rPr>
              <a:t>Kombiniranje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klasičnih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elemenata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arhitekture</a:t>
            </a:r>
            <a:r>
              <a:rPr lang="en-US" dirty="0">
                <a:ea typeface="+mn-lt"/>
                <a:cs typeface="+mn-lt"/>
              </a:rPr>
              <a:t> s </a:t>
            </a:r>
            <a:r>
              <a:rPr lang="en-US" err="1">
                <a:ea typeface="+mn-lt"/>
                <a:cs typeface="+mn-lt"/>
              </a:rPr>
              <a:t>kompozicijskim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metodama</a:t>
            </a:r>
            <a:r>
              <a:rPr lang="en-US" dirty="0">
                <a:ea typeface="+mn-lt"/>
                <a:cs typeface="+mn-lt"/>
              </a:rPr>
              <a:t> Adolfa </a:t>
            </a:r>
            <a:r>
              <a:rPr lang="en-US" err="1">
                <a:ea typeface="+mn-lt"/>
                <a:cs typeface="+mn-lt"/>
              </a:rPr>
              <a:t>Loosa</a:t>
            </a:r>
            <a:endParaRPr lang="en-US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Upijanje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socijalno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ispravne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metode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arhitektonskoga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projektiranja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koje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poslije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primjenjuje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vlastitim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projektima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8020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C3E85-A37E-4ED2-8F8C-947EC197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39" y="205932"/>
            <a:ext cx="3455821" cy="1616203"/>
          </a:xfrm>
        </p:spPr>
        <p:txBody>
          <a:bodyPr anchor="b">
            <a:normAutofit/>
          </a:bodyPr>
          <a:lstStyle/>
          <a:p>
            <a:r>
              <a:rPr lang="en-US"/>
              <a:t>POČETAK KARIJERE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3D4F3-2B7B-19DE-1BB8-AE8600840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88" y="2080395"/>
            <a:ext cx="4866550" cy="34478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/>
              <a:t>Atelijer Adolfa Loosa:</a:t>
            </a:r>
          </a:p>
          <a:p>
            <a:pPr marL="0" indent="0">
              <a:buNone/>
            </a:pPr>
            <a:r>
              <a:rPr lang="en-US" sz="3200"/>
              <a:t>- u Beču 1920.-1922.</a:t>
            </a:r>
          </a:p>
          <a:p>
            <a:pPr marL="0" indent="0">
              <a:buNone/>
            </a:pPr>
            <a:r>
              <a:rPr lang="en-US" sz="3200"/>
              <a:t>-u Parizu 1926.-1927.</a:t>
            </a:r>
          </a:p>
          <a:p>
            <a:r>
              <a:rPr lang="en-US" sz="3200"/>
              <a:t>Isprva kao crtač, potom kao suradnik na projektima za stambena naselja i vile te voditelj njegova ureda u Beču</a:t>
            </a:r>
          </a:p>
          <a:p>
            <a:pPr marL="0" indent="0">
              <a:buNone/>
            </a:pPr>
            <a:endParaRPr lang="en-US" sz="3200"/>
          </a:p>
          <a:p>
            <a:pPr marL="0" indent="0">
              <a:buNone/>
            </a:pPr>
            <a:endParaRPr lang="en-US" sz="3200"/>
          </a:p>
        </p:txBody>
      </p:sp>
      <p:pic>
        <p:nvPicPr>
          <p:cNvPr id="4" name="Picture 3" descr="A group of men sitting on a couch&#10;&#10;AI-generated content may be incorrect.">
            <a:extLst>
              <a:ext uri="{FF2B5EF4-FFF2-40B4-BE49-F238E27FC236}">
                <a16:creationId xmlns:a16="http://schemas.microsoft.com/office/drawing/2014/main" id="{922B01F5-D6A5-F1E9-A01E-4FF6564CC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67" y="1566228"/>
            <a:ext cx="6389346" cy="39613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1101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black and white photo of a building&#10;&#10;AI-generated content may be incorrect.">
            <a:extLst>
              <a:ext uri="{FF2B5EF4-FFF2-40B4-BE49-F238E27FC236}">
                <a16:creationId xmlns:a16="http://schemas.microsoft.com/office/drawing/2014/main" id="{54C9451B-AE1D-CCC1-F250-ABF6CFB94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905" b="51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9056DA-9C51-605F-FE39-84E204FF6AD0}"/>
              </a:ext>
            </a:extLst>
          </p:cNvPr>
          <p:cNvSpPr txBox="1"/>
          <p:nvPr/>
        </p:nvSpPr>
        <p:spPr>
          <a:xfrm>
            <a:off x="176557" y="378086"/>
            <a:ext cx="426478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A. Loos, Maketa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kuće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 Josephine Baker, Pariz, 1927.,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suradnik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: Z. Neumann (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foto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: M. Gerlach, </a:t>
            </a:r>
            <a:r>
              <a:rPr lang="en-US" dirty="0" err="1">
                <a:solidFill>
                  <a:srgbClr val="FFFFFF"/>
                </a:solidFill>
                <a:ea typeface="+mn-lt"/>
                <a:cs typeface="+mn-lt"/>
              </a:rPr>
              <a:t>izvor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: ALA)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6692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A drawing of a building with columns&#10;&#10;AI-generated content may be incorrect.">
            <a:extLst>
              <a:ext uri="{FF2B5EF4-FFF2-40B4-BE49-F238E27FC236}">
                <a16:creationId xmlns:a16="http://schemas.microsoft.com/office/drawing/2014/main" id="{93E775A1-6AD6-CACC-0511-10240AAD9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71" b="1413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ABBB0-BC5D-26BE-5602-C4E28A6EE3BF}"/>
              </a:ext>
            </a:extLst>
          </p:cNvPr>
          <p:cNvSpPr txBox="1"/>
          <p:nvPr/>
        </p:nvSpPr>
        <p:spPr>
          <a:xfrm>
            <a:off x="176620" y="234558"/>
            <a:ext cx="26084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Z. Neumann,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Idejni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projekt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Pantheona u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Beogradu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Beč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 1925. (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izvor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: MK-UZKB-OZN)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395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ZLATKO NEUMANN</vt:lpstr>
      <vt:lpstr>UVOD</vt:lpstr>
      <vt:lpstr>BIOGRAFSKI PODACI</vt:lpstr>
      <vt:lpstr>OBILJEŽJA ,,NEUMANNOVE ARHITEKTURE"</vt:lpstr>
      <vt:lpstr>OBRAZOVANJE</vt:lpstr>
      <vt:lpstr>ARHITEKTONSKA FILOZOFIJA</vt:lpstr>
      <vt:lpstr>POČETAK KARIJERE</vt:lpstr>
      <vt:lpstr>PowerPoint Presentation</vt:lpstr>
      <vt:lpstr>PowerPoint Presentation</vt:lpstr>
      <vt:lpstr>POVRATAK U DOMOVINU</vt:lpstr>
      <vt:lpstr>NAJVAŽNIJI PROJEKTI PRIJE DRUGOG SVJETSKOG RATA</vt:lpstr>
      <vt:lpstr>Stambena zgrada Rosinger, Zagreb </vt:lpstr>
      <vt:lpstr>ZAGREBAČKE IZVEDBE</vt:lpstr>
      <vt:lpstr>PowerPoint Presentation</vt:lpstr>
      <vt:lpstr>PowerPoint Presentation</vt:lpstr>
      <vt:lpstr>PowerPoint Presentation</vt:lpstr>
      <vt:lpstr>RATNO ZAROBLJENIŠTVO</vt:lpstr>
      <vt:lpstr>PALAČA SIV (Predsjedništvo vlade FNRJ)</vt:lpstr>
      <vt:lpstr>PowerPoint Presentation</vt:lpstr>
      <vt:lpstr>VLASTITI ARHITEKTONSKI URED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551</cp:revision>
  <dcterms:created xsi:type="dcterms:W3CDTF">2025-02-25T19:23:48Z</dcterms:created>
  <dcterms:modified xsi:type="dcterms:W3CDTF">2025-02-26T16:30:22Z</dcterms:modified>
</cp:coreProperties>
</file>